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533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807F0-FE43-4AD5-A8E4-68BF9146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8D3197-CD84-4AA6-A481-7348F95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14E50-79E3-46FD-9EE2-B9A326F5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989-9908-4ACF-9538-F543C0503BE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A0C06-19E3-41FE-9778-738140C0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DDBA7-94F9-4AC0-A28E-9198C410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1B62-E0D3-4EFB-82F7-AD7EFE3B9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9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96EBD-5283-4D53-B60E-9DAC531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AD119-41D7-4B31-AE19-598B9B5B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D11AA-546F-47F8-940C-2D5C0445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989-9908-4ACF-9538-F543C0503BE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56F91-62E0-4CF5-9006-129F1427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AEF20-BA95-48DB-AB2C-F552E855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1B62-E0D3-4EFB-82F7-AD7EFE3B9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9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9F3608-DB9F-4A49-A861-EDAD5D5AE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334423-3D95-452A-BC35-4ACB066C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15C98-F834-4618-9389-A673CA56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989-9908-4ACF-9538-F543C0503BE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A4CBD-C240-4656-BED5-50B1E2A3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E4920-A443-45EF-B712-622CBF73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1B62-E0D3-4EFB-82F7-AD7EFE3B9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4DC2B-0F21-4890-94D1-CECFDBEC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0C1E9-0F4E-44E0-9135-8D3683F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133F8-F814-4E8B-8B8C-7FE069D1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989-9908-4ACF-9538-F543C0503BE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D5A55-5C7E-41FE-B15E-352DC72A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C4A0-B0B1-47EA-9DFD-2F806399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1B62-E0D3-4EFB-82F7-AD7EFE3B9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1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E02C-6653-481A-A6E5-E03C76BF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B9403-DF96-4540-B167-835C6831F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CF0F9-EE17-44C7-A9DF-6E817121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989-9908-4ACF-9538-F543C0503BE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2A9E4-AA21-402E-BFFC-7A2DCC5B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98C42-6D9A-4AB8-B671-F9CB61BC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1B62-E0D3-4EFB-82F7-AD7EFE3B9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5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99A89-4950-49D9-9787-29EF91CF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34AB3-B40F-4137-BEE7-9AEE017DC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15D2D2-B4E3-4B56-95F8-E4D68295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5365B-2B35-47E7-86D8-E8B90DBF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989-9908-4ACF-9538-F543C0503BE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97007-8175-4883-90DA-85BDB8F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FFF953-F960-46E0-A674-F29539AD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1B62-E0D3-4EFB-82F7-AD7EFE3B9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7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78363-6A6B-4AB5-9B3E-B1B7BA64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BA80A-E25F-4434-B278-A2B39B29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CCDB4-1911-4DD3-8BFF-26491F88C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3E07D-FA0C-4C80-9931-11295A9CD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7E1DC4-38EA-4D92-8C27-BD19C5E02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D7B11-9A37-4223-A790-31FA9675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989-9908-4ACF-9538-F543C0503BE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28050F-0590-4A00-BA9F-F72E4F2D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0A336C-30E0-4EFD-B109-3C159228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1B62-E0D3-4EFB-82F7-AD7EFE3B9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9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E4791-641A-4602-817A-D63CD7F3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93CC19-84DD-4278-8E1F-A1ACC1C7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989-9908-4ACF-9538-F543C0503BE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67146-9706-46C0-9311-37D0B8D4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823FF1-5414-433E-BDCA-5E935AD6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1B62-E0D3-4EFB-82F7-AD7EFE3B9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B0177A-60FA-473E-8292-E75B6933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989-9908-4ACF-9538-F543C0503BE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F7625-459B-4EDC-9256-58544B10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0847C-4643-49ED-8577-E52D890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1B62-E0D3-4EFB-82F7-AD7EFE3B9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7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89354-5B34-4E6F-92CA-EDF67CD5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145B2-4F4A-47F8-89C4-78229CC5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CC304C-D5B0-47B5-9E85-9E87D431D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05333-D534-45DD-A82A-39ABC72C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989-9908-4ACF-9538-F543C0503BE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DDCB7-2466-4059-83BF-E6746CFE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5E6E4-80B6-490A-A63A-BC791662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1B62-E0D3-4EFB-82F7-AD7EFE3B9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EFF8-B4B0-46F1-A565-6143C8D1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C0FD71-E14E-47EF-B88A-B20B96CF8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389CE-4A24-4704-AEAE-3111A4A2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F7C33-B8A7-400B-A567-3F960063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989-9908-4ACF-9538-F543C0503BE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9ADDC-59DB-4505-B24E-64B60DD0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87212-83A5-4C59-A4FA-ADA29969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1B62-E0D3-4EFB-82F7-AD7EFE3B9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78E327-0708-43DE-8DA7-DBBA7D48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9278D-D15B-4B6D-A6CF-0060D01E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7A721-2DE9-4684-BDA7-317821078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9989-9908-4ACF-9538-F543C0503BE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5A8E7-FFB1-49B3-A933-36CDE85CE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7F793-3257-42C9-AE2A-28EFF0620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31B62-E0D3-4EFB-82F7-AD7EFE3B9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5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E54A7-BC53-475C-A694-EE316069BCCE}"/>
              </a:ext>
            </a:extLst>
          </p:cNvPr>
          <p:cNvSpPr txBox="1"/>
          <p:nvPr/>
        </p:nvSpPr>
        <p:spPr>
          <a:xfrm>
            <a:off x="868218" y="323272"/>
            <a:ext cx="1026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여러 데이터 나열해 보여주기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5E1A7-61DE-42E6-B195-73FBD2ADEC50}"/>
              </a:ext>
            </a:extLst>
          </p:cNvPr>
          <p:cNvSpPr txBox="1"/>
          <p:nvPr/>
        </p:nvSpPr>
        <p:spPr>
          <a:xfrm>
            <a:off x="692727" y="1283855"/>
            <a:ext cx="108619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Select,optgroup,option</a:t>
            </a:r>
            <a:r>
              <a:rPr lang="en-US" altLang="ko-KR" sz="2400" dirty="0"/>
              <a:t> </a:t>
            </a:r>
            <a:r>
              <a:rPr lang="ko-KR" altLang="en-US" sz="2400" dirty="0"/>
              <a:t>태그 드롭다운 목록 만들기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Datalist,option</a:t>
            </a:r>
            <a:r>
              <a:rPr lang="en-US" altLang="ko-KR" sz="2400" dirty="0"/>
              <a:t> </a:t>
            </a:r>
            <a:r>
              <a:rPr lang="ko-KR" altLang="en-US" sz="2400" dirty="0"/>
              <a:t>태그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Textarea</a:t>
            </a:r>
            <a:r>
              <a:rPr lang="ko-KR" altLang="en-US" sz="2400" dirty="0"/>
              <a:t> 태그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Button </a:t>
            </a:r>
            <a:r>
              <a:rPr lang="ko-KR" altLang="en-US" sz="2400" dirty="0"/>
              <a:t>태그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Output </a:t>
            </a:r>
            <a:r>
              <a:rPr lang="ko-KR" altLang="en-US" sz="2400" dirty="0"/>
              <a:t>태그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Progress </a:t>
            </a:r>
            <a:r>
              <a:rPr lang="ko-KR" altLang="en-US" sz="2400" dirty="0"/>
              <a:t>태그 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Meter </a:t>
            </a:r>
            <a:r>
              <a:rPr lang="ko-KR" altLang="en-US" sz="2400" dirty="0"/>
              <a:t>태그 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258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E54A7-BC53-475C-A694-EE316069BCCE}"/>
              </a:ext>
            </a:extLst>
          </p:cNvPr>
          <p:cNvSpPr txBox="1"/>
          <p:nvPr/>
        </p:nvSpPr>
        <p:spPr>
          <a:xfrm>
            <a:off x="868218" y="323272"/>
            <a:ext cx="1026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Select,optgroup,option</a:t>
            </a:r>
            <a:r>
              <a:rPr lang="en-US" altLang="ko-KR" sz="4000" dirty="0"/>
              <a:t> </a:t>
            </a:r>
            <a:r>
              <a:rPr lang="ko-KR" altLang="en-US" sz="4000" dirty="0"/>
              <a:t>태그 드롭다운 목록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FDBE36-5386-4143-ACBF-36821389D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08445"/>
            <a:ext cx="6613236" cy="53495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112E97-E740-472E-A21B-AFACBD9FD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36" y="1508444"/>
            <a:ext cx="5578763" cy="53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0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E54A7-BC53-475C-A694-EE316069BCCE}"/>
              </a:ext>
            </a:extLst>
          </p:cNvPr>
          <p:cNvSpPr txBox="1"/>
          <p:nvPr/>
        </p:nvSpPr>
        <p:spPr>
          <a:xfrm>
            <a:off x="868218" y="323272"/>
            <a:ext cx="1026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Datalist,option</a:t>
            </a:r>
            <a:r>
              <a:rPr lang="en-US" altLang="ko-KR" sz="4000" dirty="0"/>
              <a:t> </a:t>
            </a:r>
            <a:r>
              <a:rPr lang="ko-KR" altLang="en-US" sz="4000" dirty="0"/>
              <a:t>태그</a:t>
            </a:r>
            <a:endParaRPr lang="en-US" altLang="ko-KR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FF6B0-E9B6-43C0-A756-82BAA346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158"/>
            <a:ext cx="4953429" cy="58268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0D2835-81F6-4F92-AB2A-3E1ECA8C6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29" y="1031157"/>
            <a:ext cx="7238571" cy="582684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EDB518-A213-490F-84E1-9D8863151462}"/>
              </a:ext>
            </a:extLst>
          </p:cNvPr>
          <p:cNvCxnSpPr/>
          <p:nvPr/>
        </p:nvCxnSpPr>
        <p:spPr>
          <a:xfrm>
            <a:off x="417250" y="3009530"/>
            <a:ext cx="360433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7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E54A7-BC53-475C-A694-EE316069BCCE}"/>
              </a:ext>
            </a:extLst>
          </p:cNvPr>
          <p:cNvSpPr txBox="1"/>
          <p:nvPr/>
        </p:nvSpPr>
        <p:spPr>
          <a:xfrm>
            <a:off x="417250" y="323270"/>
            <a:ext cx="1026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Textarea</a:t>
            </a:r>
            <a:r>
              <a:rPr lang="ko-KR" altLang="en-US" sz="4000" dirty="0"/>
              <a:t> 태그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14DD8A-54F2-4A0D-B6BB-8E86AEFEA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156"/>
            <a:ext cx="4831499" cy="5826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9C14AA-C46C-4F8D-8D1D-0BC39EB54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499" y="1031154"/>
            <a:ext cx="7360501" cy="58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0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E54A7-BC53-475C-A694-EE316069BCCE}"/>
              </a:ext>
            </a:extLst>
          </p:cNvPr>
          <p:cNvSpPr txBox="1"/>
          <p:nvPr/>
        </p:nvSpPr>
        <p:spPr>
          <a:xfrm>
            <a:off x="417250" y="323270"/>
            <a:ext cx="1026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Button </a:t>
            </a:r>
            <a:r>
              <a:rPr lang="ko-KR" altLang="en-US" sz="4000" dirty="0"/>
              <a:t>태그</a:t>
            </a:r>
            <a:endParaRPr lang="en-US" altLang="ko-KR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0ACD68-FB82-4D26-8699-3D6A771F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128"/>
            <a:ext cx="5486400" cy="56258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9DED48-18E8-4CFB-86FA-F4F12D26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96140"/>
            <a:ext cx="6705600" cy="55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9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E54A7-BC53-475C-A694-EE316069BCCE}"/>
              </a:ext>
            </a:extLst>
          </p:cNvPr>
          <p:cNvSpPr txBox="1"/>
          <p:nvPr/>
        </p:nvSpPr>
        <p:spPr>
          <a:xfrm>
            <a:off x="417250" y="323270"/>
            <a:ext cx="1026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Output </a:t>
            </a:r>
            <a:r>
              <a:rPr lang="ko-KR" altLang="en-US" sz="4000" dirty="0"/>
              <a:t>태그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9CF7D7-A716-4EE7-8417-0F5E17C1B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156"/>
            <a:ext cx="5708342" cy="5826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C21A8F-D8A7-4509-95DB-87BB7BB86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43" y="1031156"/>
            <a:ext cx="6483658" cy="582684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C1091B-1BEA-48D1-85C5-FCFC13E8BB9C}"/>
              </a:ext>
            </a:extLst>
          </p:cNvPr>
          <p:cNvCxnSpPr/>
          <p:nvPr/>
        </p:nvCxnSpPr>
        <p:spPr>
          <a:xfrm>
            <a:off x="1225118" y="4323425"/>
            <a:ext cx="38262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A7A2F1-D4F8-4C83-94AB-8C1361BEECBE}"/>
              </a:ext>
            </a:extLst>
          </p:cNvPr>
          <p:cNvSpPr txBox="1"/>
          <p:nvPr/>
        </p:nvSpPr>
        <p:spPr>
          <a:xfrm>
            <a:off x="3036163" y="3737499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스크립트임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08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E54A7-BC53-475C-A694-EE316069BCCE}"/>
              </a:ext>
            </a:extLst>
          </p:cNvPr>
          <p:cNvSpPr txBox="1"/>
          <p:nvPr/>
        </p:nvSpPr>
        <p:spPr>
          <a:xfrm>
            <a:off x="417250" y="323270"/>
            <a:ext cx="1026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Progress </a:t>
            </a:r>
            <a:r>
              <a:rPr lang="ko-KR" altLang="en-US" sz="4000" dirty="0"/>
              <a:t>태그 </a:t>
            </a:r>
            <a:endParaRPr lang="en-US" altLang="ko-KR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4418D-9B18-4102-BAD8-D610BBDEC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156"/>
            <a:ext cx="5868140" cy="5826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41AEA0-8287-48B0-B6CB-D2CB012F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0" y="1031155"/>
            <a:ext cx="6323860" cy="58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8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E54A7-BC53-475C-A694-EE316069BCCE}"/>
              </a:ext>
            </a:extLst>
          </p:cNvPr>
          <p:cNvSpPr txBox="1"/>
          <p:nvPr/>
        </p:nvSpPr>
        <p:spPr>
          <a:xfrm>
            <a:off x="417250" y="323270"/>
            <a:ext cx="1026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Meter </a:t>
            </a:r>
            <a:r>
              <a:rPr lang="ko-KR" altLang="en-US" sz="4000" dirty="0"/>
              <a:t>태그 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495B4B-FFDA-43C1-967A-7048A2BD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992"/>
            <a:ext cx="6096000" cy="5948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7B5586-6DAF-4608-8977-1ECEB0E5C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9990"/>
            <a:ext cx="6095999" cy="5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52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6</cp:revision>
  <dcterms:created xsi:type="dcterms:W3CDTF">2020-07-12T10:37:03Z</dcterms:created>
  <dcterms:modified xsi:type="dcterms:W3CDTF">2020-07-12T12:55:59Z</dcterms:modified>
</cp:coreProperties>
</file>