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B25F3-EA40-443F-A695-D502E91F1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89C86A-99C5-497C-B307-D1A02B1A2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33D7F-3661-4761-9D0D-6D1BBE56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D5FD-7C8D-403B-8DDB-7E304F2B2525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7A0AF-AB82-4312-A27E-A1EDE607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E67C6-BDEB-4EB8-A6AB-39797740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DB76-F2D5-4E03-8CAD-ABB0779E5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3C462-4585-4917-A3EE-0A853520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CF5C91-2ED9-4CFB-B18E-9A4CDFD28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D7C55-0609-49DE-84D3-A235C024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D5FD-7C8D-403B-8DDB-7E304F2B2525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6E15B-436A-4EB5-8DC6-5DA13092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3D314-0C9F-4205-B252-52442E3D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DB76-F2D5-4E03-8CAD-ABB0779E5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7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47595F-735A-49BD-B920-BDF1E02E4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A4472B-0AEC-4EB7-993D-FC461D941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AC0A9-D9B7-4FE7-AF03-A1741E67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D5FD-7C8D-403B-8DDB-7E304F2B2525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460AF-CC8F-4128-AE9B-E2A6EA9F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4DF3D-7629-4ECF-90CB-F6D70AC5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DB76-F2D5-4E03-8CAD-ABB0779E5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4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C207C-376E-4B7D-A9FF-6D518D32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7F3A3-1BA7-4E16-B4B8-06945492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FF2C0-244F-4A47-9A82-7F758F81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D5FD-7C8D-403B-8DDB-7E304F2B2525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96B50-82C0-43DD-B74F-54F4008A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10D59-3A47-401B-9ADC-432BE238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DB76-F2D5-4E03-8CAD-ABB0779E5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8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6C5EA-7A51-454E-8BE6-A95D9EC0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F7252-9A96-497E-BD53-A863AC7F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FC9CB-4055-47D4-A084-1CBA233D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D5FD-7C8D-403B-8DDB-7E304F2B2525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AF44E-33D5-45CD-8642-9A004ED7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40DE8-3B43-4701-AD2E-64827A5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DB76-F2D5-4E03-8CAD-ABB0779E5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3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DE28F-E5AA-40BE-925D-B9BE3EAA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E7B47-1CAC-48DF-9404-93DFE20DC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CC9E42-4C23-404C-B39F-0F3AED33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87726-9B38-456C-905B-93AB942E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D5FD-7C8D-403B-8DDB-7E304F2B2525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0B5177-C284-4740-B512-88E13649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A8B2B0-2832-4428-B27F-8910F385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DB76-F2D5-4E03-8CAD-ABB0779E5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CA95E-5D85-4C17-A9A8-83B2A6A8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BF73D-CE7E-4DA1-816E-3C9830151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1F3B36-FDF9-41D5-9416-59653F56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8F4221-AF1F-44C2-AB54-AEB5C2B30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9D0EFE-EBBA-4E28-9CE7-63D8A1578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4E9E95-10C6-4CA9-BCC7-1F4E9EDC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D5FD-7C8D-403B-8DDB-7E304F2B2525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AFF68C-7768-4E78-B962-99768C95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13E8B9-F650-4E05-89E1-B7B24E1A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DB76-F2D5-4E03-8CAD-ABB0779E5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6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DAECE-C2CE-428E-A77A-76312B85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700BE8-4459-414D-956B-B031FED1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D5FD-7C8D-403B-8DDB-7E304F2B2525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F88BAD-805C-4CA7-8969-9E6F839E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2334DD-6416-4815-AB91-88DEFD84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DB76-F2D5-4E03-8CAD-ABB0779E5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17BBF0-3302-4E66-8915-A52FFE6E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D5FD-7C8D-403B-8DDB-7E304F2B2525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63282F-E073-449F-9F05-24CD448F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DA8308-C015-4D18-B0A0-30149B71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DB76-F2D5-4E03-8CAD-ABB0779E5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3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319CF-3245-4E38-A828-F646BB0A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E7D8F-A133-4FBD-80B5-BE7EDE8B8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06FEA-4206-47A3-9148-9D2A407A6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96159-B79E-4DC7-9034-59C39884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D5FD-7C8D-403B-8DDB-7E304F2B2525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7283B-ED06-41B7-A24E-2249A211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E3D4E-165A-49C9-AE8C-2512FCA1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DB76-F2D5-4E03-8CAD-ABB0779E5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8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F245D-6C70-4577-9B31-85C93485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A4D111-9C82-4B6E-A2E9-350744593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4DC08-8876-46C0-AC9D-5BA534629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15CC4-A51B-4368-889E-8BE9545E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D5FD-7C8D-403B-8DDB-7E304F2B2525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FCC460-90E4-400E-BD96-290FFEB0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90516-FD4C-49D9-AF91-0C4FB02A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DB76-F2D5-4E03-8CAD-ABB0779E5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3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FD120C-0344-4D1F-AD47-3A60869D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B8F2C-C121-4F0F-B781-82CF285F8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A2B03-43A2-4DA5-95C9-266BC01CB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DD5FD-7C8D-403B-8DDB-7E304F2B2525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996D0-D375-46F7-8519-9FE6C33CD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18AF4-C8B4-4C06-B768-86B62DFDF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ADB76-F2D5-4E03-8CAD-ABB0779E5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6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6DC5F4-90DF-4217-B08D-3E54499B15AE}"/>
              </a:ext>
            </a:extLst>
          </p:cNvPr>
          <p:cNvSpPr/>
          <p:nvPr/>
        </p:nvSpPr>
        <p:spPr>
          <a:xfrm>
            <a:off x="0" y="240804"/>
            <a:ext cx="12192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0" dirty="0" err="1">
                <a:solidFill>
                  <a:srgbClr val="333333"/>
                </a:solidFill>
                <a:effectLst/>
                <a:latin typeface="notokr"/>
              </a:rPr>
              <a:t>제이쿼리</a:t>
            </a:r>
            <a:r>
              <a:rPr lang="en-US" altLang="ko-KR" sz="4000" b="1" i="0" dirty="0">
                <a:solidFill>
                  <a:srgbClr val="333333"/>
                </a:solidFill>
                <a:effectLst/>
                <a:latin typeface="notokr"/>
              </a:rPr>
              <a:t>(jQuery)</a:t>
            </a:r>
            <a:r>
              <a:rPr lang="ko-KR" altLang="en-US" sz="4000" b="1" i="0" dirty="0">
                <a:solidFill>
                  <a:srgbClr val="333333"/>
                </a:solidFill>
                <a:effectLst/>
                <a:latin typeface="notokr"/>
              </a:rPr>
              <a:t>란</a:t>
            </a:r>
            <a:r>
              <a:rPr lang="en-US" altLang="ko-KR" sz="4000" b="1" i="0" dirty="0">
                <a:solidFill>
                  <a:srgbClr val="333333"/>
                </a:solidFill>
                <a:effectLst/>
                <a:latin typeface="notokr"/>
              </a:rPr>
              <a:t>?</a:t>
            </a:r>
          </a:p>
          <a:p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(jQuery)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는 오픈 소스 기반의 자바스크립트 라이브러리입니다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제이쿼리는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여러분의 웹 사이트에 자바스크립트를 더욱 손쉽게 활용할 수 있게 해줍니다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또한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제이쿼리를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사용하면 짧고 단순한 코드로도 웹 페이지에 다양한 효과나 연출을 적용할 수 있습니다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ko-KR" altLang="en-US" sz="4000" b="1" dirty="0" err="1"/>
              <a:t>제이쿼리의</a:t>
            </a:r>
            <a:r>
              <a:rPr lang="ko-KR" altLang="en-US" sz="4000" b="1" dirty="0"/>
              <a:t> 역사</a:t>
            </a:r>
          </a:p>
          <a:p>
            <a:r>
              <a:rPr lang="ko-KR" altLang="en-US" sz="1600" dirty="0" err="1"/>
              <a:t>제이쿼리는</a:t>
            </a:r>
            <a:r>
              <a:rPr lang="ko-KR" altLang="en-US" sz="1600" dirty="0"/>
              <a:t> </a:t>
            </a:r>
            <a:r>
              <a:rPr lang="en-US" altLang="ko-KR" sz="1600" dirty="0"/>
              <a:t>2006</a:t>
            </a:r>
            <a:r>
              <a:rPr lang="ko-KR" altLang="en-US" sz="1600" dirty="0"/>
              <a:t>년 미국의 존 </a:t>
            </a:r>
            <a:r>
              <a:rPr lang="ko-KR" altLang="en-US" sz="1600" dirty="0" err="1"/>
              <a:t>레식</a:t>
            </a:r>
            <a:r>
              <a:rPr lang="en-US" altLang="ko-KR" sz="1600" dirty="0"/>
              <a:t>(John </a:t>
            </a:r>
            <a:r>
              <a:rPr lang="en-US" altLang="ko-KR" sz="1600" dirty="0" err="1"/>
              <a:t>Resig</a:t>
            </a:r>
            <a:r>
              <a:rPr lang="en-US" altLang="ko-KR" sz="1600" dirty="0"/>
              <a:t>)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뉴욕시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바캠프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Barcamp</a:t>
            </a:r>
            <a:r>
              <a:rPr lang="en-US" altLang="ko-KR" sz="1600" dirty="0"/>
              <a:t>)</a:t>
            </a:r>
            <a:r>
              <a:rPr lang="ko-KR" altLang="en-US" sz="1600" dirty="0"/>
              <a:t>에서 처음으로 소개하였습니다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현재는 </a:t>
            </a:r>
            <a:r>
              <a:rPr lang="en-US" altLang="ko-KR" sz="1600" dirty="0"/>
              <a:t>jQuery Team</a:t>
            </a:r>
            <a:r>
              <a:rPr lang="ko-KR" altLang="en-US" sz="1600" dirty="0"/>
              <a:t>이라는 개발자 그룹이 </a:t>
            </a:r>
            <a:r>
              <a:rPr lang="en-US" altLang="ko-KR" sz="1600" dirty="0"/>
              <a:t>jQuery Foundation</a:t>
            </a:r>
            <a:r>
              <a:rPr lang="ko-KR" altLang="en-US" sz="1600" dirty="0"/>
              <a:t>을 통해 개발과 유지 보수를 담당하고 있습니다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4000" b="1" dirty="0" err="1"/>
              <a:t>제이쿼리를</a:t>
            </a:r>
            <a:r>
              <a:rPr lang="ko-KR" altLang="en-US" sz="4000" b="1" dirty="0"/>
              <a:t> 배우기 위한 사전 공부</a:t>
            </a:r>
          </a:p>
          <a:p>
            <a:r>
              <a:rPr lang="ko-KR" altLang="en-US" sz="1600" dirty="0" err="1"/>
              <a:t>제이쿼리는</a:t>
            </a:r>
            <a:r>
              <a:rPr lang="ko-KR" altLang="en-US" sz="1600" dirty="0"/>
              <a:t> 자바스크립트 라이브러리이므로</a:t>
            </a:r>
            <a:r>
              <a:rPr lang="en-US" altLang="ko-KR" sz="1600" dirty="0"/>
              <a:t>, </a:t>
            </a:r>
            <a:r>
              <a:rPr lang="ko-KR" altLang="en-US" sz="1600" dirty="0"/>
              <a:t>자바스크립트 언어에 대한 기초 지식이 필요합니다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또한</a:t>
            </a:r>
            <a:r>
              <a:rPr lang="en-US" altLang="ko-KR" sz="1600" dirty="0"/>
              <a:t>, HTML </a:t>
            </a:r>
            <a:r>
              <a:rPr lang="ko-KR" altLang="en-US" sz="1600" dirty="0" err="1"/>
              <a:t>요소을</a:t>
            </a:r>
            <a:r>
              <a:rPr lang="ko-KR" altLang="en-US" sz="1600" dirty="0"/>
              <a:t> 선택하고</a:t>
            </a:r>
            <a:r>
              <a:rPr lang="en-US" altLang="ko-KR" sz="1600" dirty="0"/>
              <a:t>, CSS </a:t>
            </a:r>
            <a:r>
              <a:rPr lang="ko-KR" altLang="en-US" sz="1600" dirty="0"/>
              <a:t>스타일을 변경하는 등 </a:t>
            </a:r>
            <a:r>
              <a:rPr lang="en-US" altLang="ko-KR" sz="1600" dirty="0"/>
              <a:t>HTML</a:t>
            </a:r>
            <a:r>
              <a:rPr lang="ko-KR" altLang="en-US" sz="1600" dirty="0"/>
              <a:t>과 </a:t>
            </a:r>
            <a:r>
              <a:rPr lang="en-US" altLang="ko-KR" sz="1600" dirty="0"/>
              <a:t>CSS</a:t>
            </a:r>
            <a:r>
              <a:rPr lang="ko-KR" altLang="en-US" sz="1600" dirty="0"/>
              <a:t>와도 많은 연관이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 </a:t>
            </a:r>
          </a:p>
          <a:p>
            <a:r>
              <a:rPr lang="ko-KR" altLang="en-US" sz="1600" dirty="0"/>
              <a:t>따라서 </a:t>
            </a:r>
            <a:r>
              <a:rPr lang="ko-KR" altLang="en-US" sz="1600" dirty="0" err="1"/>
              <a:t>제이쿼리를</a:t>
            </a:r>
            <a:r>
              <a:rPr lang="ko-KR" altLang="en-US" sz="1600" dirty="0"/>
              <a:t> 배우기 전에 여러분은 다음과 같은 기초 지식이 필요합니다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- HTML</a:t>
            </a:r>
          </a:p>
          <a:p>
            <a:r>
              <a:rPr lang="en-US" altLang="ko-KR" sz="1600" dirty="0"/>
              <a:t>- CSS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자바스크립트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61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28E196-BA25-461A-BC70-08A5A7B9B2A3}"/>
              </a:ext>
            </a:extLst>
          </p:cNvPr>
          <p:cNvSpPr/>
          <p:nvPr/>
        </p:nvSpPr>
        <p:spPr>
          <a:xfrm>
            <a:off x="0" y="0"/>
            <a:ext cx="12192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0" dirty="0" err="1">
                <a:solidFill>
                  <a:srgbClr val="333333"/>
                </a:solidFill>
                <a:effectLst/>
                <a:latin typeface="notokr"/>
              </a:rPr>
              <a:t>제이쿼리</a:t>
            </a:r>
            <a:r>
              <a:rPr lang="ko-KR" altLang="en-US" sz="4000" b="1" i="0" dirty="0">
                <a:solidFill>
                  <a:srgbClr val="333333"/>
                </a:solidFill>
                <a:effectLst/>
                <a:latin typeface="notokr"/>
              </a:rPr>
              <a:t> 적용</a:t>
            </a:r>
          </a:p>
          <a:p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제이쿼리는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자바스크립트 라이브러리이므로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파일은 자바스크립트 파일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(.</a:t>
            </a:r>
            <a:r>
              <a:rPr lang="en-US" altLang="ko-KR" sz="1600" b="0" i="0" dirty="0" err="1">
                <a:solidFill>
                  <a:srgbClr val="575757"/>
                </a:solidFill>
                <a:effectLst/>
                <a:latin typeface="notokr"/>
              </a:rPr>
              <a:t>js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파일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)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형태로 존재합니다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따라서 웹 페이지에서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제이쿼리를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사용하기 위해서는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파일을 먼저 웹 페이지에 로드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(load)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해야 합니다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웹 페이지에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파일을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로드하는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방법은 다음과 같습니다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파일을 다운받아 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로드하는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방법</a:t>
            </a:r>
          </a:p>
          <a:p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2. CDN(Content Delivery Network)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을 이용하여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로드하는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A51687-59C5-4EBA-B905-E9F3E487FBDE}"/>
              </a:ext>
            </a:extLst>
          </p:cNvPr>
          <p:cNvSpPr/>
          <p:nvPr/>
        </p:nvSpPr>
        <p:spPr>
          <a:xfrm>
            <a:off x="0" y="2431435"/>
            <a:ext cx="12191999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0" dirty="0" err="1">
                <a:solidFill>
                  <a:srgbClr val="333333"/>
                </a:solidFill>
                <a:effectLst/>
                <a:latin typeface="notokr"/>
              </a:rPr>
              <a:t>제이쿼리</a:t>
            </a:r>
            <a:r>
              <a:rPr lang="ko-KR" altLang="en-US" sz="4000" b="1" i="0" dirty="0">
                <a:solidFill>
                  <a:srgbClr val="333333"/>
                </a:solidFill>
                <a:effectLst/>
                <a:latin typeface="notokr"/>
              </a:rPr>
              <a:t> 파일을 다운받아 </a:t>
            </a:r>
            <a:r>
              <a:rPr lang="ko-KR" altLang="en-US" sz="4000" b="1" i="0" dirty="0" err="1">
                <a:solidFill>
                  <a:srgbClr val="333333"/>
                </a:solidFill>
                <a:effectLst/>
                <a:latin typeface="notokr"/>
              </a:rPr>
              <a:t>로드하는</a:t>
            </a:r>
            <a:r>
              <a:rPr lang="ko-KR" altLang="en-US" sz="4000" b="1" i="0" dirty="0">
                <a:solidFill>
                  <a:srgbClr val="333333"/>
                </a:solidFill>
                <a:effectLst/>
                <a:latin typeface="notokr"/>
              </a:rPr>
              <a:t> 방법</a:t>
            </a:r>
          </a:p>
          <a:p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최신 버전의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 파일은 다음 공식 사이트에서 다운받을 수 있습니다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r>
              <a:rPr lang="en-US" altLang="ko-KR" sz="1600" b="0" i="0" u="none" strike="noStrike" dirty="0">
                <a:solidFill>
                  <a:srgbClr val="383F96"/>
                </a:solidFill>
                <a:effectLst/>
                <a:latin typeface="notokr"/>
                <a:hlinkClick r:id="rId2"/>
              </a:rPr>
              <a:t>jQuery.com : http://jquery.com/download =&gt;</a:t>
            </a:r>
            <a:endParaRPr lang="ko-KR" altLang="en-US" sz="1600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이렇게 다운받은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파일을 서버에 저장하고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다음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&lt;script&gt;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태그를 웹 페이지의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&lt;head&gt;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태그 내에 삽입하면 됩니다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문법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head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 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script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Nanum Gothic Coding"/>
              </a:rPr>
              <a:t>src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"/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파일경로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/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제이쿼리파일명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.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Nanum Gothic Coding"/>
              </a:rPr>
              <a:t>js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&gt;&lt;/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script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&lt;/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head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</a:t>
            </a:r>
          </a:p>
          <a:p>
            <a:r>
              <a:rPr lang="ko-KR" altLang="en-US" b="1" dirty="0">
                <a:solidFill>
                  <a:srgbClr val="333333"/>
                </a:solidFill>
                <a:latin typeface="notokr"/>
              </a:rPr>
              <a:t>예시</a:t>
            </a:r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head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 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script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Nanum Gothic Coding"/>
              </a:rPr>
              <a:t>src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"/media/jquery-1.12.4.min.js"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&gt;&lt;/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script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&lt;/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head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796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4DC565-D383-4E76-8D79-731B4C0517D6}"/>
              </a:ext>
            </a:extLst>
          </p:cNvPr>
          <p:cNvSpPr/>
          <p:nvPr/>
        </p:nvSpPr>
        <p:spPr>
          <a:xfrm>
            <a:off x="0" y="720566"/>
            <a:ext cx="121920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333333"/>
                </a:solidFill>
                <a:effectLst/>
                <a:latin typeface="notokr"/>
              </a:rPr>
              <a:t>CDN</a:t>
            </a:r>
            <a:r>
              <a:rPr lang="ko-KR" altLang="en-US" sz="4000" b="1" i="0" dirty="0">
                <a:solidFill>
                  <a:srgbClr val="333333"/>
                </a:solidFill>
                <a:effectLst/>
                <a:latin typeface="notokr"/>
              </a:rPr>
              <a:t>을 이용하여 </a:t>
            </a:r>
            <a:r>
              <a:rPr lang="ko-KR" altLang="en-US" sz="4000" b="1" i="0" dirty="0" err="1">
                <a:solidFill>
                  <a:srgbClr val="333333"/>
                </a:solidFill>
                <a:effectLst/>
                <a:latin typeface="notokr"/>
              </a:rPr>
              <a:t>로드하는</a:t>
            </a:r>
            <a:r>
              <a:rPr lang="ko-KR" altLang="en-US" sz="4000" b="1" i="0" dirty="0">
                <a:solidFill>
                  <a:srgbClr val="333333"/>
                </a:solidFill>
                <a:effectLst/>
                <a:latin typeface="notokr"/>
              </a:rPr>
              <a:t> 방법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CDN(Content Delivery Network)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이란 웹 사이트의 접속자가 서버에서 콘텐츠를 다운받아야 할 때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자동으로 가장 가까운 서버에서 다운받도록 하는 기술입니다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기술을 이용하면 특정 서버에 트래픽이 집중되지 않고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콘텐츠 전송 시간이 매우 빨라지는 장점이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CDN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 이용하면 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제이쿼리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파일을 서버에 따로 저장하지 않아도 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제이쿼리를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사용할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현재 이용할 수 있는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제이쿼리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버전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CDN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다음과 같으며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어떤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CDN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 이용하더라도 같은 동작을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CDN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1. jQuery.com CDN : 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script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Nanum Gothic Coding"/>
              </a:rPr>
              <a:t>src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"https://code.jquery.com/jquery-1.12.4.min.js"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&gt;&lt;/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script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2.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구글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CDN       : 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script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Nanum Gothic Coding"/>
              </a:rPr>
              <a:t>src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"https://ajax.googleapis.com/ajax/libs/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Nanum Gothic Coding"/>
              </a:rPr>
              <a:t>jquery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/1.12.4/jquery.min.js"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&gt;&lt;/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script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3. MS CDN         : 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script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Nanum Gothic Coding"/>
              </a:rPr>
              <a:t>src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"http://ajax.aspnetcdn.com/ajax/jQuery/jquery-1.12.4.min.js"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&gt;&lt;/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script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4. CDNJS CDN      : 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script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Nanum Gothic Coding"/>
              </a:rPr>
              <a:t>src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"https://cdnjs.cloudflare.com/ajax/libs/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Nanum Gothic Coding"/>
              </a:rPr>
              <a:t>jquery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/1.12.4/jquery.min.js"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&gt;&lt;/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script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5.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anum Gothic Coding"/>
              </a:rPr>
              <a:t>jsDelivr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 CDN   : 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script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Nanum Gothic Coding"/>
              </a:rPr>
              <a:t>src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"https://cdn.jsdelivr.net/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Nanum Gothic Coding"/>
              </a:rPr>
              <a:t>jquery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/1.12.4/jquery.min.js"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&gt;&lt;/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script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&gt;</a:t>
            </a: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r>
              <a:rPr lang="ko-KR" altLang="en-US" b="1" i="0" dirty="0">
                <a:solidFill>
                  <a:srgbClr val="575757"/>
                </a:solidFill>
                <a:effectLst/>
                <a:latin typeface="D2Coding"/>
              </a:rPr>
              <a:t>예시</a:t>
            </a:r>
            <a:endParaRPr lang="en-US" altLang="ko-KR" b="1" i="0" dirty="0">
              <a:solidFill>
                <a:srgbClr val="575757"/>
              </a:solidFill>
              <a:effectLst/>
              <a:latin typeface="D2Coding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head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   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script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D2Coding"/>
              </a:rPr>
              <a:t>src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"https://ajax.googleapis.com/ajax/libs/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D2Coding"/>
              </a:rPr>
              <a:t>jquery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/1.12.4/jquery.min.js"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&gt;&lt;/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script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&lt;/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head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903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B6E30B-6F73-437A-AF93-1AF1DB1D667E}"/>
              </a:ext>
            </a:extLst>
          </p:cNvPr>
          <p:cNvSpPr/>
          <p:nvPr/>
        </p:nvSpPr>
        <p:spPr>
          <a:xfrm>
            <a:off x="0" y="735955"/>
            <a:ext cx="12192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0" dirty="0" err="1">
                <a:solidFill>
                  <a:srgbClr val="333333"/>
                </a:solidFill>
                <a:effectLst/>
                <a:latin typeface="notokr"/>
              </a:rPr>
              <a:t>제이쿼리</a:t>
            </a:r>
            <a:r>
              <a:rPr lang="ko-KR" altLang="en-US" sz="4000" b="1" i="0" dirty="0">
                <a:solidFill>
                  <a:srgbClr val="333333"/>
                </a:solidFill>
                <a:effectLst/>
                <a:latin typeface="notokr"/>
              </a:rPr>
              <a:t> 문법</a:t>
            </a:r>
          </a:p>
          <a:p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제이쿼리를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사용하면 아주 간편하게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요소를 선택하고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그렇게 선택된 요소에 손쉽게 특정 동작을 설정할 수 있습니다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r>
              <a:rPr lang="ko-KR" altLang="en-US" sz="4000" b="1" i="0" dirty="0">
                <a:solidFill>
                  <a:srgbClr val="333333"/>
                </a:solidFill>
                <a:effectLst/>
                <a:latin typeface="notokr"/>
              </a:rPr>
              <a:t>문법</a:t>
            </a:r>
          </a:p>
          <a:p>
            <a:r>
              <a:rPr lang="en-US" altLang="ko-KR" sz="1600" b="0" i="0" dirty="0">
                <a:solidFill>
                  <a:srgbClr val="691C97"/>
                </a:solidFill>
                <a:effectLst/>
                <a:latin typeface="Nanum Gothic Coding"/>
              </a:rPr>
              <a:t>$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anum Gothic Coding"/>
              </a:rPr>
              <a:t>선택자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anum Gothic Coding"/>
              </a:rPr>
              <a:t>).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anum Gothic Coding"/>
              </a:rPr>
              <a:t>동작함수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anum Gothic Coding"/>
              </a:rPr>
              <a:t>();</a:t>
            </a:r>
          </a:p>
          <a:p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달러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($)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기호는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제이쿼리를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의미하고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제이쿼리에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접근할 수 있게 해주는 식별자입니다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선택자를 이용하여 원하는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요소를 선택하고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동작 함수를 정의하여 선택된 요소에 원하는 동작을 설정합니다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sz="4000" b="1" i="0" dirty="0">
                <a:solidFill>
                  <a:srgbClr val="333333"/>
                </a:solidFill>
                <a:effectLst/>
                <a:latin typeface="notokr"/>
              </a:rPr>
              <a:t>$() </a:t>
            </a:r>
            <a:r>
              <a:rPr lang="ko-KR" altLang="en-US" sz="4000" b="1" i="0" dirty="0">
                <a:solidFill>
                  <a:srgbClr val="333333"/>
                </a:solidFill>
                <a:effectLst/>
                <a:latin typeface="notokr"/>
              </a:rPr>
              <a:t>함수</a:t>
            </a:r>
          </a:p>
          <a:p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$()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함수는 선택된 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요소를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제이쿼리에서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이용할 수 있는 형태로 생성해 주는 역할을 합니다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$()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함수의 인수로는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태그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이름뿐만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아니라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, CSS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선택자를 전달하여 특정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요소를 선택할 수 있습니다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이러한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$()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함수를 통해 생성된 요소를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객체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(jQuery object)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라고 합니다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제이쿼리는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이렇게 생성된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제이쿼리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객체의 메소드를 사용하여 여러 동작을 설정할 수 있습니다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143261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698</Words>
  <Application>Microsoft Office PowerPoint</Application>
  <PresentationFormat>와이드스크린</PresentationFormat>
  <Paragraphs>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D2Coding</vt:lpstr>
      <vt:lpstr>Nanum Gothic Coding</vt:lpstr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3</cp:revision>
  <dcterms:created xsi:type="dcterms:W3CDTF">2020-07-29T07:47:12Z</dcterms:created>
  <dcterms:modified xsi:type="dcterms:W3CDTF">2020-07-29T08:11:04Z</dcterms:modified>
</cp:coreProperties>
</file>