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h" initials="k" lastIdx="3" clrIdx="0">
    <p:extLst>
      <p:ext uri="{19B8F6BF-5375-455C-9EA6-DF929625EA0E}">
        <p15:presenceInfo xmlns:p15="http://schemas.microsoft.com/office/powerpoint/2012/main" userId="k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9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0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5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69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3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1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6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06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9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4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9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3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F723CF-ED0A-4970-AC63-5677BF5F03F7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03105A-CD6A-4C25-95E9-81379B8D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08272C-A799-4A4E-9FF7-32170F255C4E}"/>
              </a:ext>
            </a:extLst>
          </p:cNvPr>
          <p:cNvSpPr txBox="1"/>
          <p:nvPr/>
        </p:nvSpPr>
        <p:spPr>
          <a:xfrm>
            <a:off x="683491" y="434109"/>
            <a:ext cx="110189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예외 처리 페이지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2800" dirty="0">
                <a:latin typeface="+mn-ea"/>
              </a:rPr>
              <a:t>예외 페이지의 필요성</a:t>
            </a: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page </a:t>
            </a:r>
            <a:r>
              <a:rPr lang="ko-KR" altLang="en-US" sz="2800" dirty="0">
                <a:latin typeface="+mn-ea"/>
              </a:rPr>
              <a:t>지시자 예외 처리</a:t>
            </a: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web.xml</a:t>
            </a:r>
            <a:r>
              <a:rPr lang="ko-KR" altLang="en-US" sz="2800" dirty="0">
                <a:latin typeface="+mn-ea"/>
              </a:rPr>
              <a:t>파일 예외 처리</a:t>
            </a:r>
            <a:endParaRPr lang="en-US" altLang="ko-KR" sz="2800" dirty="0">
              <a:latin typeface="+mn-ea"/>
            </a:endParaRPr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17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587D4-AF9F-4891-8504-45C9A12ED055}"/>
              </a:ext>
            </a:extLst>
          </p:cNvPr>
          <p:cNvSpPr/>
          <p:nvPr/>
        </p:nvSpPr>
        <p:spPr>
          <a:xfrm>
            <a:off x="966948" y="2154811"/>
            <a:ext cx="10717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JSP, Servlet</a:t>
            </a:r>
            <a:r>
              <a:rPr lang="ko-KR" altLang="en-US" dirty="0">
                <a:latin typeface="+mn-ea"/>
              </a:rPr>
              <a:t>에서도 예외가 발생 할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예외적인 상황이 발생했을 경우 웹컨테이너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톰캣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제공되는 기본적인 예외 페이지가 보여 진다면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사용자로 하여금 뭔가 불쾌한 느낌이 들면서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다시는 해당 사이트에 접속하려 들지 않을 것 입니다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약간은 다소 딱딱한 에러 페이지를 보다 친근한 느낌이 느껴지는 페이지로 유도 할 수 있습니다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FC5482-B5C9-456A-84DD-4C2A925C4756}"/>
              </a:ext>
            </a:extLst>
          </p:cNvPr>
          <p:cNvSpPr/>
          <p:nvPr/>
        </p:nvSpPr>
        <p:spPr>
          <a:xfrm>
            <a:off x="966948" y="1184625"/>
            <a:ext cx="84541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+mn-ea"/>
              </a:rPr>
              <a:t>예외 페이지의 필요성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4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46BFC9-EFF1-49B7-91FC-6C877AA55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895273" cy="563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13FF7-0E1A-4266-882C-BF148BB8536C}"/>
              </a:ext>
            </a:extLst>
          </p:cNvPr>
          <p:cNvSpPr txBox="1"/>
          <p:nvPr/>
        </p:nvSpPr>
        <p:spPr>
          <a:xfrm>
            <a:off x="323273" y="146568"/>
            <a:ext cx="111575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page </a:t>
            </a:r>
            <a:r>
              <a:rPr lang="ko-KR" altLang="en-US" sz="4000" dirty="0">
                <a:latin typeface="+mn-ea"/>
              </a:rPr>
              <a:t>지시자 예외 처리</a:t>
            </a:r>
            <a:endParaRPr lang="en-US" altLang="ko-KR" sz="40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E1CD33E-3D22-41CE-9B23-1781EEBAAC1F}"/>
              </a:ext>
            </a:extLst>
          </p:cNvPr>
          <p:cNvSpPr/>
          <p:nvPr/>
        </p:nvSpPr>
        <p:spPr>
          <a:xfrm>
            <a:off x="2410691" y="1261977"/>
            <a:ext cx="2623128" cy="914400"/>
          </a:xfrm>
          <a:prstGeom prst="wedgeRoundRectCallout">
            <a:avLst>
              <a:gd name="adj1" fmla="val -41256"/>
              <a:gd name="adj2" fmla="val 80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만약 페이지 에서 에러 난다면 예외 페이지로 넘어가라 라는 명시를 해줍니다 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2460BC-DF4B-434B-88D2-09F7FBDFD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8" y="1276163"/>
            <a:ext cx="5430981" cy="558183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0C2ADC0-73FE-4E64-8019-8F46F6C73E69}"/>
              </a:ext>
            </a:extLst>
          </p:cNvPr>
          <p:cNvSpPr/>
          <p:nvPr/>
        </p:nvSpPr>
        <p:spPr>
          <a:xfrm>
            <a:off x="5430983" y="3429000"/>
            <a:ext cx="868218" cy="984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72E1A39F-799B-4CCE-98C2-2F2FD5819A2F}"/>
              </a:ext>
            </a:extLst>
          </p:cNvPr>
          <p:cNvSpPr/>
          <p:nvPr/>
        </p:nvSpPr>
        <p:spPr>
          <a:xfrm>
            <a:off x="8286963" y="1219199"/>
            <a:ext cx="3581764" cy="120364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지시자를 이용해 이 페이지는 예외가 발생했을 때 예외 </a:t>
            </a:r>
            <a:r>
              <a:rPr lang="ko-KR" altLang="en-US" sz="1200" dirty="0" err="1"/>
              <a:t>페이지이다라고</a:t>
            </a:r>
            <a:r>
              <a:rPr lang="ko-KR" altLang="en-US" sz="1200" dirty="0"/>
              <a:t> 명시해줍니다 이해당 값을 </a:t>
            </a:r>
            <a:r>
              <a:rPr lang="en-US" altLang="ko-KR" sz="1200" dirty="0"/>
              <a:t>true</a:t>
            </a:r>
            <a:r>
              <a:rPr lang="ko-KR" altLang="en-US" sz="1200" dirty="0"/>
              <a:t>로 해주어야 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EDE9FE-EDD3-4624-9A1C-5AA77A269C99}"/>
              </a:ext>
            </a:extLst>
          </p:cNvPr>
          <p:cNvCxnSpPr/>
          <p:nvPr/>
        </p:nvCxnSpPr>
        <p:spPr>
          <a:xfrm>
            <a:off x="2983832" y="2534653"/>
            <a:ext cx="5342021" cy="20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3D2E078D-773C-4B0A-A954-33CD03DE10B6}"/>
              </a:ext>
            </a:extLst>
          </p:cNvPr>
          <p:cNvSpPr/>
          <p:nvPr/>
        </p:nvSpPr>
        <p:spPr>
          <a:xfrm>
            <a:off x="8935453" y="5085347"/>
            <a:ext cx="2807368" cy="1203643"/>
          </a:xfrm>
          <a:prstGeom prst="wedgeRoundRectCallout">
            <a:avLst>
              <a:gd name="adj1" fmla="val -56262"/>
              <a:gd name="adj2" fmla="val -667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투르로</a:t>
            </a:r>
            <a:r>
              <a:rPr lang="ko-KR" altLang="en-US" sz="1200" dirty="0"/>
              <a:t> 주었을 때 메소드들을 사용 할 수 있습니다 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9C32223-E18C-4D3C-8D0F-ED0E2A0551D2}"/>
              </a:ext>
            </a:extLst>
          </p:cNvPr>
          <p:cNvSpPr/>
          <p:nvPr/>
        </p:nvSpPr>
        <p:spPr>
          <a:xfrm>
            <a:off x="5495636" y="1683324"/>
            <a:ext cx="2454442" cy="986105"/>
          </a:xfrm>
          <a:prstGeom prst="wedgeRoundRectCallout">
            <a:avLst>
              <a:gd name="adj1" fmla="val 74642"/>
              <a:gd name="adj2" fmla="val 78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 페이지는 정상 적인 페이지라는 것을 명시 해주어야 합니다 </a:t>
            </a:r>
            <a:r>
              <a:rPr lang="en-US" altLang="ko-KR" sz="1200" dirty="0"/>
              <a:t>. 200</a:t>
            </a:r>
            <a:r>
              <a:rPr lang="ko-KR" altLang="en-US" sz="1200" dirty="0"/>
              <a:t>은 정상적인 페이지라는 것을 </a:t>
            </a:r>
            <a:r>
              <a:rPr lang="ko-KR" altLang="en-US" sz="1200" dirty="0" err="1"/>
              <a:t>마ㅕㅇ시하바는</a:t>
            </a:r>
            <a:r>
              <a:rPr lang="ko-KR" altLang="en-US" sz="1200" dirty="0"/>
              <a:t> 것입니다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869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E3DA7B-4821-4720-9999-CB984D570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3" y="1246910"/>
            <a:ext cx="11121614" cy="4806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26BB8-B2B5-4C8B-80F9-7A46379545B2}"/>
              </a:ext>
            </a:extLst>
          </p:cNvPr>
          <p:cNvSpPr txBox="1"/>
          <p:nvPr/>
        </p:nvSpPr>
        <p:spPr>
          <a:xfrm>
            <a:off x="535193" y="304800"/>
            <a:ext cx="1098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출력 값</a:t>
            </a:r>
          </a:p>
        </p:txBody>
      </p:sp>
    </p:spTree>
    <p:extLst>
      <p:ext uri="{BB962C8B-B14F-4D97-AF65-F5344CB8AC3E}">
        <p14:creationId xmlns:p14="http://schemas.microsoft.com/office/powerpoint/2010/main" val="6714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9E2EF8-454A-4DD7-BEA6-6508BA5D7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9" y="1640774"/>
            <a:ext cx="5020566" cy="49354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3306DE-8AC8-4C38-AD6B-E5E20039E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46" y="1640774"/>
            <a:ext cx="5121084" cy="493546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E7AA15B-5141-45A7-A550-C5E672230F63}"/>
              </a:ext>
            </a:extLst>
          </p:cNvPr>
          <p:cNvSpPr/>
          <p:nvPr/>
        </p:nvSpPr>
        <p:spPr>
          <a:xfrm>
            <a:off x="5536020" y="3429000"/>
            <a:ext cx="1127051" cy="1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23C5C-D26F-402F-B9C3-9039769B1BA8}"/>
              </a:ext>
            </a:extLst>
          </p:cNvPr>
          <p:cNvSpPr txBox="1"/>
          <p:nvPr/>
        </p:nvSpPr>
        <p:spPr>
          <a:xfrm>
            <a:off x="316978" y="444902"/>
            <a:ext cx="114851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web.xml</a:t>
            </a:r>
            <a:r>
              <a:rPr lang="ko-KR" altLang="en-US" sz="4000" dirty="0">
                <a:latin typeface="+mn-ea"/>
              </a:rPr>
              <a:t>파일 예외 처리</a:t>
            </a:r>
            <a:endParaRPr lang="en-US" altLang="ko-KR" sz="40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01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B8E3C4-88E5-4ADA-A47A-3D84E7D4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2" y="1012686"/>
            <a:ext cx="10982036" cy="5578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904849-C291-4B80-A8E6-513B2C7C8E74}"/>
              </a:ext>
            </a:extLst>
          </p:cNvPr>
          <p:cNvSpPr txBox="1"/>
          <p:nvPr/>
        </p:nvSpPr>
        <p:spPr>
          <a:xfrm>
            <a:off x="535193" y="304800"/>
            <a:ext cx="1098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출력 값</a:t>
            </a:r>
          </a:p>
        </p:txBody>
      </p:sp>
    </p:spTree>
    <p:extLst>
      <p:ext uri="{BB962C8B-B14F-4D97-AF65-F5344CB8AC3E}">
        <p14:creationId xmlns:p14="http://schemas.microsoft.com/office/powerpoint/2010/main" val="233764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E7AA15B-5141-45A7-A550-C5E672230F63}"/>
              </a:ext>
            </a:extLst>
          </p:cNvPr>
          <p:cNvSpPr/>
          <p:nvPr/>
        </p:nvSpPr>
        <p:spPr>
          <a:xfrm>
            <a:off x="5536020" y="3429000"/>
            <a:ext cx="1127051" cy="1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23C5C-D26F-402F-B9C3-9039769B1BA8}"/>
              </a:ext>
            </a:extLst>
          </p:cNvPr>
          <p:cNvSpPr txBox="1"/>
          <p:nvPr/>
        </p:nvSpPr>
        <p:spPr>
          <a:xfrm>
            <a:off x="316978" y="444902"/>
            <a:ext cx="114851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web.xml</a:t>
            </a:r>
            <a:r>
              <a:rPr lang="ko-KR" altLang="en-US" sz="4000" dirty="0">
                <a:latin typeface="+mn-ea"/>
              </a:rPr>
              <a:t>파일 예외 처리</a:t>
            </a:r>
            <a:r>
              <a:rPr lang="en-US" altLang="ko-KR" sz="4000" dirty="0">
                <a:latin typeface="+mn-ea"/>
              </a:rPr>
              <a:t>2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3BD8E9-D355-40FA-B745-247F22E6F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8" y="1429787"/>
            <a:ext cx="4999301" cy="4983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B5366A-BDD5-435C-A294-D74660AB7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12" y="1735566"/>
            <a:ext cx="4999301" cy="46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3F7DC4-220B-44EE-BA32-68B178C6C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8" y="1577879"/>
            <a:ext cx="4955031" cy="4684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82011-1839-4977-8F0A-CA9CD2DFE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17" y="1343345"/>
            <a:ext cx="5529205" cy="491890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222A653-62ED-442B-9D1A-2FF1E935617D}"/>
              </a:ext>
            </a:extLst>
          </p:cNvPr>
          <p:cNvSpPr/>
          <p:nvPr/>
        </p:nvSpPr>
        <p:spPr>
          <a:xfrm>
            <a:off x="5306354" y="3429000"/>
            <a:ext cx="1127051" cy="1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0B72E-76EB-41EC-BB9A-6F82DC5F4D35}"/>
              </a:ext>
            </a:extLst>
          </p:cNvPr>
          <p:cNvSpPr txBox="1"/>
          <p:nvPr/>
        </p:nvSpPr>
        <p:spPr>
          <a:xfrm>
            <a:off x="507484" y="452582"/>
            <a:ext cx="1098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출력 값</a:t>
            </a:r>
          </a:p>
        </p:txBody>
      </p:sp>
    </p:spTree>
    <p:extLst>
      <p:ext uri="{BB962C8B-B14F-4D97-AF65-F5344CB8AC3E}">
        <p14:creationId xmlns:p14="http://schemas.microsoft.com/office/powerpoint/2010/main" val="1795349137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35</TotalTime>
  <Words>157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4</cp:revision>
  <dcterms:created xsi:type="dcterms:W3CDTF">2020-08-01T09:10:38Z</dcterms:created>
  <dcterms:modified xsi:type="dcterms:W3CDTF">2020-08-01T09:46:11Z</dcterms:modified>
</cp:coreProperties>
</file>