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2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1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0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426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04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19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99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1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2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6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2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4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2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5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9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B34431-F463-414F-A662-F729841BF03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0C76127-B664-4DCE-AED2-50AB79148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9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0BC8A-F42C-4461-B517-6E3E4F0207FF}"/>
              </a:ext>
            </a:extLst>
          </p:cNvPr>
          <p:cNvSpPr txBox="1"/>
          <p:nvPr/>
        </p:nvSpPr>
        <p:spPr>
          <a:xfrm>
            <a:off x="397164" y="240145"/>
            <a:ext cx="112037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Jsp</a:t>
            </a:r>
            <a:r>
              <a:rPr lang="en-US" altLang="ko-KR" sz="4000" dirty="0"/>
              <a:t> </a:t>
            </a:r>
            <a:r>
              <a:rPr lang="ko-KR" altLang="en-US" sz="4000" dirty="0"/>
              <a:t>자세히 알아보기 </a:t>
            </a:r>
            <a:r>
              <a:rPr lang="en-US" altLang="ko-KR" sz="4000" dirty="0"/>
              <a:t>2</a:t>
            </a:r>
          </a:p>
          <a:p>
            <a:endParaRPr lang="en-US" altLang="ko-KR" sz="4000" dirty="0"/>
          </a:p>
          <a:p>
            <a:r>
              <a:rPr lang="en-US" altLang="ko-KR" sz="2800" dirty="0">
                <a:latin typeface="+mn-ea"/>
              </a:rPr>
              <a:t>Request </a:t>
            </a:r>
            <a:r>
              <a:rPr lang="ko-KR" altLang="en-US" sz="2800" dirty="0">
                <a:latin typeface="+mn-ea"/>
              </a:rPr>
              <a:t>객체의 이해하기</a:t>
            </a:r>
            <a:endParaRPr lang="en-US" altLang="ko-KR" sz="2800" dirty="0">
              <a:latin typeface="+mn-ea"/>
            </a:endParaRPr>
          </a:p>
          <a:p>
            <a:endParaRPr lang="en-US" altLang="ko-KR" sz="2800" dirty="0">
              <a:latin typeface="+mn-ea"/>
            </a:endParaRPr>
          </a:p>
          <a:p>
            <a:r>
              <a:rPr lang="en-US" altLang="ko-KR" sz="2800" dirty="0">
                <a:latin typeface="+mn-ea"/>
              </a:rPr>
              <a:t>Response </a:t>
            </a:r>
            <a:r>
              <a:rPr lang="ko-KR" altLang="en-US" sz="2800" dirty="0">
                <a:latin typeface="+mn-ea"/>
              </a:rPr>
              <a:t>객체의 이해하기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102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0BC8A-F42C-4461-B517-6E3E4F0207FF}"/>
              </a:ext>
            </a:extLst>
          </p:cNvPr>
          <p:cNvSpPr txBox="1"/>
          <p:nvPr/>
        </p:nvSpPr>
        <p:spPr>
          <a:xfrm>
            <a:off x="397164" y="240145"/>
            <a:ext cx="11203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Request </a:t>
            </a:r>
            <a:r>
              <a:rPr lang="ko-KR" altLang="en-US" sz="4000" dirty="0">
                <a:latin typeface="+mn-ea"/>
              </a:rPr>
              <a:t>객체의 이해하기</a:t>
            </a:r>
            <a:r>
              <a:rPr lang="en-US" altLang="ko-KR" sz="4000" dirty="0">
                <a:latin typeface="+mn-ea"/>
              </a:rPr>
              <a:t>1</a:t>
            </a:r>
            <a:r>
              <a:rPr lang="ko-KR" altLang="en-US" sz="4000" dirty="0">
                <a:latin typeface="+mn-ea"/>
              </a:rPr>
              <a:t> </a:t>
            </a:r>
            <a:endParaRPr lang="en-US" altLang="ko-KR" sz="40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클라이언트를 통해 서버에  정보를 요청하는 것을 </a:t>
            </a:r>
            <a:r>
              <a:rPr lang="en-US" altLang="ko-KR" sz="1600" dirty="0">
                <a:latin typeface="+mn-ea"/>
              </a:rPr>
              <a:t>request</a:t>
            </a:r>
            <a:r>
              <a:rPr lang="ko-KR" altLang="en-US" sz="1600" dirty="0">
                <a:latin typeface="+mn-ea"/>
              </a:rPr>
              <a:t>라 합니다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그리고 이러한 요청 정보는 </a:t>
            </a:r>
            <a:r>
              <a:rPr lang="en-US" altLang="ko-KR" sz="1600" dirty="0">
                <a:latin typeface="+mn-ea"/>
              </a:rPr>
              <a:t>request</a:t>
            </a:r>
            <a:r>
              <a:rPr lang="ko-KR" altLang="en-US" sz="1600" dirty="0">
                <a:latin typeface="+mn-ea"/>
              </a:rPr>
              <a:t>객체가 관리 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692B7A-BC73-4FC5-81DE-BE11D5CB37DB}"/>
              </a:ext>
            </a:extLst>
          </p:cNvPr>
          <p:cNvSpPr/>
          <p:nvPr/>
        </p:nvSpPr>
        <p:spPr>
          <a:xfrm>
            <a:off x="692726" y="1474310"/>
            <a:ext cx="3500581" cy="1902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클라언트</a:t>
            </a:r>
            <a:r>
              <a:rPr lang="ko-KR" altLang="en-US" dirty="0"/>
              <a:t>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33B438-22B0-43CC-8142-5F008DA05542}"/>
              </a:ext>
            </a:extLst>
          </p:cNvPr>
          <p:cNvSpPr/>
          <p:nvPr/>
        </p:nvSpPr>
        <p:spPr>
          <a:xfrm>
            <a:off x="692727" y="4501930"/>
            <a:ext cx="3500581" cy="1902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D11DD04-07E2-4237-BE46-B5380F172913}"/>
              </a:ext>
            </a:extLst>
          </p:cNvPr>
          <p:cNvSpPr/>
          <p:nvPr/>
        </p:nvSpPr>
        <p:spPr>
          <a:xfrm>
            <a:off x="1487054" y="3591946"/>
            <a:ext cx="443345" cy="675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05F1344-919E-4A1F-8FE2-1F20BCC0C2BC}"/>
              </a:ext>
            </a:extLst>
          </p:cNvPr>
          <p:cNvSpPr/>
          <p:nvPr/>
        </p:nvSpPr>
        <p:spPr>
          <a:xfrm rot="10800000">
            <a:off x="3006436" y="3591946"/>
            <a:ext cx="443345" cy="675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1121A-480F-4D06-9815-A4CBCB5E54E6}"/>
              </a:ext>
            </a:extLst>
          </p:cNvPr>
          <p:cNvSpPr txBox="1"/>
          <p:nvPr/>
        </p:nvSpPr>
        <p:spPr>
          <a:xfrm>
            <a:off x="523008" y="379866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CB49E-A20E-4919-B47A-E87636C9C156}"/>
              </a:ext>
            </a:extLst>
          </p:cNvPr>
          <p:cNvSpPr txBox="1"/>
          <p:nvPr/>
        </p:nvSpPr>
        <p:spPr>
          <a:xfrm>
            <a:off x="3317008" y="379866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1085E-F164-410A-AC9A-FE29A2C85A38}"/>
              </a:ext>
            </a:extLst>
          </p:cNvPr>
          <p:cNvSpPr txBox="1"/>
          <p:nvPr/>
        </p:nvSpPr>
        <p:spPr>
          <a:xfrm>
            <a:off x="5489863" y="1659621"/>
            <a:ext cx="42672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Request</a:t>
            </a:r>
            <a:r>
              <a:rPr lang="ko-KR" altLang="en-US" sz="1600" dirty="0">
                <a:latin typeface="+mn-ea"/>
              </a:rPr>
              <a:t>객체 관련 메소드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err="1">
                <a:latin typeface="+mn-ea"/>
              </a:rPr>
              <a:t>getContextPath</a:t>
            </a:r>
            <a:r>
              <a:rPr lang="en-US" altLang="ko-KR" sz="1600" dirty="0">
                <a:latin typeface="+mn-ea"/>
              </a:rPr>
              <a:t>() : </a:t>
            </a:r>
            <a:r>
              <a:rPr lang="ko-KR" altLang="en-US" sz="1600" dirty="0" err="1">
                <a:latin typeface="+mn-ea"/>
              </a:rPr>
              <a:t>웹어플리케이션의</a:t>
            </a:r>
            <a:r>
              <a:rPr lang="ko-KR" altLang="en-US" sz="1600" dirty="0">
                <a:latin typeface="+mn-ea"/>
              </a:rPr>
              <a:t> 컨텍스트 패스를 얻습니다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err="1">
                <a:latin typeface="+mn-ea"/>
              </a:rPr>
              <a:t>getMethod</a:t>
            </a:r>
            <a:r>
              <a:rPr lang="en-US" altLang="ko-KR" sz="1600" dirty="0">
                <a:latin typeface="+mn-ea"/>
              </a:rPr>
              <a:t>() : get</a:t>
            </a:r>
            <a:r>
              <a:rPr lang="ko-KR" altLang="en-US" sz="1600" dirty="0">
                <a:latin typeface="+mn-ea"/>
              </a:rPr>
              <a:t>방식과 </a:t>
            </a:r>
            <a:r>
              <a:rPr lang="en-US" altLang="ko-KR" sz="1600" dirty="0">
                <a:latin typeface="+mn-ea"/>
              </a:rPr>
              <a:t>post</a:t>
            </a:r>
            <a:r>
              <a:rPr lang="ko-KR" altLang="en-US" sz="1600" dirty="0">
                <a:latin typeface="+mn-ea"/>
              </a:rPr>
              <a:t>방식을 구분할 수 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err="1">
                <a:latin typeface="+mn-ea"/>
              </a:rPr>
              <a:t>getSession</a:t>
            </a:r>
            <a:r>
              <a:rPr lang="en-US" altLang="ko-KR" sz="1600" dirty="0">
                <a:latin typeface="+mn-ea"/>
              </a:rPr>
              <a:t>() : </a:t>
            </a:r>
            <a:r>
              <a:rPr lang="ko-KR" altLang="en-US" sz="1600" dirty="0">
                <a:latin typeface="+mn-ea"/>
              </a:rPr>
              <a:t>세션 객체를 얻습니다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err="1">
                <a:latin typeface="+mn-ea"/>
              </a:rPr>
              <a:t>getProtocol</a:t>
            </a:r>
            <a:r>
              <a:rPr lang="en-US" altLang="ko-KR" sz="1600" dirty="0">
                <a:latin typeface="+mn-ea"/>
              </a:rPr>
              <a:t>() : </a:t>
            </a:r>
            <a:r>
              <a:rPr lang="ko-KR" altLang="en-US" sz="1600" dirty="0">
                <a:latin typeface="+mn-ea"/>
              </a:rPr>
              <a:t>해당 프로토콜을 얻습니다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err="1">
                <a:latin typeface="+mn-ea"/>
              </a:rPr>
              <a:t>getRequestURL</a:t>
            </a:r>
            <a:r>
              <a:rPr lang="en-US" altLang="ko-KR" sz="1600" dirty="0">
                <a:latin typeface="+mn-ea"/>
              </a:rPr>
              <a:t>() : </a:t>
            </a:r>
            <a:r>
              <a:rPr lang="ko-KR" altLang="en-US" sz="1600" dirty="0">
                <a:latin typeface="+mn-ea"/>
              </a:rPr>
              <a:t>요청 </a:t>
            </a:r>
            <a:r>
              <a:rPr lang="en-US" altLang="ko-KR" sz="1600" dirty="0">
                <a:latin typeface="+mn-ea"/>
              </a:rPr>
              <a:t>URL</a:t>
            </a:r>
            <a:r>
              <a:rPr lang="ko-KR" altLang="en-US" sz="1600" dirty="0">
                <a:latin typeface="+mn-ea"/>
              </a:rPr>
              <a:t>를 얻습니다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err="1">
                <a:latin typeface="+mn-ea"/>
              </a:rPr>
              <a:t>getRequestURI</a:t>
            </a:r>
            <a:r>
              <a:rPr lang="en-US" altLang="ko-KR" sz="1600" dirty="0">
                <a:latin typeface="+mn-ea"/>
              </a:rPr>
              <a:t>() : </a:t>
            </a:r>
            <a:r>
              <a:rPr lang="ko-KR" altLang="en-US" sz="1600" dirty="0">
                <a:latin typeface="+mn-ea"/>
              </a:rPr>
              <a:t>요청 </a:t>
            </a:r>
            <a:r>
              <a:rPr lang="en-US" altLang="ko-KR" sz="1600" dirty="0">
                <a:latin typeface="+mn-ea"/>
              </a:rPr>
              <a:t>URI</a:t>
            </a:r>
            <a:r>
              <a:rPr lang="ko-KR" altLang="en-US" sz="1600" dirty="0">
                <a:latin typeface="+mn-ea"/>
              </a:rPr>
              <a:t>를 얻습니다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73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0BC8A-F42C-4461-B517-6E3E4F0207FF}"/>
              </a:ext>
            </a:extLst>
          </p:cNvPr>
          <p:cNvSpPr txBox="1"/>
          <p:nvPr/>
        </p:nvSpPr>
        <p:spPr>
          <a:xfrm>
            <a:off x="135906" y="225630"/>
            <a:ext cx="11203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Request </a:t>
            </a:r>
            <a:r>
              <a:rPr lang="ko-KR" altLang="en-US" sz="4000" dirty="0">
                <a:latin typeface="+mn-ea"/>
              </a:rPr>
              <a:t>객체의 이해하기</a:t>
            </a:r>
            <a:r>
              <a:rPr lang="en-US" altLang="ko-KR" sz="4000" dirty="0">
                <a:latin typeface="+mn-ea"/>
              </a:rPr>
              <a:t>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95D6CC-E09C-4A97-897B-55A3EFCCA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515"/>
            <a:ext cx="12192000" cy="5924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AC70E2-2CCF-4114-99EF-331538482CCC}"/>
              </a:ext>
            </a:extLst>
          </p:cNvPr>
          <p:cNvSpPr txBox="1"/>
          <p:nvPr/>
        </p:nvSpPr>
        <p:spPr>
          <a:xfrm>
            <a:off x="7715825" y="3026602"/>
            <a:ext cx="4267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Request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객체 관련 메소드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getContextPath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() :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웹어플리케이션의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컨텍스트 패스를 얻습니다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getMethod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() : get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방식과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post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방식을 구분할 수 있습니다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getSession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() :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세션 객체를 얻습니다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getProtocol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() :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해당 프로토콜을 얻습니다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getRequestURL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() :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요청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URL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를 얻습니다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getRequestURI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() :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요청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URI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를 얻습니다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06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0BC8A-F42C-4461-B517-6E3E4F0207FF}"/>
              </a:ext>
            </a:extLst>
          </p:cNvPr>
          <p:cNvSpPr txBox="1"/>
          <p:nvPr/>
        </p:nvSpPr>
        <p:spPr>
          <a:xfrm>
            <a:off x="135906" y="225630"/>
            <a:ext cx="1120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Request </a:t>
            </a:r>
            <a:r>
              <a:rPr lang="ko-KR" altLang="en-US" sz="4000" dirty="0">
                <a:latin typeface="+mn-ea"/>
              </a:rPr>
              <a:t>객체의 이해하기</a:t>
            </a:r>
            <a:r>
              <a:rPr lang="en-US" altLang="ko-KR" sz="4000" dirty="0">
                <a:latin typeface="+mn-ea"/>
              </a:rPr>
              <a:t>3</a:t>
            </a:r>
          </a:p>
          <a:p>
            <a:r>
              <a:rPr lang="en-US" altLang="ko-KR" sz="1400" dirty="0" err="1">
                <a:latin typeface="+mn-ea"/>
              </a:rPr>
              <a:t>Jsp</a:t>
            </a:r>
            <a:r>
              <a:rPr lang="ko-KR" altLang="en-US" sz="1400" dirty="0">
                <a:latin typeface="+mn-ea"/>
              </a:rPr>
              <a:t>페이지를 제작하는 목적이 데이터 값을 전송하기 위해서 이므로</a:t>
            </a:r>
            <a:r>
              <a:rPr lang="en-US" altLang="ko-KR" sz="1400" dirty="0">
                <a:latin typeface="+mn-ea"/>
              </a:rPr>
              <a:t>, parameter </a:t>
            </a:r>
            <a:r>
              <a:rPr lang="ko-KR" altLang="en-US" sz="1400" dirty="0">
                <a:latin typeface="+mn-ea"/>
              </a:rPr>
              <a:t>관련 </a:t>
            </a:r>
            <a:r>
              <a:rPr lang="ko-KR" altLang="en-US" sz="1400" dirty="0" err="1">
                <a:latin typeface="+mn-ea"/>
              </a:rPr>
              <a:t>메소드은</a:t>
            </a:r>
            <a:r>
              <a:rPr lang="ko-KR" altLang="en-US" sz="1400" dirty="0">
                <a:latin typeface="+mn-ea"/>
              </a:rPr>
              <a:t> 중요 합니다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08FB78-889B-4266-9F0E-13C9DA583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95290"/>
            <a:ext cx="6096000" cy="5062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A213EF-3773-426A-B1DD-3B895F61A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754136"/>
            <a:ext cx="6095999" cy="25038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55C24D-23A9-4505-85BE-55444A8D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57964"/>
            <a:ext cx="6096000" cy="260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9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0BC8A-F42C-4461-B517-6E3E4F0207FF}"/>
              </a:ext>
            </a:extLst>
          </p:cNvPr>
          <p:cNvSpPr txBox="1"/>
          <p:nvPr/>
        </p:nvSpPr>
        <p:spPr>
          <a:xfrm>
            <a:off x="135906" y="225630"/>
            <a:ext cx="1120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Response </a:t>
            </a:r>
            <a:r>
              <a:rPr lang="ko-KR" altLang="en-US" sz="4000" dirty="0">
                <a:latin typeface="+mn-ea"/>
              </a:rPr>
              <a:t>객체의 이해하기</a:t>
            </a:r>
            <a:r>
              <a:rPr lang="en-US" altLang="ko-KR" sz="4000" dirty="0">
                <a:latin typeface="+mn-ea"/>
              </a:rPr>
              <a:t>1</a:t>
            </a:r>
            <a:r>
              <a:rPr lang="ko-KR" altLang="en-US" sz="4000" dirty="0">
                <a:latin typeface="+mn-ea"/>
              </a:rPr>
              <a:t>  </a:t>
            </a:r>
            <a:endParaRPr lang="ko-KR" altLang="en-US" sz="4000" dirty="0"/>
          </a:p>
          <a:p>
            <a:r>
              <a:rPr lang="ko-KR" altLang="en-US" sz="1400" dirty="0">
                <a:latin typeface="+mn-ea"/>
              </a:rPr>
              <a:t>요청에 </a:t>
            </a:r>
            <a:r>
              <a:rPr lang="ko-KR" altLang="en-US" sz="1400" dirty="0" err="1">
                <a:latin typeface="+mn-ea"/>
              </a:rPr>
              <a:t>응답하는것을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response</a:t>
            </a:r>
            <a:r>
              <a:rPr lang="ko-KR" altLang="en-US" sz="1400" dirty="0">
                <a:latin typeface="+mn-ea"/>
              </a:rPr>
              <a:t>라고 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이러한 응답</a:t>
            </a:r>
            <a:r>
              <a:rPr lang="en-US" altLang="ko-KR" sz="1400" dirty="0">
                <a:latin typeface="+mn-ea"/>
              </a:rPr>
              <a:t>(response)</a:t>
            </a:r>
            <a:r>
              <a:rPr lang="ko-KR" altLang="en-US" sz="1400" dirty="0">
                <a:latin typeface="+mn-ea"/>
              </a:rPr>
              <a:t>의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정보를 가지고 있는 객체를 </a:t>
            </a:r>
            <a:r>
              <a:rPr lang="en-US" altLang="ko-KR" sz="1400" dirty="0">
                <a:latin typeface="+mn-ea"/>
              </a:rPr>
              <a:t>response</a:t>
            </a:r>
            <a:r>
              <a:rPr lang="ko-KR" altLang="en-US" sz="1400" dirty="0">
                <a:latin typeface="+mn-ea"/>
              </a:rPr>
              <a:t>객체 라고 합니다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51CA41-D3CA-4B84-8652-ED9A76680D78}"/>
              </a:ext>
            </a:extLst>
          </p:cNvPr>
          <p:cNvSpPr/>
          <p:nvPr/>
        </p:nvSpPr>
        <p:spPr>
          <a:xfrm>
            <a:off x="692726" y="1474310"/>
            <a:ext cx="3500581" cy="1902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클라언트</a:t>
            </a:r>
            <a:r>
              <a:rPr lang="ko-KR" altLang="en-US" dirty="0"/>
              <a:t> 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A94D756-01DB-44C0-BDE8-4362D574AFAA}"/>
              </a:ext>
            </a:extLst>
          </p:cNvPr>
          <p:cNvSpPr/>
          <p:nvPr/>
        </p:nvSpPr>
        <p:spPr>
          <a:xfrm>
            <a:off x="692727" y="4501930"/>
            <a:ext cx="3500581" cy="1902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68AE413-55F9-4558-828E-DD38132D85CE}"/>
              </a:ext>
            </a:extLst>
          </p:cNvPr>
          <p:cNvSpPr/>
          <p:nvPr/>
        </p:nvSpPr>
        <p:spPr>
          <a:xfrm>
            <a:off x="1487054" y="3591946"/>
            <a:ext cx="443345" cy="675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3004095-474D-494C-B01B-A22C77DB2673}"/>
              </a:ext>
            </a:extLst>
          </p:cNvPr>
          <p:cNvSpPr/>
          <p:nvPr/>
        </p:nvSpPr>
        <p:spPr>
          <a:xfrm rot="10800000">
            <a:off x="3006436" y="3591946"/>
            <a:ext cx="443345" cy="675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9EBA86-3A52-4C6B-8A54-4CF20417FFF3}"/>
              </a:ext>
            </a:extLst>
          </p:cNvPr>
          <p:cNvSpPr txBox="1"/>
          <p:nvPr/>
        </p:nvSpPr>
        <p:spPr>
          <a:xfrm>
            <a:off x="523008" y="379866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6BAA3-D09F-4EA7-AF7C-708D1D893427}"/>
              </a:ext>
            </a:extLst>
          </p:cNvPr>
          <p:cNvSpPr txBox="1"/>
          <p:nvPr/>
        </p:nvSpPr>
        <p:spPr>
          <a:xfrm>
            <a:off x="3317008" y="379866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800EDF-DA29-42B2-96F7-E6B97F4C370E}"/>
              </a:ext>
            </a:extLst>
          </p:cNvPr>
          <p:cNvSpPr txBox="1"/>
          <p:nvPr/>
        </p:nvSpPr>
        <p:spPr>
          <a:xfrm>
            <a:off x="5288942" y="1656214"/>
            <a:ext cx="4122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getCharacterEncoding</a:t>
            </a:r>
            <a:r>
              <a:rPr lang="en-US" altLang="ko-KR" sz="1400" dirty="0">
                <a:latin typeface="+mn-ea"/>
              </a:rPr>
              <a:t>() : </a:t>
            </a:r>
            <a:r>
              <a:rPr lang="ko-KR" altLang="en-US" sz="1400" dirty="0" err="1">
                <a:latin typeface="+mn-ea"/>
              </a:rPr>
              <a:t>응답할때</a:t>
            </a:r>
            <a:r>
              <a:rPr lang="ko-KR" altLang="en-US" sz="1400" dirty="0">
                <a:latin typeface="+mn-ea"/>
              </a:rPr>
              <a:t> 문자의 </a:t>
            </a:r>
            <a:r>
              <a:rPr lang="ko-KR" altLang="en-US" sz="1400" dirty="0" err="1">
                <a:latin typeface="+mn-ea"/>
              </a:rPr>
              <a:t>인코딩</a:t>
            </a:r>
            <a:r>
              <a:rPr lang="ko-KR" altLang="en-US" sz="1400" dirty="0">
                <a:latin typeface="+mn-ea"/>
              </a:rPr>
              <a:t> 형태를 구합니다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 err="1">
                <a:latin typeface="+mn-ea"/>
              </a:rPr>
              <a:t>sendRedirect</a:t>
            </a:r>
            <a:r>
              <a:rPr lang="en-US" altLang="ko-KR" sz="1400" dirty="0">
                <a:latin typeface="+mn-ea"/>
              </a:rPr>
              <a:t>(URL) : </a:t>
            </a:r>
            <a:r>
              <a:rPr lang="ko-KR" altLang="en-US" sz="1400" dirty="0">
                <a:latin typeface="+mn-ea"/>
              </a:rPr>
              <a:t>지정한 </a:t>
            </a:r>
            <a:r>
              <a:rPr lang="en-US" altLang="ko-KR" sz="1400" dirty="0">
                <a:latin typeface="+mn-ea"/>
              </a:rPr>
              <a:t>URL</a:t>
            </a:r>
            <a:r>
              <a:rPr lang="ko-KR" altLang="en-US" sz="1400" dirty="0">
                <a:latin typeface="+mn-ea"/>
              </a:rPr>
              <a:t>로 이동합니다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D92AD0-8CE8-4C19-B700-4E8C08AA01A2}"/>
              </a:ext>
            </a:extLst>
          </p:cNvPr>
          <p:cNvSpPr/>
          <p:nvPr/>
        </p:nvSpPr>
        <p:spPr>
          <a:xfrm>
            <a:off x="5948217" y="2841041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Request.html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0C5885-B85A-46FA-BE94-51A8590ED19B}"/>
              </a:ext>
            </a:extLst>
          </p:cNvPr>
          <p:cNvSpPr/>
          <p:nvPr/>
        </p:nvSpPr>
        <p:spPr>
          <a:xfrm>
            <a:off x="5948217" y="4073533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+mn-ea"/>
              </a:rPr>
              <a:t>requestSend.jsp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87342A-D61F-4879-A1B6-1A47F38B1CE3}"/>
              </a:ext>
            </a:extLst>
          </p:cNvPr>
          <p:cNvSpPr/>
          <p:nvPr/>
        </p:nvSpPr>
        <p:spPr>
          <a:xfrm>
            <a:off x="4886036" y="5445752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+mn-ea"/>
              </a:rPr>
              <a:t>pass.jsp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DE7B77-6DD7-4635-BF16-A401A72043A3}"/>
              </a:ext>
            </a:extLst>
          </p:cNvPr>
          <p:cNvSpPr/>
          <p:nvPr/>
        </p:nvSpPr>
        <p:spPr>
          <a:xfrm>
            <a:off x="7350398" y="5445751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+mn-ea"/>
              </a:rPr>
              <a:t>noPass.jsp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E8AE68-2809-4F3F-B1B9-ABA908120FF3}"/>
              </a:ext>
            </a:extLst>
          </p:cNvPr>
          <p:cNvCxnSpPr>
            <a:stCxn id="21" idx="2"/>
          </p:cNvCxnSpPr>
          <p:nvPr/>
        </p:nvCxnSpPr>
        <p:spPr>
          <a:xfrm flipH="1">
            <a:off x="6730998" y="3322030"/>
            <a:ext cx="1" cy="60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55E652A-78A6-4672-A2E0-0CA0346F6C10}"/>
              </a:ext>
            </a:extLst>
          </p:cNvPr>
          <p:cNvCxnSpPr>
            <a:stCxn id="22" idx="2"/>
          </p:cNvCxnSpPr>
          <p:nvPr/>
        </p:nvCxnSpPr>
        <p:spPr>
          <a:xfrm flipH="1">
            <a:off x="5737760" y="4554522"/>
            <a:ext cx="993239" cy="75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875782-0501-43D3-BC33-4F3D713D38BD}"/>
              </a:ext>
            </a:extLst>
          </p:cNvPr>
          <p:cNvCxnSpPr>
            <a:stCxn id="22" idx="2"/>
          </p:cNvCxnSpPr>
          <p:nvPr/>
        </p:nvCxnSpPr>
        <p:spPr>
          <a:xfrm>
            <a:off x="6730999" y="4554522"/>
            <a:ext cx="990601" cy="75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52E069-503B-405A-97AC-FB2350B236A8}"/>
              </a:ext>
            </a:extLst>
          </p:cNvPr>
          <p:cNvSpPr txBox="1"/>
          <p:nvPr/>
        </p:nvSpPr>
        <p:spPr>
          <a:xfrm>
            <a:off x="6203176" y="5044415"/>
            <a:ext cx="1205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+mn-ea"/>
              </a:rPr>
              <a:t>sendRedirect</a:t>
            </a:r>
            <a:r>
              <a:rPr lang="en-US" altLang="ko-KR" sz="1100" dirty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6442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0BC8A-F42C-4461-B517-6E3E4F0207FF}"/>
              </a:ext>
            </a:extLst>
          </p:cNvPr>
          <p:cNvSpPr txBox="1"/>
          <p:nvPr/>
        </p:nvSpPr>
        <p:spPr>
          <a:xfrm>
            <a:off x="66962" y="48138"/>
            <a:ext cx="1120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Response </a:t>
            </a:r>
            <a:r>
              <a:rPr lang="ko-KR" altLang="en-US" sz="4000" dirty="0">
                <a:latin typeface="+mn-ea"/>
              </a:rPr>
              <a:t>객체의 이해하기</a:t>
            </a:r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>
                <a:latin typeface="+mn-ea"/>
              </a:rPr>
              <a:t>  </a:t>
            </a:r>
            <a:endParaRPr lang="ko-KR" altLang="en-US" sz="4000" dirty="0"/>
          </a:p>
          <a:p>
            <a:r>
              <a:rPr lang="ko-KR" altLang="en-US" sz="1400" dirty="0">
                <a:latin typeface="+mn-ea"/>
              </a:rPr>
              <a:t>요청에 </a:t>
            </a:r>
            <a:r>
              <a:rPr lang="ko-KR" altLang="en-US" sz="1400" dirty="0" err="1">
                <a:latin typeface="+mn-ea"/>
              </a:rPr>
              <a:t>응답하는것을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response</a:t>
            </a:r>
            <a:r>
              <a:rPr lang="ko-KR" altLang="en-US" sz="1400" dirty="0">
                <a:latin typeface="+mn-ea"/>
              </a:rPr>
              <a:t>라고 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이러한 응답</a:t>
            </a:r>
            <a:r>
              <a:rPr lang="en-US" altLang="ko-KR" sz="1400" dirty="0">
                <a:latin typeface="+mn-ea"/>
              </a:rPr>
              <a:t>(response)</a:t>
            </a:r>
            <a:r>
              <a:rPr lang="ko-KR" altLang="en-US" sz="1400" dirty="0">
                <a:latin typeface="+mn-ea"/>
              </a:rPr>
              <a:t>의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정보를 가지고 있는 객체를 </a:t>
            </a:r>
            <a:r>
              <a:rPr lang="en-US" altLang="ko-KR" sz="1400" dirty="0">
                <a:latin typeface="+mn-ea"/>
              </a:rPr>
              <a:t>response</a:t>
            </a:r>
            <a:r>
              <a:rPr lang="ko-KR" altLang="en-US" sz="1400" dirty="0">
                <a:latin typeface="+mn-ea"/>
              </a:rPr>
              <a:t>객체 라고 합니다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800EDF-DA29-42B2-96F7-E6B97F4C370E}"/>
              </a:ext>
            </a:extLst>
          </p:cNvPr>
          <p:cNvSpPr txBox="1"/>
          <p:nvPr/>
        </p:nvSpPr>
        <p:spPr>
          <a:xfrm>
            <a:off x="415636" y="1719009"/>
            <a:ext cx="4122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getCharacterEncoding</a:t>
            </a:r>
            <a:r>
              <a:rPr lang="en-US" altLang="ko-KR" sz="1400" dirty="0">
                <a:latin typeface="+mn-ea"/>
              </a:rPr>
              <a:t>() : </a:t>
            </a:r>
            <a:r>
              <a:rPr lang="ko-KR" altLang="en-US" sz="1400" dirty="0" err="1">
                <a:latin typeface="+mn-ea"/>
              </a:rPr>
              <a:t>응답할때</a:t>
            </a:r>
            <a:r>
              <a:rPr lang="ko-KR" altLang="en-US" sz="1400" dirty="0">
                <a:latin typeface="+mn-ea"/>
              </a:rPr>
              <a:t> 문자의 </a:t>
            </a:r>
            <a:r>
              <a:rPr lang="ko-KR" altLang="en-US" sz="1400" dirty="0" err="1">
                <a:latin typeface="+mn-ea"/>
              </a:rPr>
              <a:t>인코딩</a:t>
            </a:r>
            <a:r>
              <a:rPr lang="ko-KR" altLang="en-US" sz="1400" dirty="0">
                <a:latin typeface="+mn-ea"/>
              </a:rPr>
              <a:t> 형태를 구합니다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 err="1">
                <a:latin typeface="+mn-ea"/>
              </a:rPr>
              <a:t>sendRedirect</a:t>
            </a:r>
            <a:r>
              <a:rPr lang="en-US" altLang="ko-KR" sz="1400" dirty="0">
                <a:latin typeface="+mn-ea"/>
              </a:rPr>
              <a:t>(URL) : </a:t>
            </a:r>
            <a:r>
              <a:rPr lang="ko-KR" altLang="en-US" sz="1400" dirty="0">
                <a:latin typeface="+mn-ea"/>
              </a:rPr>
              <a:t>지정한 </a:t>
            </a:r>
            <a:r>
              <a:rPr lang="en-US" altLang="ko-KR" sz="1400" dirty="0">
                <a:latin typeface="+mn-ea"/>
              </a:rPr>
              <a:t>URL</a:t>
            </a:r>
            <a:r>
              <a:rPr lang="ko-KR" altLang="en-US" sz="1400" dirty="0">
                <a:latin typeface="+mn-ea"/>
              </a:rPr>
              <a:t>로 이동합니다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D92AD0-8CE8-4C19-B700-4E8C08AA01A2}"/>
              </a:ext>
            </a:extLst>
          </p:cNvPr>
          <p:cNvSpPr/>
          <p:nvPr/>
        </p:nvSpPr>
        <p:spPr>
          <a:xfrm>
            <a:off x="1477817" y="3071951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Request.html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0C5885-B85A-46FA-BE94-51A8590ED19B}"/>
              </a:ext>
            </a:extLst>
          </p:cNvPr>
          <p:cNvSpPr/>
          <p:nvPr/>
        </p:nvSpPr>
        <p:spPr>
          <a:xfrm>
            <a:off x="1477817" y="4304443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+mn-ea"/>
              </a:rPr>
              <a:t>requestSend.jsp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87342A-D61F-4879-A1B6-1A47F38B1CE3}"/>
              </a:ext>
            </a:extLst>
          </p:cNvPr>
          <p:cNvSpPr/>
          <p:nvPr/>
        </p:nvSpPr>
        <p:spPr>
          <a:xfrm>
            <a:off x="415636" y="5676662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+mn-ea"/>
              </a:rPr>
              <a:t>pass.jsp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DE7B77-6DD7-4635-BF16-A401A72043A3}"/>
              </a:ext>
            </a:extLst>
          </p:cNvPr>
          <p:cNvSpPr/>
          <p:nvPr/>
        </p:nvSpPr>
        <p:spPr>
          <a:xfrm>
            <a:off x="2879998" y="5676661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+mn-ea"/>
              </a:rPr>
              <a:t>noPass.jsp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E8AE68-2809-4F3F-B1B9-ABA908120FF3}"/>
              </a:ext>
            </a:extLst>
          </p:cNvPr>
          <p:cNvCxnSpPr>
            <a:stCxn id="21" idx="2"/>
          </p:cNvCxnSpPr>
          <p:nvPr/>
        </p:nvCxnSpPr>
        <p:spPr>
          <a:xfrm flipH="1">
            <a:off x="2260598" y="3552940"/>
            <a:ext cx="1" cy="60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55E652A-78A6-4672-A2E0-0CA0346F6C10}"/>
              </a:ext>
            </a:extLst>
          </p:cNvPr>
          <p:cNvCxnSpPr>
            <a:stCxn id="22" idx="2"/>
          </p:cNvCxnSpPr>
          <p:nvPr/>
        </p:nvCxnSpPr>
        <p:spPr>
          <a:xfrm flipH="1">
            <a:off x="1267360" y="4785432"/>
            <a:ext cx="993239" cy="75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875782-0501-43D3-BC33-4F3D713D38BD}"/>
              </a:ext>
            </a:extLst>
          </p:cNvPr>
          <p:cNvCxnSpPr>
            <a:stCxn id="22" idx="2"/>
          </p:cNvCxnSpPr>
          <p:nvPr/>
        </p:nvCxnSpPr>
        <p:spPr>
          <a:xfrm>
            <a:off x="2260599" y="4785432"/>
            <a:ext cx="990601" cy="75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52E069-503B-405A-97AC-FB2350B236A8}"/>
              </a:ext>
            </a:extLst>
          </p:cNvPr>
          <p:cNvSpPr txBox="1"/>
          <p:nvPr/>
        </p:nvSpPr>
        <p:spPr>
          <a:xfrm>
            <a:off x="1732776" y="5275325"/>
            <a:ext cx="1205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+mn-ea"/>
              </a:rPr>
              <a:t>sendRedirect</a:t>
            </a:r>
            <a:r>
              <a:rPr lang="en-US" altLang="ko-KR" sz="1100" dirty="0">
                <a:latin typeface="+mn-ea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6E738A-1FE6-4538-B407-8B423791A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64" y="971468"/>
            <a:ext cx="7188035" cy="31889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78432E-55BA-4063-BBBE-13E860515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81" y="5139404"/>
            <a:ext cx="3482642" cy="1074513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27C0A5D-1E24-4010-8731-BA23F9AA4634}"/>
              </a:ext>
            </a:extLst>
          </p:cNvPr>
          <p:cNvSpPr/>
          <p:nvPr/>
        </p:nvSpPr>
        <p:spPr>
          <a:xfrm>
            <a:off x="10199259" y="4346172"/>
            <a:ext cx="514923" cy="607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75834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60</TotalTime>
  <Words>287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6</cp:revision>
  <dcterms:created xsi:type="dcterms:W3CDTF">2020-07-27T15:05:35Z</dcterms:created>
  <dcterms:modified xsi:type="dcterms:W3CDTF">2020-07-27T16:06:24Z</dcterms:modified>
</cp:coreProperties>
</file>