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0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6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902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4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9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43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6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6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0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9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1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8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6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2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960005B-F5DD-4EAE-900E-A1E047F4CE21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F477B4-51FE-4D92-9319-132D5ABA9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3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51EC8F-34E3-498F-ACDA-E71DD6482285}"/>
              </a:ext>
            </a:extLst>
          </p:cNvPr>
          <p:cNvSpPr txBox="1"/>
          <p:nvPr/>
        </p:nvSpPr>
        <p:spPr>
          <a:xfrm>
            <a:off x="275772" y="348343"/>
            <a:ext cx="1113245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쿠키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2800" dirty="0"/>
              <a:t>쿠키에 대해서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쿠키 문법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쿠키 사용해보기 </a:t>
            </a:r>
            <a:r>
              <a:rPr lang="en-US" altLang="ko-KR" sz="2800" dirty="0"/>
              <a:t>1</a:t>
            </a:r>
          </a:p>
          <a:p>
            <a:endParaRPr lang="en-US" altLang="ko-KR" sz="2800" dirty="0"/>
          </a:p>
          <a:p>
            <a:r>
              <a:rPr lang="ko-KR" altLang="en-US" sz="2800" dirty="0"/>
              <a:t>쿠키 사용해보기 </a:t>
            </a:r>
            <a:r>
              <a:rPr lang="en-US" altLang="ko-KR" sz="2800" dirty="0"/>
              <a:t>2</a:t>
            </a:r>
            <a:endParaRPr lang="ko-KR" altLang="en-US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123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51EC8F-34E3-498F-ACDA-E71DD6482285}"/>
              </a:ext>
            </a:extLst>
          </p:cNvPr>
          <p:cNvSpPr txBox="1"/>
          <p:nvPr/>
        </p:nvSpPr>
        <p:spPr>
          <a:xfrm>
            <a:off x="199901" y="298870"/>
            <a:ext cx="11132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쿠키에 대해서</a:t>
            </a:r>
            <a:endParaRPr lang="en-US" altLang="ko-KR" sz="1200" dirty="0"/>
          </a:p>
          <a:p>
            <a:r>
              <a:rPr lang="ko-KR" altLang="en-US" sz="1200" dirty="0" err="1">
                <a:latin typeface="+mn-ea"/>
              </a:rPr>
              <a:t>웹브라우저에서</a:t>
            </a:r>
            <a:r>
              <a:rPr lang="ko-KR" altLang="en-US" sz="1200" dirty="0">
                <a:latin typeface="+mn-ea"/>
              </a:rPr>
              <a:t> 서버로 어떤 데이터를 요청 하면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서버측에서는</a:t>
            </a:r>
            <a:r>
              <a:rPr lang="ko-KR" altLang="en-US" sz="1200" dirty="0">
                <a:latin typeface="+mn-ea"/>
              </a:rPr>
              <a:t> 알맞은 로직을 수행한 후 데이터를 </a:t>
            </a:r>
            <a:r>
              <a:rPr lang="ko-KR" altLang="en-US" sz="1200" dirty="0" err="1">
                <a:latin typeface="+mn-ea"/>
              </a:rPr>
              <a:t>웹브라우저에</a:t>
            </a:r>
            <a:r>
              <a:rPr lang="ko-KR" altLang="en-US" sz="1200" dirty="0">
                <a:latin typeface="+mn-ea"/>
              </a:rPr>
              <a:t> 응답 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그리고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서버는 </a:t>
            </a:r>
            <a:r>
              <a:rPr lang="ko-KR" altLang="en-US" sz="1200" dirty="0" err="1">
                <a:latin typeface="+mn-ea"/>
              </a:rPr>
              <a:t>웹브라우저와의</a:t>
            </a:r>
            <a:r>
              <a:rPr lang="ko-KR" altLang="en-US" sz="1200" dirty="0">
                <a:latin typeface="+mn-ea"/>
              </a:rPr>
              <a:t> 관계를 종료합니다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이렇게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웹브라우저에</a:t>
            </a:r>
            <a:r>
              <a:rPr lang="ko-KR" altLang="en-US" sz="1200" dirty="0">
                <a:latin typeface="+mn-ea"/>
              </a:rPr>
              <a:t> 응답 후 관계를 끊는 것은 </a:t>
            </a:r>
            <a:r>
              <a:rPr lang="en-US" altLang="ko-KR" sz="1200" dirty="0">
                <a:latin typeface="+mn-ea"/>
              </a:rPr>
              <a:t>http</a:t>
            </a:r>
            <a:r>
              <a:rPr lang="ko-KR" altLang="en-US" sz="1200" dirty="0">
                <a:latin typeface="+mn-ea"/>
              </a:rPr>
              <a:t>프로토콜의 특징 입니다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ko-KR" altLang="en-US" sz="1200" dirty="0">
                <a:latin typeface="+mn-ea"/>
              </a:rPr>
              <a:t>연결이 끊겼을 때 어떤 정보를 지속적으로 유지하기 위한 수단으로 쿠키라는 방식을 사용 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ko-KR" altLang="en-US" sz="1200" dirty="0">
                <a:latin typeface="+mn-ea"/>
              </a:rPr>
              <a:t>쿠키는 서버에서 생성하여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서버가 아닌 </a:t>
            </a:r>
            <a:r>
              <a:rPr lang="ko-KR" altLang="en-US" sz="1200" dirty="0" err="1">
                <a:latin typeface="+mn-ea"/>
              </a:rPr>
              <a:t>클라이언트측에</a:t>
            </a:r>
            <a:r>
              <a:rPr lang="ko-KR" altLang="en-US" sz="1200" dirty="0">
                <a:latin typeface="+mn-ea"/>
              </a:rPr>
              <a:t> 특정 정보를 저장 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그리고 서버에 요청 할 때 마다 쿠키의 속성값을 참조 또는 변경 할 수 있습니다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ko-KR" altLang="en-US" sz="1200" dirty="0">
                <a:latin typeface="+mn-ea"/>
              </a:rPr>
              <a:t>쿠키는 </a:t>
            </a:r>
            <a:r>
              <a:rPr lang="en-US" altLang="ko-KR" sz="1200" dirty="0">
                <a:latin typeface="+mn-ea"/>
              </a:rPr>
              <a:t>4kb</a:t>
            </a:r>
            <a:r>
              <a:rPr lang="ko-KR" altLang="en-US" sz="1200" dirty="0">
                <a:latin typeface="+mn-ea"/>
              </a:rPr>
              <a:t>로 용량이 제한적입니다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3AA3A0-0A43-4FF4-B986-BD5D77C42EB9}"/>
              </a:ext>
            </a:extLst>
          </p:cNvPr>
          <p:cNvSpPr/>
          <p:nvPr/>
        </p:nvSpPr>
        <p:spPr>
          <a:xfrm>
            <a:off x="283028" y="3502951"/>
            <a:ext cx="6385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쿠키는 서버에서 생성되고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클라이언트측에</a:t>
            </a:r>
            <a:r>
              <a:rPr lang="ko-KR" altLang="en-US" sz="1400" dirty="0">
                <a:latin typeface="+mn-ea"/>
              </a:rPr>
              <a:t> 전송되어 저장된다고 하였습니다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ko-KR" altLang="en-US" sz="1400" dirty="0">
                <a:latin typeface="+mn-ea"/>
              </a:rPr>
              <a:t>쿠키 생성 방법 및 관련 메소드들을 살펴 봅니다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404067-CB4A-4946-87BE-3B89A9A58970}"/>
              </a:ext>
            </a:extLst>
          </p:cNvPr>
          <p:cNvSpPr/>
          <p:nvPr/>
        </p:nvSpPr>
        <p:spPr>
          <a:xfrm>
            <a:off x="283028" y="305966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</a:rPr>
              <a:t>쿠키 문법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28A3975-182B-4A37-92C6-6A4FC273DC5C}"/>
              </a:ext>
            </a:extLst>
          </p:cNvPr>
          <p:cNvSpPr/>
          <p:nvPr/>
        </p:nvSpPr>
        <p:spPr>
          <a:xfrm>
            <a:off x="936228" y="4897132"/>
            <a:ext cx="2567709" cy="120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쿠키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5AB31D8-A2DC-447D-BCE6-FDDBFA57BD3E}"/>
              </a:ext>
            </a:extLst>
          </p:cNvPr>
          <p:cNvSpPr/>
          <p:nvPr/>
        </p:nvSpPr>
        <p:spPr>
          <a:xfrm>
            <a:off x="4371109" y="4886035"/>
            <a:ext cx="2567709" cy="120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속성 설정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09C3EF3-EB2B-417C-9D25-67ECCA1D9272}"/>
              </a:ext>
            </a:extLst>
          </p:cNvPr>
          <p:cNvSpPr/>
          <p:nvPr/>
        </p:nvSpPr>
        <p:spPr>
          <a:xfrm>
            <a:off x="7756236" y="4886035"/>
            <a:ext cx="2567709" cy="1209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response</a:t>
            </a:r>
            <a:r>
              <a:rPr lang="ko-KR" altLang="en-US" dirty="0"/>
              <a:t>객체에 쿠키 탑재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CC9DE7E-9EA4-479D-9372-087D42454111}"/>
              </a:ext>
            </a:extLst>
          </p:cNvPr>
          <p:cNvSpPr/>
          <p:nvPr/>
        </p:nvSpPr>
        <p:spPr>
          <a:xfrm>
            <a:off x="3801810" y="5414370"/>
            <a:ext cx="350982" cy="221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49D16F7-C79A-42AA-865F-A81F889B38E0}"/>
              </a:ext>
            </a:extLst>
          </p:cNvPr>
          <p:cNvSpPr/>
          <p:nvPr/>
        </p:nvSpPr>
        <p:spPr>
          <a:xfrm>
            <a:off x="7273636" y="5380180"/>
            <a:ext cx="350982" cy="221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1D1974-E6BC-4FE5-9159-0E1F7195B2E9}"/>
              </a:ext>
            </a:extLst>
          </p:cNvPr>
          <p:cNvSpPr/>
          <p:nvPr/>
        </p:nvSpPr>
        <p:spPr>
          <a:xfrm>
            <a:off x="6981179" y="2197893"/>
            <a:ext cx="422101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+mn-ea"/>
              </a:rPr>
              <a:t>setMaxAge</a:t>
            </a:r>
            <a:r>
              <a:rPr lang="en-US" altLang="ko-KR" sz="1400" dirty="0">
                <a:latin typeface="+mn-ea"/>
              </a:rPr>
              <a:t>() : </a:t>
            </a:r>
            <a:r>
              <a:rPr lang="ko-KR" altLang="en-US" sz="1400" dirty="0">
                <a:latin typeface="+mn-ea"/>
              </a:rPr>
              <a:t>쿠키 유효기간을 설정 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 err="1">
                <a:latin typeface="+mn-ea"/>
              </a:rPr>
              <a:t>setpath</a:t>
            </a:r>
            <a:r>
              <a:rPr lang="en-US" altLang="ko-KR" sz="1400" dirty="0">
                <a:latin typeface="+mn-ea"/>
              </a:rPr>
              <a:t>() : </a:t>
            </a:r>
            <a:r>
              <a:rPr lang="ko-KR" altLang="en-US" sz="1400" dirty="0">
                <a:latin typeface="+mn-ea"/>
              </a:rPr>
              <a:t>쿠키사용의 유효 디렉토리를 설정 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 err="1">
                <a:latin typeface="+mn-ea"/>
              </a:rPr>
              <a:t>setValue</a:t>
            </a:r>
            <a:r>
              <a:rPr lang="en-US" altLang="ko-KR" sz="1400" dirty="0">
                <a:latin typeface="+mn-ea"/>
              </a:rPr>
              <a:t>() : </a:t>
            </a:r>
            <a:r>
              <a:rPr lang="ko-KR" altLang="en-US" sz="1400" dirty="0">
                <a:latin typeface="+mn-ea"/>
              </a:rPr>
              <a:t>쿠키의 값을 설정 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 err="1">
                <a:latin typeface="+mn-ea"/>
              </a:rPr>
              <a:t>setVersion</a:t>
            </a:r>
            <a:r>
              <a:rPr lang="en-US" altLang="ko-KR" sz="1400" dirty="0">
                <a:latin typeface="+mn-ea"/>
              </a:rPr>
              <a:t>() : </a:t>
            </a:r>
            <a:r>
              <a:rPr lang="ko-KR" altLang="en-US" sz="1400" dirty="0">
                <a:latin typeface="+mn-ea"/>
              </a:rPr>
              <a:t>쿠키 버전을 설정 합니다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 err="1">
                <a:latin typeface="+mn-ea"/>
              </a:rPr>
              <a:t>getMaxAge</a:t>
            </a:r>
            <a:r>
              <a:rPr lang="en-US" altLang="ko-KR" sz="1400" dirty="0">
                <a:latin typeface="+mn-ea"/>
              </a:rPr>
              <a:t>() : </a:t>
            </a:r>
            <a:r>
              <a:rPr lang="ko-KR" altLang="en-US" sz="1400" dirty="0">
                <a:latin typeface="+mn-ea"/>
              </a:rPr>
              <a:t>쿠키 유효기간 정보를 얻습니다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 err="1">
                <a:latin typeface="+mn-ea"/>
              </a:rPr>
              <a:t>getName</a:t>
            </a:r>
            <a:r>
              <a:rPr lang="en-US" altLang="ko-KR" sz="1400" dirty="0">
                <a:latin typeface="+mn-ea"/>
              </a:rPr>
              <a:t>() : </a:t>
            </a:r>
            <a:r>
              <a:rPr lang="ko-KR" altLang="en-US" sz="1400" dirty="0">
                <a:latin typeface="+mn-ea"/>
              </a:rPr>
              <a:t>쿠키 이름을 얻습니다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 err="1">
                <a:latin typeface="+mn-ea"/>
              </a:rPr>
              <a:t>getPath</a:t>
            </a:r>
            <a:r>
              <a:rPr lang="en-US" altLang="ko-KR" sz="1400" dirty="0">
                <a:latin typeface="+mn-ea"/>
              </a:rPr>
              <a:t>() : </a:t>
            </a:r>
            <a:r>
              <a:rPr lang="ko-KR" altLang="en-US" sz="1400" dirty="0">
                <a:latin typeface="+mn-ea"/>
              </a:rPr>
              <a:t>쿠키사용의 유효 디렉토리 정보를 얻습니다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 err="1">
                <a:latin typeface="+mn-ea"/>
              </a:rPr>
              <a:t>getValue</a:t>
            </a:r>
            <a:r>
              <a:rPr lang="en-US" altLang="ko-KR" sz="1400" dirty="0">
                <a:latin typeface="+mn-ea"/>
              </a:rPr>
              <a:t>() : </a:t>
            </a:r>
            <a:r>
              <a:rPr lang="ko-KR" altLang="en-US" sz="1400" dirty="0">
                <a:latin typeface="+mn-ea"/>
              </a:rPr>
              <a:t>쿠키의 값을 얻습니다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400" dirty="0" err="1">
                <a:latin typeface="+mn-ea"/>
              </a:rPr>
              <a:t>getVersion</a:t>
            </a:r>
            <a:r>
              <a:rPr lang="en-US" altLang="ko-KR" sz="1400" dirty="0">
                <a:latin typeface="+mn-ea"/>
              </a:rPr>
              <a:t>() : </a:t>
            </a:r>
            <a:r>
              <a:rPr lang="ko-KR" altLang="en-US" sz="1400" dirty="0">
                <a:latin typeface="+mn-ea"/>
              </a:rPr>
              <a:t>쿠키 버전을 얻습니다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1C2C0F-4BA0-41A9-A0DF-8E03C59EABBC}"/>
              </a:ext>
            </a:extLst>
          </p:cNvPr>
          <p:cNvSpPr/>
          <p:nvPr/>
        </p:nvSpPr>
        <p:spPr>
          <a:xfrm>
            <a:off x="6981179" y="1828561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n-ea"/>
              </a:rPr>
              <a:t>쿠키 관련 메소드</a:t>
            </a:r>
            <a:endParaRPr lang="en-US" altLang="ko-KR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293E9-CC79-427C-8B23-9E4D02A05E5A}"/>
              </a:ext>
            </a:extLst>
          </p:cNvPr>
          <p:cNvSpPr txBox="1"/>
          <p:nvPr/>
        </p:nvSpPr>
        <p:spPr>
          <a:xfrm>
            <a:off x="4849187" y="4458660"/>
            <a:ext cx="1975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setter</a:t>
            </a:r>
            <a:r>
              <a:rPr lang="ko-KR" altLang="en-US" sz="1100" dirty="0">
                <a:latin typeface="+mn-ea"/>
              </a:rPr>
              <a:t>를 이용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48106-FB77-447E-A733-15788C86F1EC}"/>
              </a:ext>
            </a:extLst>
          </p:cNvPr>
          <p:cNvSpPr txBox="1"/>
          <p:nvPr/>
        </p:nvSpPr>
        <p:spPr>
          <a:xfrm>
            <a:off x="7855793" y="4573584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+mn-ea"/>
              </a:rPr>
              <a:t>response.addCookie</a:t>
            </a:r>
            <a:r>
              <a:rPr lang="en-US" altLang="ko-KR" sz="1100" dirty="0">
                <a:latin typeface="+mn-ea"/>
              </a:rPr>
              <a:t>()</a:t>
            </a:r>
            <a:r>
              <a:rPr lang="ko-KR" altLang="en-US" sz="1100" dirty="0">
                <a:latin typeface="+mn-ea"/>
              </a:rPr>
              <a:t>를 이용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6D393-1FE0-426C-969A-8EF92B494F56}"/>
              </a:ext>
            </a:extLst>
          </p:cNvPr>
          <p:cNvSpPr txBox="1"/>
          <p:nvPr/>
        </p:nvSpPr>
        <p:spPr>
          <a:xfrm>
            <a:off x="1232353" y="4442779"/>
            <a:ext cx="1975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쿠키 클래스를 이용 합니다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901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7E783B-78F3-4AEB-A2D1-91BBCF247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2" y="592673"/>
            <a:ext cx="5149285" cy="3166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9C5106-28FF-4A1C-8170-8315557A4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05" y="729761"/>
            <a:ext cx="6409995" cy="11659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61A335-ED24-4809-B227-78AB28A50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05" y="3244301"/>
            <a:ext cx="6409996" cy="3059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6710C9-2DBB-4DE4-9330-F786B8B00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69" y="3868842"/>
            <a:ext cx="3414056" cy="1546994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D1FB821-C369-4F4A-A11C-F3EB538CF43F}"/>
              </a:ext>
            </a:extLst>
          </p:cNvPr>
          <p:cNvSpPr/>
          <p:nvPr/>
        </p:nvSpPr>
        <p:spPr>
          <a:xfrm>
            <a:off x="5416062" y="1547446"/>
            <a:ext cx="219807" cy="21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3017651-6F15-4CE1-B4A1-BA9CCA8719FD}"/>
              </a:ext>
            </a:extLst>
          </p:cNvPr>
          <p:cNvSpPr/>
          <p:nvPr/>
        </p:nvSpPr>
        <p:spPr>
          <a:xfrm>
            <a:off x="7974623" y="2206869"/>
            <a:ext cx="580292" cy="483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FE172FB-7E5C-4829-9D98-155CA928BF05}"/>
              </a:ext>
            </a:extLst>
          </p:cNvPr>
          <p:cNvSpPr/>
          <p:nvPr/>
        </p:nvSpPr>
        <p:spPr>
          <a:xfrm rot="10800000">
            <a:off x="5161085" y="4413738"/>
            <a:ext cx="474784" cy="290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3F06BCCE-D301-4676-99E8-AC82F4C72054}"/>
              </a:ext>
            </a:extLst>
          </p:cNvPr>
          <p:cNvSpPr/>
          <p:nvPr/>
        </p:nvSpPr>
        <p:spPr>
          <a:xfrm>
            <a:off x="2193681" y="1068265"/>
            <a:ext cx="2910254" cy="958362"/>
          </a:xfrm>
          <a:prstGeom prst="wedgeRoundRectCallout">
            <a:avLst>
              <a:gd name="adj1" fmla="val -50245"/>
              <a:gd name="adj2" fmla="val 681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쿠키를 만들어 주고 유효 시간을 정한 다음 </a:t>
            </a:r>
            <a:r>
              <a:rPr lang="ko-KR" altLang="en-US" sz="1000" dirty="0" err="1"/>
              <a:t>리스판스에</a:t>
            </a:r>
            <a:r>
              <a:rPr lang="ko-KR" altLang="en-US" sz="1000" dirty="0"/>
              <a:t> 담아 보내 줍니다 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E595EAAF-CFAE-4B7A-82C6-7D2AC1E9B29F}"/>
              </a:ext>
            </a:extLst>
          </p:cNvPr>
          <p:cNvSpPr/>
          <p:nvPr/>
        </p:nvSpPr>
        <p:spPr>
          <a:xfrm>
            <a:off x="7165731" y="114300"/>
            <a:ext cx="1714500" cy="7192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클릭 해보면 화면이 전환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AD20BC-EC77-4464-BF55-2ED192C6F5D4}"/>
              </a:ext>
            </a:extLst>
          </p:cNvPr>
          <p:cNvCxnSpPr/>
          <p:nvPr/>
        </p:nvCxnSpPr>
        <p:spPr>
          <a:xfrm flipH="1">
            <a:off x="4659923" y="1767254"/>
            <a:ext cx="2303585" cy="210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7768D042-F8D2-4482-9B99-F8CF187A9D88}"/>
              </a:ext>
            </a:extLst>
          </p:cNvPr>
          <p:cNvSpPr/>
          <p:nvPr/>
        </p:nvSpPr>
        <p:spPr>
          <a:xfrm>
            <a:off x="8554915" y="3244301"/>
            <a:ext cx="2910254" cy="958362"/>
          </a:xfrm>
          <a:prstGeom prst="wedgeRoundRectCallout">
            <a:avLst>
              <a:gd name="adj1" fmla="val -50245"/>
              <a:gd name="adj2" fmla="val 681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해당 값을 참아 쿠키가 있다면 출력해줍니다 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950510EC-95C4-4285-B938-7AAE5A86E21A}"/>
              </a:ext>
            </a:extLst>
          </p:cNvPr>
          <p:cNvSpPr/>
          <p:nvPr/>
        </p:nvSpPr>
        <p:spPr>
          <a:xfrm rot="10800000">
            <a:off x="691526" y="4558812"/>
            <a:ext cx="474784" cy="290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1E2FD2-4107-4D77-9AFE-36C49F27084C}"/>
              </a:ext>
            </a:extLst>
          </p:cNvPr>
          <p:cNvSpPr txBox="1"/>
          <p:nvPr/>
        </p:nvSpPr>
        <p:spPr>
          <a:xfrm>
            <a:off x="216752" y="145215"/>
            <a:ext cx="6166463" cy="36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쿠키 사용해보기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38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88AFF4-AE25-48A9-8820-09E5FED64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67" y="553918"/>
            <a:ext cx="3337849" cy="17479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9EAA2B-D155-4D84-8807-D652D3CB0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7" y="321989"/>
            <a:ext cx="5778768" cy="26322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E6A82C-E3DF-4719-BAD6-C56C8C530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59" y="4556097"/>
            <a:ext cx="3314987" cy="130313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0264A10-CB22-41B8-BDD5-09E81C982B7B}"/>
              </a:ext>
            </a:extLst>
          </p:cNvPr>
          <p:cNvSpPr/>
          <p:nvPr/>
        </p:nvSpPr>
        <p:spPr>
          <a:xfrm>
            <a:off x="7095392" y="1011115"/>
            <a:ext cx="624254" cy="31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A504389-4E5E-4F8A-A309-5C3E8185B77E}"/>
              </a:ext>
            </a:extLst>
          </p:cNvPr>
          <p:cNvSpPr/>
          <p:nvPr/>
        </p:nvSpPr>
        <p:spPr>
          <a:xfrm rot="7476202">
            <a:off x="8203159" y="3142742"/>
            <a:ext cx="624254" cy="31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6C9FDDCF-E14D-4A07-8AA2-63E9F244F781}"/>
              </a:ext>
            </a:extLst>
          </p:cNvPr>
          <p:cNvSpPr/>
          <p:nvPr/>
        </p:nvSpPr>
        <p:spPr>
          <a:xfrm>
            <a:off x="4227489" y="2808634"/>
            <a:ext cx="2584939" cy="984738"/>
          </a:xfrm>
          <a:prstGeom prst="wedgeRoundRectCallout">
            <a:avLst>
              <a:gd name="adj1" fmla="val -60289"/>
              <a:gd name="adj2" fmla="val -90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쿠키 삭제를 클릭하게 되면 </a:t>
            </a:r>
            <a:r>
              <a:rPr lang="en-US" altLang="ko-KR" sz="1200" dirty="0" err="1"/>
              <a:t>fot</a:t>
            </a:r>
            <a:r>
              <a:rPr lang="ko-KR" altLang="en-US" sz="1200" dirty="0"/>
              <a:t>문을 이용해 해당 쿠키 유효 시간을 </a:t>
            </a:r>
            <a:r>
              <a:rPr lang="en-US" altLang="ko-KR" sz="1200" dirty="0"/>
              <a:t>0</a:t>
            </a:r>
            <a:r>
              <a:rPr lang="ko-KR" altLang="en-US" sz="1200" dirty="0"/>
              <a:t>으로 만들어주고 </a:t>
            </a:r>
            <a:r>
              <a:rPr lang="ko-KR" altLang="en-US" sz="1200" dirty="0" err="1"/>
              <a:t>리스판스에</a:t>
            </a:r>
            <a:r>
              <a:rPr lang="ko-KR" altLang="en-US" sz="1200" dirty="0"/>
              <a:t> 담아서 보내줍니다 </a:t>
            </a: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DDD67FFE-4E8B-498D-B9E5-A512BC487185}"/>
              </a:ext>
            </a:extLst>
          </p:cNvPr>
          <p:cNvSpPr/>
          <p:nvPr/>
        </p:nvSpPr>
        <p:spPr>
          <a:xfrm>
            <a:off x="8834946" y="3647792"/>
            <a:ext cx="1944423" cy="693577"/>
          </a:xfrm>
          <a:prstGeom prst="wedgeRoundRectCallout">
            <a:avLst>
              <a:gd name="adj1" fmla="val -69669"/>
              <a:gd name="adj2" fmla="val 1106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이렇게 쿠키가 삭제 된 것을 확인할 수 있습니다 이 값은 아마 기본 세션 값입니다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3179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52DDA-C187-4A97-A97B-996828ED9BE4}"/>
              </a:ext>
            </a:extLst>
          </p:cNvPr>
          <p:cNvSpPr txBox="1"/>
          <p:nvPr/>
        </p:nvSpPr>
        <p:spPr>
          <a:xfrm>
            <a:off x="216752" y="145215"/>
            <a:ext cx="6166463" cy="36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쿠키 사용해보기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94379E-14F1-4AF6-9B3B-AF7763F60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83" y="596171"/>
            <a:ext cx="5098222" cy="26138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9F4EAF-9878-436F-A6FE-E1C4F84FF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666" y="666510"/>
            <a:ext cx="3223539" cy="14555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C69449-9F6F-4F9E-B0EF-79E116DCA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666" y="2860375"/>
            <a:ext cx="3193057" cy="12955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C031499-9F81-4872-B86D-DFBDCCCA3A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665" y="4930239"/>
            <a:ext cx="3147333" cy="164606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04848DA-E785-4989-A95B-18C333DEB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006" y="3729680"/>
            <a:ext cx="5098222" cy="298310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D883591-E840-4CA0-AD9F-6D65A67998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7" y="4854033"/>
            <a:ext cx="2430248" cy="899238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2729627-EBF8-41DA-910A-1A6681AD1924}"/>
              </a:ext>
            </a:extLst>
          </p:cNvPr>
          <p:cNvSpPr/>
          <p:nvPr/>
        </p:nvSpPr>
        <p:spPr>
          <a:xfrm>
            <a:off x="7772400" y="1503485"/>
            <a:ext cx="545123" cy="46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C6F56DD-636B-48DF-88BD-4110111DA51B}"/>
              </a:ext>
            </a:extLst>
          </p:cNvPr>
          <p:cNvSpPr/>
          <p:nvPr/>
        </p:nvSpPr>
        <p:spPr>
          <a:xfrm rot="5400000">
            <a:off x="10256351" y="2240203"/>
            <a:ext cx="545123" cy="46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0638B6A-713B-4B90-B7FD-FBFE274B3940}"/>
              </a:ext>
            </a:extLst>
          </p:cNvPr>
          <p:cNvSpPr/>
          <p:nvPr/>
        </p:nvSpPr>
        <p:spPr>
          <a:xfrm rot="5400000">
            <a:off x="10256351" y="4310067"/>
            <a:ext cx="545123" cy="46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5EFA821-C286-4B36-8208-7CEA4608013C}"/>
              </a:ext>
            </a:extLst>
          </p:cNvPr>
          <p:cNvSpPr/>
          <p:nvPr/>
        </p:nvSpPr>
        <p:spPr>
          <a:xfrm rot="10800000">
            <a:off x="8274385" y="5520274"/>
            <a:ext cx="545123" cy="46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5D795EC-ECA8-44FA-9A74-709849BDC813}"/>
              </a:ext>
            </a:extLst>
          </p:cNvPr>
          <p:cNvSpPr/>
          <p:nvPr/>
        </p:nvSpPr>
        <p:spPr>
          <a:xfrm rot="10800000">
            <a:off x="2660013" y="5078843"/>
            <a:ext cx="417836" cy="449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67210562-B3E9-4B14-8805-FAD64C13F40D}"/>
              </a:ext>
            </a:extLst>
          </p:cNvPr>
          <p:cNvSpPr/>
          <p:nvPr/>
        </p:nvSpPr>
        <p:spPr>
          <a:xfrm>
            <a:off x="10040815" y="145215"/>
            <a:ext cx="1494693" cy="58454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계정이 틀린 경우 </a:t>
            </a:r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75DBEB44-415A-4AED-81B1-B210BC9FACB7}"/>
              </a:ext>
            </a:extLst>
          </p:cNvPr>
          <p:cNvSpPr/>
          <p:nvPr/>
        </p:nvSpPr>
        <p:spPr>
          <a:xfrm>
            <a:off x="10597512" y="2824342"/>
            <a:ext cx="1494693" cy="584547"/>
          </a:xfrm>
          <a:prstGeom prst="wedgeRoundRectCallout">
            <a:avLst>
              <a:gd name="adj1" fmla="val -30833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다시 돌아옵니다  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5CB5BA55-6A26-4546-9DCC-EBE02273F317}"/>
              </a:ext>
            </a:extLst>
          </p:cNvPr>
          <p:cNvSpPr/>
          <p:nvPr/>
        </p:nvSpPr>
        <p:spPr>
          <a:xfrm>
            <a:off x="10567030" y="4815625"/>
            <a:ext cx="1494693" cy="584547"/>
          </a:xfrm>
          <a:prstGeom prst="wedgeRoundRectCallout">
            <a:avLst>
              <a:gd name="adj1" fmla="val -30833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계정이 맞는 경우 </a:t>
            </a: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D6A824EB-3F3B-4407-986D-CBE885D55098}"/>
              </a:ext>
            </a:extLst>
          </p:cNvPr>
          <p:cNvSpPr/>
          <p:nvPr/>
        </p:nvSpPr>
        <p:spPr>
          <a:xfrm>
            <a:off x="6383215" y="4270502"/>
            <a:ext cx="2113127" cy="808342"/>
          </a:xfrm>
          <a:prstGeom prst="wedgeRoundRectCallout">
            <a:avLst>
              <a:gd name="adj1" fmla="val -30833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조회를 해 맞으면 유효 기간을 주고 </a:t>
            </a:r>
            <a:r>
              <a:rPr lang="ko-KR" altLang="en-US" sz="900" dirty="0" err="1"/>
              <a:t>리스판스로</a:t>
            </a:r>
            <a:r>
              <a:rPr lang="ko-KR" altLang="en-US" sz="900" dirty="0"/>
              <a:t> 보내줍니다  </a:t>
            </a:r>
          </a:p>
        </p:txBody>
      </p:sp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id="{97B20311-5D5D-46BF-9838-A6446DF45CA7}"/>
              </a:ext>
            </a:extLst>
          </p:cNvPr>
          <p:cNvSpPr/>
          <p:nvPr/>
        </p:nvSpPr>
        <p:spPr>
          <a:xfrm>
            <a:off x="770628" y="3647943"/>
            <a:ext cx="2113127" cy="808342"/>
          </a:xfrm>
          <a:prstGeom prst="wedgeRoundRectCallout">
            <a:avLst>
              <a:gd name="adj1" fmla="val -30833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조회가 된 것을 확인할 수 있습니다 </a:t>
            </a:r>
          </a:p>
        </p:txBody>
      </p:sp>
    </p:spTree>
    <p:extLst>
      <p:ext uri="{BB962C8B-B14F-4D97-AF65-F5344CB8AC3E}">
        <p14:creationId xmlns:p14="http://schemas.microsoft.com/office/powerpoint/2010/main" val="364402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803245-5FFC-4EF2-A63A-10771C4B0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2" y="1258713"/>
            <a:ext cx="5037257" cy="33535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86DC42-2B33-45FF-A9E1-D67B1D523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13" y="1777169"/>
            <a:ext cx="3383573" cy="1158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E53A2E-5D2B-4164-822D-174373A92898}"/>
              </a:ext>
            </a:extLst>
          </p:cNvPr>
          <p:cNvSpPr txBox="1"/>
          <p:nvPr/>
        </p:nvSpPr>
        <p:spPr>
          <a:xfrm>
            <a:off x="913302" y="215554"/>
            <a:ext cx="6166463" cy="36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쿠키 사용해보기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8B98C95-6689-469F-8147-9204E9E722D4}"/>
              </a:ext>
            </a:extLst>
          </p:cNvPr>
          <p:cNvSpPr/>
          <p:nvPr/>
        </p:nvSpPr>
        <p:spPr>
          <a:xfrm>
            <a:off x="6388285" y="2022231"/>
            <a:ext cx="905608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C8F78FAE-7635-4E31-A8BB-B857B38AA33C}"/>
              </a:ext>
            </a:extLst>
          </p:cNvPr>
          <p:cNvSpPr/>
          <p:nvPr/>
        </p:nvSpPr>
        <p:spPr>
          <a:xfrm>
            <a:off x="4809392" y="3833446"/>
            <a:ext cx="2576146" cy="1608992"/>
          </a:xfrm>
          <a:prstGeom prst="wedgeRoundRectCallout">
            <a:avLst>
              <a:gd name="adj1" fmla="val -87045"/>
              <a:gd name="adj2" fmla="val -637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로그아웃이 오게 된다면 널이지 않을 때 </a:t>
            </a:r>
            <a:r>
              <a:rPr lang="en-US" altLang="ko-KR" sz="1050" dirty="0"/>
              <a:t>for </a:t>
            </a:r>
            <a:r>
              <a:rPr lang="ko-KR" altLang="en-US" sz="1050" dirty="0"/>
              <a:t>문에 들어가 유효 기간을 제로로 만들어 주고 </a:t>
            </a:r>
            <a:r>
              <a:rPr lang="ko-KR" altLang="en-US" sz="1050" dirty="0" err="1"/>
              <a:t>리스판스로</a:t>
            </a:r>
            <a:r>
              <a:rPr lang="ko-KR" altLang="en-US" sz="1050" dirty="0"/>
              <a:t> 페이지를 이동합니다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84387365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65</TotalTime>
  <Words>320</Words>
  <Application>Microsoft Office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6</cp:revision>
  <dcterms:created xsi:type="dcterms:W3CDTF">2020-07-28T14:46:18Z</dcterms:created>
  <dcterms:modified xsi:type="dcterms:W3CDTF">2020-07-28T15:51:27Z</dcterms:modified>
</cp:coreProperties>
</file>