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7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8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91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54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0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5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2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C19C7D-1E46-434C-A5CF-ED15F466EBB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B1D5F2-9F76-4B75-BFBA-B5B752743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Servlet </a:t>
            </a:r>
            <a:r>
              <a:rPr lang="ko-KR" altLang="en-US" sz="4000" dirty="0"/>
              <a:t>문서 작성하기 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en-US" altLang="ko-KR" sz="2800" dirty="0"/>
              <a:t>Servlet </a:t>
            </a:r>
            <a:r>
              <a:rPr lang="ko-KR" altLang="en-US" sz="2800" dirty="0"/>
              <a:t>특징</a:t>
            </a:r>
            <a:endParaRPr lang="en-US" altLang="ko-KR" sz="2800" dirty="0"/>
          </a:p>
          <a:p>
            <a:r>
              <a:rPr lang="en-US" altLang="ko-KR" sz="2800" dirty="0"/>
              <a:t>Servlet </a:t>
            </a:r>
            <a:r>
              <a:rPr lang="ko-KR" altLang="en-US" sz="2800" dirty="0"/>
              <a:t>문서 만들기 </a:t>
            </a:r>
            <a:endParaRPr lang="en-US" altLang="ko-KR" sz="2800" dirty="0"/>
          </a:p>
          <a:p>
            <a:r>
              <a:rPr lang="en-US" altLang="ko-KR" sz="2800" dirty="0"/>
              <a:t>Web.xml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서블릿</a:t>
            </a:r>
            <a:r>
              <a:rPr lang="ko-KR" altLang="en-US" sz="2800" dirty="0"/>
              <a:t> 맵핑</a:t>
            </a:r>
            <a:endParaRPr lang="en-US" altLang="ko-KR" sz="2800" dirty="0"/>
          </a:p>
          <a:p>
            <a:r>
              <a:rPr lang="ko-KR" altLang="en-US" sz="2800" dirty="0" err="1"/>
              <a:t>어노테이션을</a:t>
            </a:r>
            <a:r>
              <a:rPr lang="ko-KR" altLang="en-US" sz="2800" dirty="0"/>
              <a:t> 이용한 </a:t>
            </a:r>
            <a:r>
              <a:rPr lang="ko-KR" altLang="en-US" sz="2800" dirty="0" err="1"/>
              <a:t>서블릿</a:t>
            </a:r>
            <a:r>
              <a:rPr lang="ko-KR" altLang="en-US" sz="2800" dirty="0"/>
              <a:t> 맵핑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06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Servlet </a:t>
            </a:r>
            <a:r>
              <a:rPr lang="ko-KR" altLang="en-US" sz="4000" dirty="0"/>
              <a:t>특징</a:t>
            </a:r>
            <a:r>
              <a:rPr lang="en-US" altLang="ko-KR" sz="2000" dirty="0"/>
              <a:t> </a:t>
            </a:r>
          </a:p>
          <a:p>
            <a:endParaRPr lang="en-US" altLang="ko-KR" sz="4000" dirty="0"/>
          </a:p>
          <a:p>
            <a:r>
              <a:rPr lang="en-US" altLang="ko-KR" dirty="0"/>
              <a:t>1.</a:t>
            </a:r>
            <a:r>
              <a:rPr lang="ko-KR" altLang="en-US" dirty="0"/>
              <a:t>동적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컴포넌트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2.Java </a:t>
            </a:r>
            <a:r>
              <a:rPr lang="ko-KR" altLang="en-US" dirty="0"/>
              <a:t>확장자를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클라이언트의 요청에 </a:t>
            </a:r>
            <a:r>
              <a:rPr lang="ko-KR" altLang="en-US" dirty="0" err="1"/>
              <a:t>동적으</a:t>
            </a:r>
            <a:r>
              <a:rPr lang="en-US" altLang="ko-KR" dirty="0"/>
              <a:t>,</a:t>
            </a:r>
            <a:r>
              <a:rPr lang="ko-KR" altLang="en-US" dirty="0"/>
              <a:t>로 작동하고 응답은 </a:t>
            </a:r>
            <a:r>
              <a:rPr lang="en-US" altLang="ko-KR" dirty="0"/>
              <a:t>HTML</a:t>
            </a:r>
            <a:r>
              <a:rPr lang="ko-KR" altLang="en-US" dirty="0"/>
              <a:t>으로 응답한다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4.Java </a:t>
            </a:r>
            <a:r>
              <a:rPr lang="en-US" altLang="ko-KR" dirty="0" err="1"/>
              <a:t>threa</a:t>
            </a:r>
            <a:r>
              <a:rPr lang="ko-KR" altLang="en-US" dirty="0"/>
              <a:t>이용하여 동작을 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5.MVC</a:t>
            </a:r>
            <a:r>
              <a:rPr lang="ko-KR" altLang="en-US" dirty="0"/>
              <a:t>패턴에서 </a:t>
            </a:r>
            <a:r>
              <a:rPr lang="en-US" altLang="ko-KR" dirty="0"/>
              <a:t>Controller</a:t>
            </a:r>
            <a:r>
              <a:rPr lang="ko-KR" altLang="en-US" dirty="0"/>
              <a:t>로 이동된다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5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Servlet </a:t>
            </a:r>
            <a:r>
              <a:rPr lang="ko-KR" altLang="en-US" sz="4000" dirty="0"/>
              <a:t>문서 만들기 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AAB3B-33B6-4D60-BAF2-C91898D9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286"/>
            <a:ext cx="6096000" cy="574371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0463D22-423C-474F-8D44-822A715CCF38}"/>
              </a:ext>
            </a:extLst>
          </p:cNvPr>
          <p:cNvSpPr/>
          <p:nvPr/>
        </p:nvSpPr>
        <p:spPr>
          <a:xfrm>
            <a:off x="1311564" y="3429000"/>
            <a:ext cx="729672" cy="38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5F473A9A-853D-44B6-85A8-B8D1CF3002C0}"/>
              </a:ext>
            </a:extLst>
          </p:cNvPr>
          <p:cNvSpPr/>
          <p:nvPr/>
        </p:nvSpPr>
        <p:spPr>
          <a:xfrm>
            <a:off x="3057236" y="4756727"/>
            <a:ext cx="240146" cy="729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93E4F22-155F-4410-8EF8-794A6FF56357}"/>
              </a:ext>
            </a:extLst>
          </p:cNvPr>
          <p:cNvSpPr/>
          <p:nvPr/>
        </p:nvSpPr>
        <p:spPr>
          <a:xfrm>
            <a:off x="960582" y="3288145"/>
            <a:ext cx="46182" cy="692728"/>
          </a:xfrm>
          <a:custGeom>
            <a:avLst/>
            <a:gdLst>
              <a:gd name="connsiteX0" fmla="*/ 46182 w 46182"/>
              <a:gd name="connsiteY0" fmla="*/ 0 h 692728"/>
              <a:gd name="connsiteX1" fmla="*/ 36945 w 46182"/>
              <a:gd name="connsiteY1" fmla="*/ 369455 h 692728"/>
              <a:gd name="connsiteX2" fmla="*/ 27709 w 46182"/>
              <a:gd name="connsiteY2" fmla="*/ 424873 h 692728"/>
              <a:gd name="connsiteX3" fmla="*/ 18473 w 46182"/>
              <a:gd name="connsiteY3" fmla="*/ 498764 h 692728"/>
              <a:gd name="connsiteX4" fmla="*/ 9236 w 46182"/>
              <a:gd name="connsiteY4" fmla="*/ 665019 h 692728"/>
              <a:gd name="connsiteX5" fmla="*/ 0 w 46182"/>
              <a:gd name="connsiteY5" fmla="*/ 692728 h 69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2" h="692728">
                <a:moveTo>
                  <a:pt x="46182" y="0"/>
                </a:moveTo>
                <a:cubicBezTo>
                  <a:pt x="43103" y="123152"/>
                  <a:pt x="42296" y="246381"/>
                  <a:pt x="36945" y="369455"/>
                </a:cubicBezTo>
                <a:cubicBezTo>
                  <a:pt x="36132" y="388165"/>
                  <a:pt x="30357" y="406334"/>
                  <a:pt x="27709" y="424873"/>
                </a:cubicBezTo>
                <a:cubicBezTo>
                  <a:pt x="24199" y="449446"/>
                  <a:pt x="21552" y="474134"/>
                  <a:pt x="18473" y="498764"/>
                </a:cubicBezTo>
                <a:cubicBezTo>
                  <a:pt x="15394" y="554182"/>
                  <a:pt x="14498" y="609765"/>
                  <a:pt x="9236" y="665019"/>
                </a:cubicBezTo>
                <a:cubicBezTo>
                  <a:pt x="8313" y="674711"/>
                  <a:pt x="0" y="692728"/>
                  <a:pt x="0" y="692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1CCCA84-D03B-4E06-9217-7245BBF82CB8}"/>
              </a:ext>
            </a:extLst>
          </p:cNvPr>
          <p:cNvSpPr/>
          <p:nvPr/>
        </p:nvSpPr>
        <p:spPr>
          <a:xfrm>
            <a:off x="3463636" y="5052291"/>
            <a:ext cx="424873" cy="535709"/>
          </a:xfrm>
          <a:custGeom>
            <a:avLst/>
            <a:gdLst>
              <a:gd name="connsiteX0" fmla="*/ 9237 w 424873"/>
              <a:gd name="connsiteY0" fmla="*/ 147782 h 535709"/>
              <a:gd name="connsiteX1" fmla="*/ 0 w 424873"/>
              <a:gd name="connsiteY1" fmla="*/ 92364 h 535709"/>
              <a:gd name="connsiteX2" fmla="*/ 36946 w 424873"/>
              <a:gd name="connsiteY2" fmla="*/ 36945 h 535709"/>
              <a:gd name="connsiteX3" fmla="*/ 83128 w 424873"/>
              <a:gd name="connsiteY3" fmla="*/ 0 h 535709"/>
              <a:gd name="connsiteX4" fmla="*/ 129309 w 424873"/>
              <a:gd name="connsiteY4" fmla="*/ 9236 h 535709"/>
              <a:gd name="connsiteX5" fmla="*/ 175491 w 424873"/>
              <a:gd name="connsiteY5" fmla="*/ 64654 h 535709"/>
              <a:gd name="connsiteX6" fmla="*/ 203200 w 424873"/>
              <a:gd name="connsiteY6" fmla="*/ 92364 h 535709"/>
              <a:gd name="connsiteX7" fmla="*/ 193964 w 424873"/>
              <a:gd name="connsiteY7" fmla="*/ 406400 h 535709"/>
              <a:gd name="connsiteX8" fmla="*/ 157019 w 424873"/>
              <a:gd name="connsiteY8" fmla="*/ 498764 h 535709"/>
              <a:gd name="connsiteX9" fmla="*/ 120073 w 424873"/>
              <a:gd name="connsiteY9" fmla="*/ 508000 h 535709"/>
              <a:gd name="connsiteX10" fmla="*/ 138546 w 424873"/>
              <a:gd name="connsiteY10" fmla="*/ 480291 h 535709"/>
              <a:gd name="connsiteX11" fmla="*/ 230909 w 424873"/>
              <a:gd name="connsiteY11" fmla="*/ 434109 h 535709"/>
              <a:gd name="connsiteX12" fmla="*/ 286328 w 424873"/>
              <a:gd name="connsiteY12" fmla="*/ 415636 h 535709"/>
              <a:gd name="connsiteX13" fmla="*/ 378691 w 424873"/>
              <a:gd name="connsiteY13" fmla="*/ 424873 h 535709"/>
              <a:gd name="connsiteX14" fmla="*/ 397164 w 424873"/>
              <a:gd name="connsiteY14" fmla="*/ 452582 h 535709"/>
              <a:gd name="connsiteX15" fmla="*/ 415637 w 424873"/>
              <a:gd name="connsiteY15" fmla="*/ 508000 h 535709"/>
              <a:gd name="connsiteX16" fmla="*/ 424873 w 424873"/>
              <a:gd name="connsiteY16" fmla="*/ 535709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873" h="535709">
                <a:moveTo>
                  <a:pt x="9237" y="147782"/>
                </a:moveTo>
                <a:cubicBezTo>
                  <a:pt x="6158" y="129309"/>
                  <a:pt x="0" y="111092"/>
                  <a:pt x="0" y="92364"/>
                </a:cubicBezTo>
                <a:cubicBezTo>
                  <a:pt x="0" y="63146"/>
                  <a:pt x="20286" y="56936"/>
                  <a:pt x="36946" y="36945"/>
                </a:cubicBezTo>
                <a:cubicBezTo>
                  <a:pt x="69083" y="-1619"/>
                  <a:pt x="37640" y="15162"/>
                  <a:pt x="83128" y="0"/>
                </a:cubicBezTo>
                <a:cubicBezTo>
                  <a:pt x="98522" y="3079"/>
                  <a:pt x="115268" y="2215"/>
                  <a:pt x="129309" y="9236"/>
                </a:cubicBezTo>
                <a:cubicBezTo>
                  <a:pt x="152441" y="20802"/>
                  <a:pt x="160334" y="46465"/>
                  <a:pt x="175491" y="64654"/>
                </a:cubicBezTo>
                <a:cubicBezTo>
                  <a:pt x="183853" y="74689"/>
                  <a:pt x="193964" y="83127"/>
                  <a:pt x="203200" y="92364"/>
                </a:cubicBezTo>
                <a:cubicBezTo>
                  <a:pt x="200121" y="197043"/>
                  <a:pt x="201796" y="301969"/>
                  <a:pt x="193964" y="406400"/>
                </a:cubicBezTo>
                <a:cubicBezTo>
                  <a:pt x="193595" y="411317"/>
                  <a:pt x="168318" y="489348"/>
                  <a:pt x="157019" y="498764"/>
                </a:cubicBezTo>
                <a:cubicBezTo>
                  <a:pt x="147267" y="506891"/>
                  <a:pt x="132388" y="504921"/>
                  <a:pt x="120073" y="508000"/>
                </a:cubicBezTo>
                <a:cubicBezTo>
                  <a:pt x="126231" y="498764"/>
                  <a:pt x="130192" y="487601"/>
                  <a:pt x="138546" y="480291"/>
                </a:cubicBezTo>
                <a:cubicBezTo>
                  <a:pt x="189516" y="435692"/>
                  <a:pt x="181007" y="449079"/>
                  <a:pt x="230909" y="434109"/>
                </a:cubicBezTo>
                <a:cubicBezTo>
                  <a:pt x="249560" y="428514"/>
                  <a:pt x="286328" y="415636"/>
                  <a:pt x="286328" y="415636"/>
                </a:cubicBezTo>
                <a:cubicBezTo>
                  <a:pt x="317116" y="418715"/>
                  <a:pt x="349338" y="415088"/>
                  <a:pt x="378691" y="424873"/>
                </a:cubicBezTo>
                <a:cubicBezTo>
                  <a:pt x="389222" y="428383"/>
                  <a:pt x="392655" y="442438"/>
                  <a:pt x="397164" y="452582"/>
                </a:cubicBezTo>
                <a:cubicBezTo>
                  <a:pt x="405072" y="470376"/>
                  <a:pt x="409479" y="489527"/>
                  <a:pt x="415637" y="508000"/>
                </a:cubicBezTo>
                <a:lnTo>
                  <a:pt x="424873" y="5357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1B98C9-1974-4703-8E56-D51005E24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4285"/>
            <a:ext cx="6096000" cy="5743714"/>
          </a:xfrm>
          <a:prstGeom prst="rect">
            <a:avLst/>
          </a:prstGeom>
        </p:spPr>
      </p:pic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06AFCE73-8884-4502-9F2B-14597B48317A}"/>
              </a:ext>
            </a:extLst>
          </p:cNvPr>
          <p:cNvSpPr/>
          <p:nvPr/>
        </p:nvSpPr>
        <p:spPr>
          <a:xfrm>
            <a:off x="8303493" y="4544291"/>
            <a:ext cx="249380" cy="415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49C0A0C-DF6F-48AF-AE6F-B0623D3E725E}"/>
              </a:ext>
            </a:extLst>
          </p:cNvPr>
          <p:cNvSpPr/>
          <p:nvPr/>
        </p:nvSpPr>
        <p:spPr>
          <a:xfrm>
            <a:off x="8303493" y="3602182"/>
            <a:ext cx="360216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F3ABD5B-09EF-491E-89AD-4CB4D2B6B10B}"/>
              </a:ext>
            </a:extLst>
          </p:cNvPr>
          <p:cNvSpPr/>
          <p:nvPr/>
        </p:nvSpPr>
        <p:spPr>
          <a:xfrm>
            <a:off x="8626764" y="4701309"/>
            <a:ext cx="249381" cy="443346"/>
          </a:xfrm>
          <a:custGeom>
            <a:avLst/>
            <a:gdLst>
              <a:gd name="connsiteX0" fmla="*/ 0 w 249381"/>
              <a:gd name="connsiteY0" fmla="*/ 92364 h 443346"/>
              <a:gd name="connsiteX1" fmla="*/ 9236 w 249381"/>
              <a:gd name="connsiteY1" fmla="*/ 18473 h 443346"/>
              <a:gd name="connsiteX2" fmla="*/ 46181 w 249381"/>
              <a:gd name="connsiteY2" fmla="*/ 9236 h 443346"/>
              <a:gd name="connsiteX3" fmla="*/ 120072 w 249381"/>
              <a:gd name="connsiteY3" fmla="*/ 0 h 443346"/>
              <a:gd name="connsiteX4" fmla="*/ 193963 w 249381"/>
              <a:gd name="connsiteY4" fmla="*/ 9236 h 443346"/>
              <a:gd name="connsiteX5" fmla="*/ 249381 w 249381"/>
              <a:gd name="connsiteY5" fmla="*/ 46182 h 443346"/>
              <a:gd name="connsiteX6" fmla="*/ 240145 w 249381"/>
              <a:gd name="connsiteY6" fmla="*/ 138546 h 443346"/>
              <a:gd name="connsiteX7" fmla="*/ 230909 w 249381"/>
              <a:gd name="connsiteY7" fmla="*/ 166255 h 443346"/>
              <a:gd name="connsiteX8" fmla="*/ 203200 w 249381"/>
              <a:gd name="connsiteY8" fmla="*/ 193964 h 443346"/>
              <a:gd name="connsiteX9" fmla="*/ 175491 w 249381"/>
              <a:gd name="connsiteY9" fmla="*/ 212436 h 443346"/>
              <a:gd name="connsiteX10" fmla="*/ 120072 w 249381"/>
              <a:gd name="connsiteY10" fmla="*/ 221673 h 443346"/>
              <a:gd name="connsiteX11" fmla="*/ 175491 w 249381"/>
              <a:gd name="connsiteY11" fmla="*/ 230909 h 443346"/>
              <a:gd name="connsiteX12" fmla="*/ 221672 w 249381"/>
              <a:gd name="connsiteY12" fmla="*/ 240146 h 443346"/>
              <a:gd name="connsiteX13" fmla="*/ 230909 w 249381"/>
              <a:gd name="connsiteY13" fmla="*/ 406400 h 443346"/>
              <a:gd name="connsiteX14" fmla="*/ 203200 w 249381"/>
              <a:gd name="connsiteY14" fmla="*/ 424873 h 443346"/>
              <a:gd name="connsiteX15" fmla="*/ 166254 w 249381"/>
              <a:gd name="connsiteY15" fmla="*/ 443346 h 44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9381" h="443346">
                <a:moveTo>
                  <a:pt x="0" y="92364"/>
                </a:moveTo>
                <a:cubicBezTo>
                  <a:pt x="3079" y="67734"/>
                  <a:pt x="-2818" y="40171"/>
                  <a:pt x="9236" y="18473"/>
                </a:cubicBezTo>
                <a:cubicBezTo>
                  <a:pt x="15401" y="7376"/>
                  <a:pt x="33660" y="11323"/>
                  <a:pt x="46181" y="9236"/>
                </a:cubicBezTo>
                <a:cubicBezTo>
                  <a:pt x="70665" y="5155"/>
                  <a:pt x="95442" y="3079"/>
                  <a:pt x="120072" y="0"/>
                </a:cubicBezTo>
                <a:cubicBezTo>
                  <a:pt x="144702" y="3079"/>
                  <a:pt x="170587" y="887"/>
                  <a:pt x="193963" y="9236"/>
                </a:cubicBezTo>
                <a:cubicBezTo>
                  <a:pt x="214871" y="16703"/>
                  <a:pt x="249381" y="46182"/>
                  <a:pt x="249381" y="46182"/>
                </a:cubicBezTo>
                <a:cubicBezTo>
                  <a:pt x="246302" y="76970"/>
                  <a:pt x="244850" y="107964"/>
                  <a:pt x="240145" y="138546"/>
                </a:cubicBezTo>
                <a:cubicBezTo>
                  <a:pt x="238665" y="148169"/>
                  <a:pt x="236309" y="158154"/>
                  <a:pt x="230909" y="166255"/>
                </a:cubicBezTo>
                <a:cubicBezTo>
                  <a:pt x="223663" y="177123"/>
                  <a:pt x="213235" y="185602"/>
                  <a:pt x="203200" y="193964"/>
                </a:cubicBezTo>
                <a:cubicBezTo>
                  <a:pt x="194672" y="201070"/>
                  <a:pt x="186022" y="208926"/>
                  <a:pt x="175491" y="212436"/>
                </a:cubicBezTo>
                <a:cubicBezTo>
                  <a:pt x="157724" y="218358"/>
                  <a:pt x="138545" y="218594"/>
                  <a:pt x="120072" y="221673"/>
                </a:cubicBezTo>
                <a:cubicBezTo>
                  <a:pt x="177682" y="260081"/>
                  <a:pt x="118129" y="230909"/>
                  <a:pt x="175491" y="230909"/>
                </a:cubicBezTo>
                <a:cubicBezTo>
                  <a:pt x="191190" y="230909"/>
                  <a:pt x="206278" y="237067"/>
                  <a:pt x="221672" y="240146"/>
                </a:cubicBezTo>
                <a:cubicBezTo>
                  <a:pt x="244414" y="308372"/>
                  <a:pt x="255955" y="318738"/>
                  <a:pt x="230909" y="406400"/>
                </a:cubicBezTo>
                <a:cubicBezTo>
                  <a:pt x="227859" y="417074"/>
                  <a:pt x="213129" y="419909"/>
                  <a:pt x="203200" y="424873"/>
                </a:cubicBezTo>
                <a:cubicBezTo>
                  <a:pt x="160746" y="446100"/>
                  <a:pt x="187122" y="422478"/>
                  <a:pt x="166254" y="443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53C1CEC-DFE6-45A1-A900-E1B4397F011F}"/>
              </a:ext>
            </a:extLst>
          </p:cNvPr>
          <p:cNvSpPr/>
          <p:nvPr/>
        </p:nvSpPr>
        <p:spPr>
          <a:xfrm>
            <a:off x="7756566" y="3362036"/>
            <a:ext cx="436089" cy="466335"/>
          </a:xfrm>
          <a:custGeom>
            <a:avLst/>
            <a:gdLst>
              <a:gd name="connsiteX0" fmla="*/ 242125 w 436089"/>
              <a:gd name="connsiteY0" fmla="*/ 36946 h 466335"/>
              <a:gd name="connsiteX1" fmla="*/ 168234 w 436089"/>
              <a:gd name="connsiteY1" fmla="*/ 101600 h 466335"/>
              <a:gd name="connsiteX2" fmla="*/ 140525 w 436089"/>
              <a:gd name="connsiteY2" fmla="*/ 110837 h 466335"/>
              <a:gd name="connsiteX3" fmla="*/ 122052 w 436089"/>
              <a:gd name="connsiteY3" fmla="*/ 138546 h 466335"/>
              <a:gd name="connsiteX4" fmla="*/ 94343 w 436089"/>
              <a:gd name="connsiteY4" fmla="*/ 147782 h 466335"/>
              <a:gd name="connsiteX5" fmla="*/ 66634 w 436089"/>
              <a:gd name="connsiteY5" fmla="*/ 166255 h 466335"/>
              <a:gd name="connsiteX6" fmla="*/ 11216 w 436089"/>
              <a:gd name="connsiteY6" fmla="*/ 203200 h 466335"/>
              <a:gd name="connsiteX7" fmla="*/ 1979 w 436089"/>
              <a:gd name="connsiteY7" fmla="*/ 230909 h 466335"/>
              <a:gd name="connsiteX8" fmla="*/ 57398 w 436089"/>
              <a:gd name="connsiteY8" fmla="*/ 249382 h 466335"/>
              <a:gd name="connsiteX9" fmla="*/ 177470 w 436089"/>
              <a:gd name="connsiteY9" fmla="*/ 240146 h 466335"/>
              <a:gd name="connsiteX10" fmla="*/ 205179 w 436089"/>
              <a:gd name="connsiteY10" fmla="*/ 230909 h 466335"/>
              <a:gd name="connsiteX11" fmla="*/ 316016 w 436089"/>
              <a:gd name="connsiteY11" fmla="*/ 240146 h 466335"/>
              <a:gd name="connsiteX12" fmla="*/ 297543 w 436089"/>
              <a:gd name="connsiteY12" fmla="*/ 369455 h 466335"/>
              <a:gd name="connsiteX13" fmla="*/ 279070 w 436089"/>
              <a:gd name="connsiteY13" fmla="*/ 397164 h 466335"/>
              <a:gd name="connsiteX14" fmla="*/ 279070 w 436089"/>
              <a:gd name="connsiteY14" fmla="*/ 27709 h 466335"/>
              <a:gd name="connsiteX15" fmla="*/ 288307 w 436089"/>
              <a:gd name="connsiteY15" fmla="*/ 0 h 466335"/>
              <a:gd name="connsiteX16" fmla="*/ 297543 w 436089"/>
              <a:gd name="connsiteY16" fmla="*/ 332509 h 466335"/>
              <a:gd name="connsiteX17" fmla="*/ 343725 w 436089"/>
              <a:gd name="connsiteY17" fmla="*/ 323273 h 466335"/>
              <a:gd name="connsiteX18" fmla="*/ 436089 w 436089"/>
              <a:gd name="connsiteY18" fmla="*/ 304800 h 46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6089" h="466335">
                <a:moveTo>
                  <a:pt x="242125" y="36946"/>
                </a:moveTo>
                <a:cubicBezTo>
                  <a:pt x="218046" y="61025"/>
                  <a:pt x="198785" y="86324"/>
                  <a:pt x="168234" y="101600"/>
                </a:cubicBezTo>
                <a:cubicBezTo>
                  <a:pt x="159526" y="105954"/>
                  <a:pt x="149761" y="107758"/>
                  <a:pt x="140525" y="110837"/>
                </a:cubicBezTo>
                <a:cubicBezTo>
                  <a:pt x="134367" y="120073"/>
                  <a:pt x="130720" y="131611"/>
                  <a:pt x="122052" y="138546"/>
                </a:cubicBezTo>
                <a:cubicBezTo>
                  <a:pt x="114449" y="144628"/>
                  <a:pt x="103051" y="143428"/>
                  <a:pt x="94343" y="147782"/>
                </a:cubicBezTo>
                <a:cubicBezTo>
                  <a:pt x="84414" y="152746"/>
                  <a:pt x="75162" y="159148"/>
                  <a:pt x="66634" y="166255"/>
                </a:cubicBezTo>
                <a:cubicBezTo>
                  <a:pt x="20510" y="204692"/>
                  <a:pt x="59911" y="186969"/>
                  <a:pt x="11216" y="203200"/>
                </a:cubicBezTo>
                <a:cubicBezTo>
                  <a:pt x="8137" y="212436"/>
                  <a:pt x="-4905" y="224025"/>
                  <a:pt x="1979" y="230909"/>
                </a:cubicBezTo>
                <a:cubicBezTo>
                  <a:pt x="15748" y="244678"/>
                  <a:pt x="57398" y="249382"/>
                  <a:pt x="57398" y="249382"/>
                </a:cubicBezTo>
                <a:cubicBezTo>
                  <a:pt x="97422" y="246303"/>
                  <a:pt x="137638" y="245125"/>
                  <a:pt x="177470" y="240146"/>
                </a:cubicBezTo>
                <a:cubicBezTo>
                  <a:pt x="187131" y="238938"/>
                  <a:pt x="195443" y="230909"/>
                  <a:pt x="205179" y="230909"/>
                </a:cubicBezTo>
                <a:cubicBezTo>
                  <a:pt x="242253" y="230909"/>
                  <a:pt x="279070" y="237067"/>
                  <a:pt x="316016" y="240146"/>
                </a:cubicBezTo>
                <a:cubicBezTo>
                  <a:pt x="314388" y="256427"/>
                  <a:pt x="310643" y="338888"/>
                  <a:pt x="297543" y="369455"/>
                </a:cubicBezTo>
                <a:cubicBezTo>
                  <a:pt x="293170" y="379658"/>
                  <a:pt x="285228" y="387928"/>
                  <a:pt x="279070" y="397164"/>
                </a:cubicBezTo>
                <a:cubicBezTo>
                  <a:pt x="228655" y="548414"/>
                  <a:pt x="260144" y="462998"/>
                  <a:pt x="279070" y="27709"/>
                </a:cubicBezTo>
                <a:cubicBezTo>
                  <a:pt x="279493" y="17982"/>
                  <a:pt x="285228" y="9236"/>
                  <a:pt x="288307" y="0"/>
                </a:cubicBezTo>
                <a:cubicBezTo>
                  <a:pt x="360193" y="143780"/>
                  <a:pt x="240383" y="-110476"/>
                  <a:pt x="297543" y="332509"/>
                </a:cubicBezTo>
                <a:cubicBezTo>
                  <a:pt x="299552" y="348079"/>
                  <a:pt x="328428" y="326803"/>
                  <a:pt x="343725" y="323273"/>
                </a:cubicBezTo>
                <a:cubicBezTo>
                  <a:pt x="430247" y="303307"/>
                  <a:pt x="390613" y="304800"/>
                  <a:pt x="436089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FC8BB-46E3-4FC8-BE78-707D4A735FFF}"/>
              </a:ext>
            </a:extLst>
          </p:cNvPr>
          <p:cNvSpPr txBox="1"/>
          <p:nvPr/>
        </p:nvSpPr>
        <p:spPr>
          <a:xfrm>
            <a:off x="9873673" y="1713345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맵핑 </a:t>
            </a:r>
            <a:r>
              <a:rPr lang="en-US" altLang="ko-KR" dirty="0"/>
              <a:t>name</a:t>
            </a:r>
            <a:r>
              <a:rPr lang="ko-KR" altLang="en-US" dirty="0"/>
              <a:t>을 만들어준다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64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Servlet </a:t>
            </a:r>
            <a:r>
              <a:rPr lang="ko-KR" altLang="en-US" sz="4000" dirty="0"/>
              <a:t>문서 만들기 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C37BA7-8C11-4C4D-81A8-CD8C5407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285"/>
            <a:ext cx="12192000" cy="57437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661BA-47F7-41DE-92A2-764C9C199774}"/>
              </a:ext>
            </a:extLst>
          </p:cNvPr>
          <p:cNvSpPr txBox="1"/>
          <p:nvPr/>
        </p:nvSpPr>
        <p:spPr>
          <a:xfrm>
            <a:off x="8543636" y="2290618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Finish </a:t>
            </a:r>
            <a:r>
              <a:rPr lang="ko-KR" altLang="en-US" dirty="0"/>
              <a:t>클릭해준다</a:t>
            </a:r>
          </a:p>
        </p:txBody>
      </p:sp>
    </p:spTree>
    <p:extLst>
      <p:ext uri="{BB962C8B-B14F-4D97-AF65-F5344CB8AC3E}">
        <p14:creationId xmlns:p14="http://schemas.microsoft.com/office/powerpoint/2010/main" val="4442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Web.xml</a:t>
            </a:r>
            <a:r>
              <a:rPr lang="ko-KR" altLang="en-US" sz="4000" dirty="0"/>
              <a:t>에 </a:t>
            </a:r>
            <a:r>
              <a:rPr lang="ko-KR" altLang="en-US" sz="4000" dirty="0" err="1"/>
              <a:t>서블릿</a:t>
            </a:r>
            <a:r>
              <a:rPr lang="ko-KR" altLang="en-US" sz="4000" dirty="0"/>
              <a:t> 맵핑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C2CB0-01B0-411B-B6C4-F6AD1977D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1114286"/>
            <a:ext cx="6096000" cy="57437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1F5B6D-0B07-4B12-AB72-C021357E9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4287"/>
            <a:ext cx="6096000" cy="5743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6588B-27C3-47A5-98D6-D5336D3D17B1}"/>
              </a:ext>
            </a:extLst>
          </p:cNvPr>
          <p:cNvSpPr txBox="1"/>
          <p:nvPr/>
        </p:nvSpPr>
        <p:spPr>
          <a:xfrm>
            <a:off x="4387273" y="4784436"/>
            <a:ext cx="170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 놓은 </a:t>
            </a:r>
            <a:r>
              <a:rPr lang="en-US" altLang="ko-KR" dirty="0"/>
              <a:t>web.xml </a:t>
            </a:r>
            <a:r>
              <a:rPr lang="ko-KR" altLang="en-US" dirty="0"/>
              <a:t>들어가서 이렇게 설정해준다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6394B7-FE3C-48E9-BA5A-2DA01C493C63}"/>
              </a:ext>
            </a:extLst>
          </p:cNvPr>
          <p:cNvCxnSpPr>
            <a:cxnSpLocks/>
          </p:cNvCxnSpPr>
          <p:nvPr/>
        </p:nvCxnSpPr>
        <p:spPr>
          <a:xfrm>
            <a:off x="443345" y="4110182"/>
            <a:ext cx="0" cy="203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C9E3A6-00EB-4E59-A756-F547FFE4EFAA}"/>
              </a:ext>
            </a:extLst>
          </p:cNvPr>
          <p:cNvCxnSpPr/>
          <p:nvPr/>
        </p:nvCxnSpPr>
        <p:spPr>
          <a:xfrm>
            <a:off x="443345" y="6151418"/>
            <a:ext cx="36668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Web.xml</a:t>
            </a:r>
            <a:r>
              <a:rPr lang="ko-KR" altLang="en-US" sz="4000" dirty="0"/>
              <a:t>에 </a:t>
            </a:r>
            <a:r>
              <a:rPr lang="ko-KR" altLang="en-US" sz="4000" dirty="0" err="1"/>
              <a:t>서블릿</a:t>
            </a:r>
            <a:r>
              <a:rPr lang="ko-KR" altLang="en-US" sz="4000" dirty="0"/>
              <a:t> 맵핑 </a:t>
            </a:r>
            <a:r>
              <a:rPr lang="en-US" altLang="ko-KR" sz="4000" dirty="0"/>
              <a:t>1</a:t>
            </a:r>
            <a:r>
              <a:rPr lang="ko-KR" altLang="en-US" sz="4000" dirty="0"/>
              <a:t>번째 방법</a:t>
            </a:r>
            <a:endParaRPr lang="en-US" altLang="ko-KR" sz="4000" dirty="0"/>
          </a:p>
          <a:p>
            <a:endParaRPr lang="en-US" altLang="ko-KR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05A9A2-9B9E-4535-B752-98DE8FA83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4285"/>
            <a:ext cx="6096000" cy="57437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C474C9-0D19-4DB8-A2CA-D7B71831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4285"/>
            <a:ext cx="6096000" cy="57437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80C582-AADF-4098-B741-7A94E3FFD658}"/>
              </a:ext>
            </a:extLst>
          </p:cNvPr>
          <p:cNvSpPr txBox="1"/>
          <p:nvPr/>
        </p:nvSpPr>
        <p:spPr>
          <a:xfrm>
            <a:off x="2992582" y="2392218"/>
            <a:ext cx="256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/>
              <a:t>부분을 </a:t>
            </a:r>
            <a:r>
              <a:rPr lang="ko-KR" altLang="en-US" dirty="0" err="1"/>
              <a:t>주석처리해준다</a:t>
            </a:r>
            <a:r>
              <a:rPr lang="ko-KR" altLang="en-US" dirty="0"/>
              <a:t>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4469FDD-1DE3-44E6-B5C8-438D1FF1CA6C}"/>
              </a:ext>
            </a:extLst>
          </p:cNvPr>
          <p:cNvCxnSpPr/>
          <p:nvPr/>
        </p:nvCxnSpPr>
        <p:spPr>
          <a:xfrm>
            <a:off x="73891" y="2466109"/>
            <a:ext cx="1801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9E4526-8A3E-4621-A58E-BE751D9F880D}"/>
              </a:ext>
            </a:extLst>
          </p:cNvPr>
          <p:cNvSpPr txBox="1"/>
          <p:nvPr/>
        </p:nvSpPr>
        <p:spPr>
          <a:xfrm>
            <a:off x="8405091" y="4128655"/>
            <a:ext cx="235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실행주면 이렇게 </a:t>
            </a:r>
            <a:r>
              <a:rPr lang="en-US" altLang="ko-KR" dirty="0"/>
              <a:t>web.xml</a:t>
            </a:r>
            <a:r>
              <a:rPr lang="ko-KR" altLang="en-US" dirty="0"/>
              <a:t>로 맵핑이 된 것을 확인할 수 있다 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A535367-93C4-46D4-8A9F-9F4CCB598AC5}"/>
              </a:ext>
            </a:extLst>
          </p:cNvPr>
          <p:cNvSpPr/>
          <p:nvPr/>
        </p:nvSpPr>
        <p:spPr>
          <a:xfrm>
            <a:off x="7508817" y="6059055"/>
            <a:ext cx="813147" cy="480290"/>
          </a:xfrm>
          <a:custGeom>
            <a:avLst/>
            <a:gdLst>
              <a:gd name="connsiteX0" fmla="*/ 120419 w 813147"/>
              <a:gd name="connsiteY0" fmla="*/ 443345 h 480290"/>
              <a:gd name="connsiteX1" fmla="*/ 351328 w 813147"/>
              <a:gd name="connsiteY1" fmla="*/ 461818 h 480290"/>
              <a:gd name="connsiteX2" fmla="*/ 462165 w 813147"/>
              <a:gd name="connsiteY2" fmla="*/ 480290 h 480290"/>
              <a:gd name="connsiteX3" fmla="*/ 683838 w 813147"/>
              <a:gd name="connsiteY3" fmla="*/ 471054 h 480290"/>
              <a:gd name="connsiteX4" fmla="*/ 711547 w 813147"/>
              <a:gd name="connsiteY4" fmla="*/ 461818 h 480290"/>
              <a:gd name="connsiteX5" fmla="*/ 766965 w 813147"/>
              <a:gd name="connsiteY5" fmla="*/ 452581 h 480290"/>
              <a:gd name="connsiteX6" fmla="*/ 813147 w 813147"/>
              <a:gd name="connsiteY6" fmla="*/ 360218 h 480290"/>
              <a:gd name="connsiteX7" fmla="*/ 803910 w 813147"/>
              <a:gd name="connsiteY7" fmla="*/ 203200 h 480290"/>
              <a:gd name="connsiteX8" fmla="*/ 794674 w 813147"/>
              <a:gd name="connsiteY8" fmla="*/ 175490 h 480290"/>
              <a:gd name="connsiteX9" fmla="*/ 766965 w 813147"/>
              <a:gd name="connsiteY9" fmla="*/ 166254 h 480290"/>
              <a:gd name="connsiteX10" fmla="*/ 683838 w 813147"/>
              <a:gd name="connsiteY10" fmla="*/ 120072 h 480290"/>
              <a:gd name="connsiteX11" fmla="*/ 665365 w 813147"/>
              <a:gd name="connsiteY11" fmla="*/ 83127 h 480290"/>
              <a:gd name="connsiteX12" fmla="*/ 637656 w 813147"/>
              <a:gd name="connsiteY12" fmla="*/ 18472 h 480290"/>
              <a:gd name="connsiteX13" fmla="*/ 582238 w 813147"/>
              <a:gd name="connsiteY13" fmla="*/ 9236 h 480290"/>
              <a:gd name="connsiteX14" fmla="*/ 379038 w 813147"/>
              <a:gd name="connsiteY14" fmla="*/ 0 h 480290"/>
              <a:gd name="connsiteX15" fmla="*/ 240492 w 813147"/>
              <a:gd name="connsiteY15" fmla="*/ 9236 h 480290"/>
              <a:gd name="connsiteX16" fmla="*/ 148128 w 813147"/>
              <a:gd name="connsiteY16" fmla="*/ 64654 h 480290"/>
              <a:gd name="connsiteX17" fmla="*/ 92710 w 813147"/>
              <a:gd name="connsiteY17" fmla="*/ 101600 h 480290"/>
              <a:gd name="connsiteX18" fmla="*/ 65001 w 813147"/>
              <a:gd name="connsiteY18" fmla="*/ 120072 h 480290"/>
              <a:gd name="connsiteX19" fmla="*/ 37292 w 813147"/>
              <a:gd name="connsiteY19" fmla="*/ 129309 h 480290"/>
              <a:gd name="connsiteX20" fmla="*/ 9583 w 813147"/>
              <a:gd name="connsiteY20" fmla="*/ 221672 h 480290"/>
              <a:gd name="connsiteX21" fmla="*/ 347 w 813147"/>
              <a:gd name="connsiteY21" fmla="*/ 249381 h 480290"/>
              <a:gd name="connsiteX22" fmla="*/ 9583 w 813147"/>
              <a:gd name="connsiteY22" fmla="*/ 397163 h 480290"/>
              <a:gd name="connsiteX23" fmla="*/ 101947 w 813147"/>
              <a:gd name="connsiteY23" fmla="*/ 443345 h 480290"/>
              <a:gd name="connsiteX24" fmla="*/ 508347 w 813147"/>
              <a:gd name="connsiteY24" fmla="*/ 443345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3147" h="480290">
                <a:moveTo>
                  <a:pt x="120419" y="443345"/>
                </a:moveTo>
                <a:cubicBezTo>
                  <a:pt x="272831" y="468746"/>
                  <a:pt x="34485" y="431156"/>
                  <a:pt x="351328" y="461818"/>
                </a:cubicBezTo>
                <a:cubicBezTo>
                  <a:pt x="388609" y="465426"/>
                  <a:pt x="462165" y="480290"/>
                  <a:pt x="462165" y="480290"/>
                </a:cubicBezTo>
                <a:cubicBezTo>
                  <a:pt x="536056" y="477211"/>
                  <a:pt x="610085" y="476517"/>
                  <a:pt x="683838" y="471054"/>
                </a:cubicBezTo>
                <a:cubicBezTo>
                  <a:pt x="693547" y="470335"/>
                  <a:pt x="702043" y="463930"/>
                  <a:pt x="711547" y="461818"/>
                </a:cubicBezTo>
                <a:cubicBezTo>
                  <a:pt x="729829" y="457755"/>
                  <a:pt x="748492" y="455660"/>
                  <a:pt x="766965" y="452581"/>
                </a:cubicBezTo>
                <a:cubicBezTo>
                  <a:pt x="810951" y="386601"/>
                  <a:pt x="798525" y="418701"/>
                  <a:pt x="813147" y="360218"/>
                </a:cubicBezTo>
                <a:cubicBezTo>
                  <a:pt x="810068" y="307879"/>
                  <a:pt x="809127" y="255370"/>
                  <a:pt x="803910" y="203200"/>
                </a:cubicBezTo>
                <a:cubicBezTo>
                  <a:pt x="802941" y="193512"/>
                  <a:pt x="801558" y="182375"/>
                  <a:pt x="794674" y="175490"/>
                </a:cubicBezTo>
                <a:cubicBezTo>
                  <a:pt x="787790" y="168606"/>
                  <a:pt x="776201" y="169333"/>
                  <a:pt x="766965" y="166254"/>
                </a:cubicBezTo>
                <a:cubicBezTo>
                  <a:pt x="703446" y="123908"/>
                  <a:pt x="732609" y="136330"/>
                  <a:pt x="683838" y="120072"/>
                </a:cubicBezTo>
                <a:cubicBezTo>
                  <a:pt x="677680" y="107757"/>
                  <a:pt x="670200" y="96019"/>
                  <a:pt x="665365" y="83127"/>
                </a:cubicBezTo>
                <a:cubicBezTo>
                  <a:pt x="659562" y="67653"/>
                  <a:pt x="657812" y="28550"/>
                  <a:pt x="637656" y="18472"/>
                </a:cubicBezTo>
                <a:cubicBezTo>
                  <a:pt x="620906" y="10097"/>
                  <a:pt x="600918" y="10570"/>
                  <a:pt x="582238" y="9236"/>
                </a:cubicBezTo>
                <a:cubicBezTo>
                  <a:pt x="514607" y="4405"/>
                  <a:pt x="446771" y="3079"/>
                  <a:pt x="379038" y="0"/>
                </a:cubicBezTo>
                <a:cubicBezTo>
                  <a:pt x="332856" y="3079"/>
                  <a:pt x="286210" y="2017"/>
                  <a:pt x="240492" y="9236"/>
                </a:cubicBezTo>
                <a:cubicBezTo>
                  <a:pt x="221887" y="12174"/>
                  <a:pt x="153410" y="61132"/>
                  <a:pt x="148128" y="64654"/>
                </a:cubicBezTo>
                <a:lnTo>
                  <a:pt x="92710" y="101600"/>
                </a:lnTo>
                <a:cubicBezTo>
                  <a:pt x="83474" y="107757"/>
                  <a:pt x="75532" y="116561"/>
                  <a:pt x="65001" y="120072"/>
                </a:cubicBezTo>
                <a:lnTo>
                  <a:pt x="37292" y="129309"/>
                </a:lnTo>
                <a:cubicBezTo>
                  <a:pt x="23333" y="185148"/>
                  <a:pt x="32071" y="154207"/>
                  <a:pt x="9583" y="221672"/>
                </a:cubicBezTo>
                <a:lnTo>
                  <a:pt x="347" y="249381"/>
                </a:lnTo>
                <a:cubicBezTo>
                  <a:pt x="3426" y="298642"/>
                  <a:pt x="-6722" y="350577"/>
                  <a:pt x="9583" y="397163"/>
                </a:cubicBezTo>
                <a:cubicBezTo>
                  <a:pt x="16343" y="416478"/>
                  <a:pt x="77323" y="442832"/>
                  <a:pt x="101947" y="443345"/>
                </a:cubicBezTo>
                <a:cubicBezTo>
                  <a:pt x="237384" y="446166"/>
                  <a:pt x="372880" y="443345"/>
                  <a:pt x="508347" y="4433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544945" y="406400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서블릿</a:t>
            </a:r>
            <a:r>
              <a:rPr lang="ko-KR" altLang="en-US" sz="4000" dirty="0"/>
              <a:t> 맵핑 하는 이유 </a:t>
            </a:r>
            <a:endParaRPr lang="en-US" altLang="ko-KR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31D1-6391-4190-A324-287962AC6FEA}"/>
              </a:ext>
            </a:extLst>
          </p:cNvPr>
          <p:cNvSpPr txBox="1"/>
          <p:nvPr/>
        </p:nvSpPr>
        <p:spPr>
          <a:xfrm>
            <a:off x="544945" y="1283854"/>
            <a:ext cx="960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맵핑은 보안에 노출 되어 있는 경로를 간단하게 맵핑 하는 것으로 보안을 강화하고 경로를 간결하게 해주는 것이다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2C4E2F-B402-467C-9783-C7A8D6860EF4}"/>
              </a:ext>
            </a:extLst>
          </p:cNvPr>
          <p:cNvSpPr/>
          <p:nvPr/>
        </p:nvSpPr>
        <p:spPr>
          <a:xfrm>
            <a:off x="544945" y="2269837"/>
            <a:ext cx="9642764" cy="330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 </a:t>
            </a:r>
            <a:r>
              <a:rPr lang="en-US" altLang="ko-KR" dirty="0"/>
              <a:t>http://localhost:8181/TestServletEX2/TestServlet2/servlet/</a:t>
            </a:r>
            <a:r>
              <a:rPr lang="en-US" altLang="ko-KR" dirty="0" err="1"/>
              <a:t>com.javalec</a:t>
            </a:r>
            <a:r>
              <a:rPr lang="en-US" altLang="ko-KR" dirty="0"/>
              <a:t>……///</a:t>
            </a:r>
            <a:r>
              <a:rPr lang="ko-KR" altLang="en-US" dirty="0"/>
              <a:t>이라면</a:t>
            </a:r>
            <a:endParaRPr lang="en-US" altLang="ko-KR" dirty="0"/>
          </a:p>
          <a:p>
            <a:pPr algn="ctr"/>
            <a:r>
              <a:rPr lang="en-US" altLang="ko-KR" dirty="0"/>
              <a:t>URL </a:t>
            </a:r>
            <a:r>
              <a:rPr lang="ko-KR" altLang="en-US" dirty="0"/>
              <a:t>맵핑 경로는 </a:t>
            </a:r>
            <a:r>
              <a:rPr lang="en-US" altLang="ko-KR" dirty="0"/>
              <a:t>http://localhost:8181/TestServletEX2/TServlet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9B485-DBF0-46FC-9DC9-AFF220174233}"/>
              </a:ext>
            </a:extLst>
          </p:cNvPr>
          <p:cNvSpPr txBox="1"/>
          <p:nvPr/>
        </p:nvSpPr>
        <p:spPr>
          <a:xfrm>
            <a:off x="443344" y="318655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어노테이션을</a:t>
            </a:r>
            <a:r>
              <a:rPr lang="ko-KR" altLang="en-US" sz="4000" dirty="0"/>
              <a:t> 이용한 </a:t>
            </a:r>
            <a:r>
              <a:rPr lang="ko-KR" altLang="en-US" sz="4000" dirty="0" err="1"/>
              <a:t>서블릿</a:t>
            </a:r>
            <a:r>
              <a:rPr lang="ko-KR" altLang="en-US" sz="4000" dirty="0"/>
              <a:t> 맵핑 </a:t>
            </a:r>
            <a:r>
              <a:rPr lang="en-US" altLang="ko-KR" sz="4000" dirty="0"/>
              <a:t>2</a:t>
            </a:r>
            <a:r>
              <a:rPr lang="ko-KR" altLang="en-US" sz="4000" dirty="0"/>
              <a:t>번째 방법</a:t>
            </a:r>
            <a:endParaRPr lang="en-US" altLang="ko-KR" sz="40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A535367-93C4-46D4-8A9F-9F4CCB598AC5}"/>
              </a:ext>
            </a:extLst>
          </p:cNvPr>
          <p:cNvSpPr/>
          <p:nvPr/>
        </p:nvSpPr>
        <p:spPr>
          <a:xfrm>
            <a:off x="7508817" y="6059055"/>
            <a:ext cx="813147" cy="480290"/>
          </a:xfrm>
          <a:custGeom>
            <a:avLst/>
            <a:gdLst>
              <a:gd name="connsiteX0" fmla="*/ 120419 w 813147"/>
              <a:gd name="connsiteY0" fmla="*/ 443345 h 480290"/>
              <a:gd name="connsiteX1" fmla="*/ 351328 w 813147"/>
              <a:gd name="connsiteY1" fmla="*/ 461818 h 480290"/>
              <a:gd name="connsiteX2" fmla="*/ 462165 w 813147"/>
              <a:gd name="connsiteY2" fmla="*/ 480290 h 480290"/>
              <a:gd name="connsiteX3" fmla="*/ 683838 w 813147"/>
              <a:gd name="connsiteY3" fmla="*/ 471054 h 480290"/>
              <a:gd name="connsiteX4" fmla="*/ 711547 w 813147"/>
              <a:gd name="connsiteY4" fmla="*/ 461818 h 480290"/>
              <a:gd name="connsiteX5" fmla="*/ 766965 w 813147"/>
              <a:gd name="connsiteY5" fmla="*/ 452581 h 480290"/>
              <a:gd name="connsiteX6" fmla="*/ 813147 w 813147"/>
              <a:gd name="connsiteY6" fmla="*/ 360218 h 480290"/>
              <a:gd name="connsiteX7" fmla="*/ 803910 w 813147"/>
              <a:gd name="connsiteY7" fmla="*/ 203200 h 480290"/>
              <a:gd name="connsiteX8" fmla="*/ 794674 w 813147"/>
              <a:gd name="connsiteY8" fmla="*/ 175490 h 480290"/>
              <a:gd name="connsiteX9" fmla="*/ 766965 w 813147"/>
              <a:gd name="connsiteY9" fmla="*/ 166254 h 480290"/>
              <a:gd name="connsiteX10" fmla="*/ 683838 w 813147"/>
              <a:gd name="connsiteY10" fmla="*/ 120072 h 480290"/>
              <a:gd name="connsiteX11" fmla="*/ 665365 w 813147"/>
              <a:gd name="connsiteY11" fmla="*/ 83127 h 480290"/>
              <a:gd name="connsiteX12" fmla="*/ 637656 w 813147"/>
              <a:gd name="connsiteY12" fmla="*/ 18472 h 480290"/>
              <a:gd name="connsiteX13" fmla="*/ 582238 w 813147"/>
              <a:gd name="connsiteY13" fmla="*/ 9236 h 480290"/>
              <a:gd name="connsiteX14" fmla="*/ 379038 w 813147"/>
              <a:gd name="connsiteY14" fmla="*/ 0 h 480290"/>
              <a:gd name="connsiteX15" fmla="*/ 240492 w 813147"/>
              <a:gd name="connsiteY15" fmla="*/ 9236 h 480290"/>
              <a:gd name="connsiteX16" fmla="*/ 148128 w 813147"/>
              <a:gd name="connsiteY16" fmla="*/ 64654 h 480290"/>
              <a:gd name="connsiteX17" fmla="*/ 92710 w 813147"/>
              <a:gd name="connsiteY17" fmla="*/ 101600 h 480290"/>
              <a:gd name="connsiteX18" fmla="*/ 65001 w 813147"/>
              <a:gd name="connsiteY18" fmla="*/ 120072 h 480290"/>
              <a:gd name="connsiteX19" fmla="*/ 37292 w 813147"/>
              <a:gd name="connsiteY19" fmla="*/ 129309 h 480290"/>
              <a:gd name="connsiteX20" fmla="*/ 9583 w 813147"/>
              <a:gd name="connsiteY20" fmla="*/ 221672 h 480290"/>
              <a:gd name="connsiteX21" fmla="*/ 347 w 813147"/>
              <a:gd name="connsiteY21" fmla="*/ 249381 h 480290"/>
              <a:gd name="connsiteX22" fmla="*/ 9583 w 813147"/>
              <a:gd name="connsiteY22" fmla="*/ 397163 h 480290"/>
              <a:gd name="connsiteX23" fmla="*/ 101947 w 813147"/>
              <a:gd name="connsiteY23" fmla="*/ 443345 h 480290"/>
              <a:gd name="connsiteX24" fmla="*/ 508347 w 813147"/>
              <a:gd name="connsiteY24" fmla="*/ 443345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3147" h="480290">
                <a:moveTo>
                  <a:pt x="120419" y="443345"/>
                </a:moveTo>
                <a:cubicBezTo>
                  <a:pt x="272831" y="468746"/>
                  <a:pt x="34485" y="431156"/>
                  <a:pt x="351328" y="461818"/>
                </a:cubicBezTo>
                <a:cubicBezTo>
                  <a:pt x="388609" y="465426"/>
                  <a:pt x="462165" y="480290"/>
                  <a:pt x="462165" y="480290"/>
                </a:cubicBezTo>
                <a:cubicBezTo>
                  <a:pt x="536056" y="477211"/>
                  <a:pt x="610085" y="476517"/>
                  <a:pt x="683838" y="471054"/>
                </a:cubicBezTo>
                <a:cubicBezTo>
                  <a:pt x="693547" y="470335"/>
                  <a:pt x="702043" y="463930"/>
                  <a:pt x="711547" y="461818"/>
                </a:cubicBezTo>
                <a:cubicBezTo>
                  <a:pt x="729829" y="457755"/>
                  <a:pt x="748492" y="455660"/>
                  <a:pt x="766965" y="452581"/>
                </a:cubicBezTo>
                <a:cubicBezTo>
                  <a:pt x="810951" y="386601"/>
                  <a:pt x="798525" y="418701"/>
                  <a:pt x="813147" y="360218"/>
                </a:cubicBezTo>
                <a:cubicBezTo>
                  <a:pt x="810068" y="307879"/>
                  <a:pt x="809127" y="255370"/>
                  <a:pt x="803910" y="203200"/>
                </a:cubicBezTo>
                <a:cubicBezTo>
                  <a:pt x="802941" y="193512"/>
                  <a:pt x="801558" y="182375"/>
                  <a:pt x="794674" y="175490"/>
                </a:cubicBezTo>
                <a:cubicBezTo>
                  <a:pt x="787790" y="168606"/>
                  <a:pt x="776201" y="169333"/>
                  <a:pt x="766965" y="166254"/>
                </a:cubicBezTo>
                <a:cubicBezTo>
                  <a:pt x="703446" y="123908"/>
                  <a:pt x="732609" y="136330"/>
                  <a:pt x="683838" y="120072"/>
                </a:cubicBezTo>
                <a:cubicBezTo>
                  <a:pt x="677680" y="107757"/>
                  <a:pt x="670200" y="96019"/>
                  <a:pt x="665365" y="83127"/>
                </a:cubicBezTo>
                <a:cubicBezTo>
                  <a:pt x="659562" y="67653"/>
                  <a:pt x="657812" y="28550"/>
                  <a:pt x="637656" y="18472"/>
                </a:cubicBezTo>
                <a:cubicBezTo>
                  <a:pt x="620906" y="10097"/>
                  <a:pt x="600918" y="10570"/>
                  <a:pt x="582238" y="9236"/>
                </a:cubicBezTo>
                <a:cubicBezTo>
                  <a:pt x="514607" y="4405"/>
                  <a:pt x="446771" y="3079"/>
                  <a:pt x="379038" y="0"/>
                </a:cubicBezTo>
                <a:cubicBezTo>
                  <a:pt x="332856" y="3079"/>
                  <a:pt x="286210" y="2017"/>
                  <a:pt x="240492" y="9236"/>
                </a:cubicBezTo>
                <a:cubicBezTo>
                  <a:pt x="221887" y="12174"/>
                  <a:pt x="153410" y="61132"/>
                  <a:pt x="148128" y="64654"/>
                </a:cubicBezTo>
                <a:lnTo>
                  <a:pt x="92710" y="101600"/>
                </a:lnTo>
                <a:cubicBezTo>
                  <a:pt x="83474" y="107757"/>
                  <a:pt x="75532" y="116561"/>
                  <a:pt x="65001" y="120072"/>
                </a:cubicBezTo>
                <a:lnTo>
                  <a:pt x="37292" y="129309"/>
                </a:lnTo>
                <a:cubicBezTo>
                  <a:pt x="23333" y="185148"/>
                  <a:pt x="32071" y="154207"/>
                  <a:pt x="9583" y="221672"/>
                </a:cubicBezTo>
                <a:lnTo>
                  <a:pt x="347" y="249381"/>
                </a:lnTo>
                <a:cubicBezTo>
                  <a:pt x="3426" y="298642"/>
                  <a:pt x="-6722" y="350577"/>
                  <a:pt x="9583" y="397163"/>
                </a:cubicBezTo>
                <a:cubicBezTo>
                  <a:pt x="16343" y="416478"/>
                  <a:pt x="77323" y="442832"/>
                  <a:pt x="101947" y="443345"/>
                </a:cubicBezTo>
                <a:cubicBezTo>
                  <a:pt x="237384" y="446166"/>
                  <a:pt x="372880" y="443345"/>
                  <a:pt x="508347" y="4433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BBE0A-60CE-49A0-8014-859461C3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95"/>
            <a:ext cx="6096000" cy="5750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3E30A7-8FB1-468B-8A44-6F54A957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07695"/>
            <a:ext cx="6096001" cy="5750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C107B-BE51-4CCA-B76E-309E39172390}"/>
              </a:ext>
            </a:extLst>
          </p:cNvPr>
          <p:cNvSpPr txBox="1"/>
          <p:nvPr/>
        </p:nvSpPr>
        <p:spPr>
          <a:xfrm>
            <a:off x="9993745" y="2512291"/>
            <a:ext cx="196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맵핑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60DC05D-F05B-4340-8386-C8BEF800F20A}"/>
              </a:ext>
            </a:extLst>
          </p:cNvPr>
          <p:cNvSpPr/>
          <p:nvPr/>
        </p:nvSpPr>
        <p:spPr>
          <a:xfrm>
            <a:off x="7934036" y="2096655"/>
            <a:ext cx="960582" cy="759116"/>
          </a:xfrm>
          <a:custGeom>
            <a:avLst/>
            <a:gdLst>
              <a:gd name="connsiteX0" fmla="*/ 175491 w 960582"/>
              <a:gd name="connsiteY0" fmla="*/ 757381 h 759116"/>
              <a:gd name="connsiteX1" fmla="*/ 221673 w 960582"/>
              <a:gd name="connsiteY1" fmla="*/ 720436 h 759116"/>
              <a:gd name="connsiteX2" fmla="*/ 277091 w 960582"/>
              <a:gd name="connsiteY2" fmla="*/ 711200 h 759116"/>
              <a:gd name="connsiteX3" fmla="*/ 360219 w 960582"/>
              <a:gd name="connsiteY3" fmla="*/ 701963 h 759116"/>
              <a:gd name="connsiteX4" fmla="*/ 424873 w 960582"/>
              <a:gd name="connsiteY4" fmla="*/ 692727 h 759116"/>
              <a:gd name="connsiteX5" fmla="*/ 508000 w 960582"/>
              <a:gd name="connsiteY5" fmla="*/ 674254 h 759116"/>
              <a:gd name="connsiteX6" fmla="*/ 591128 w 960582"/>
              <a:gd name="connsiteY6" fmla="*/ 665018 h 759116"/>
              <a:gd name="connsiteX7" fmla="*/ 628073 w 960582"/>
              <a:gd name="connsiteY7" fmla="*/ 655781 h 759116"/>
              <a:gd name="connsiteX8" fmla="*/ 674255 w 960582"/>
              <a:gd name="connsiteY8" fmla="*/ 646545 h 759116"/>
              <a:gd name="connsiteX9" fmla="*/ 701964 w 960582"/>
              <a:gd name="connsiteY9" fmla="*/ 628072 h 759116"/>
              <a:gd name="connsiteX10" fmla="*/ 785091 w 960582"/>
              <a:gd name="connsiteY10" fmla="*/ 554181 h 759116"/>
              <a:gd name="connsiteX11" fmla="*/ 822037 w 960582"/>
              <a:gd name="connsiteY11" fmla="*/ 526472 h 759116"/>
              <a:gd name="connsiteX12" fmla="*/ 858982 w 960582"/>
              <a:gd name="connsiteY12" fmla="*/ 489527 h 759116"/>
              <a:gd name="connsiteX13" fmla="*/ 923637 w 960582"/>
              <a:gd name="connsiteY13" fmla="*/ 434109 h 759116"/>
              <a:gd name="connsiteX14" fmla="*/ 932873 w 960582"/>
              <a:gd name="connsiteY14" fmla="*/ 397163 h 759116"/>
              <a:gd name="connsiteX15" fmla="*/ 951346 w 960582"/>
              <a:gd name="connsiteY15" fmla="*/ 369454 h 759116"/>
              <a:gd name="connsiteX16" fmla="*/ 960582 w 960582"/>
              <a:gd name="connsiteY16" fmla="*/ 341745 h 759116"/>
              <a:gd name="connsiteX17" fmla="*/ 951346 w 960582"/>
              <a:gd name="connsiteY17" fmla="*/ 193963 h 759116"/>
              <a:gd name="connsiteX18" fmla="*/ 932873 w 960582"/>
              <a:gd name="connsiteY18" fmla="*/ 138545 h 759116"/>
              <a:gd name="connsiteX19" fmla="*/ 895928 w 960582"/>
              <a:gd name="connsiteY19" fmla="*/ 101600 h 759116"/>
              <a:gd name="connsiteX20" fmla="*/ 849746 w 960582"/>
              <a:gd name="connsiteY20" fmla="*/ 55418 h 759116"/>
              <a:gd name="connsiteX21" fmla="*/ 822037 w 960582"/>
              <a:gd name="connsiteY21" fmla="*/ 36945 h 759116"/>
              <a:gd name="connsiteX22" fmla="*/ 692728 w 960582"/>
              <a:gd name="connsiteY22" fmla="*/ 9236 h 759116"/>
              <a:gd name="connsiteX23" fmla="*/ 665019 w 960582"/>
              <a:gd name="connsiteY23" fmla="*/ 0 h 759116"/>
              <a:gd name="connsiteX24" fmla="*/ 230909 w 960582"/>
              <a:gd name="connsiteY24" fmla="*/ 9236 h 759116"/>
              <a:gd name="connsiteX25" fmla="*/ 175491 w 960582"/>
              <a:gd name="connsiteY25" fmla="*/ 27709 h 759116"/>
              <a:gd name="connsiteX26" fmla="*/ 147782 w 960582"/>
              <a:gd name="connsiteY26" fmla="*/ 46181 h 759116"/>
              <a:gd name="connsiteX27" fmla="*/ 101600 w 960582"/>
              <a:gd name="connsiteY27" fmla="*/ 110836 h 759116"/>
              <a:gd name="connsiteX28" fmla="*/ 92364 w 960582"/>
              <a:gd name="connsiteY28" fmla="*/ 147781 h 759116"/>
              <a:gd name="connsiteX29" fmla="*/ 73891 w 960582"/>
              <a:gd name="connsiteY29" fmla="*/ 175490 h 759116"/>
              <a:gd name="connsiteX30" fmla="*/ 55419 w 960582"/>
              <a:gd name="connsiteY30" fmla="*/ 212436 h 759116"/>
              <a:gd name="connsiteX31" fmla="*/ 18473 w 960582"/>
              <a:gd name="connsiteY31" fmla="*/ 267854 h 759116"/>
              <a:gd name="connsiteX32" fmla="*/ 0 w 960582"/>
              <a:gd name="connsiteY32" fmla="*/ 378690 h 759116"/>
              <a:gd name="connsiteX33" fmla="*/ 9237 w 960582"/>
              <a:gd name="connsiteY33" fmla="*/ 489527 h 759116"/>
              <a:gd name="connsiteX34" fmla="*/ 46182 w 960582"/>
              <a:gd name="connsiteY34" fmla="*/ 563418 h 759116"/>
              <a:gd name="connsiteX35" fmla="*/ 138546 w 960582"/>
              <a:gd name="connsiteY35" fmla="*/ 609600 h 759116"/>
              <a:gd name="connsiteX36" fmla="*/ 230909 w 960582"/>
              <a:gd name="connsiteY36" fmla="*/ 674254 h 759116"/>
              <a:gd name="connsiteX37" fmla="*/ 267855 w 960582"/>
              <a:gd name="connsiteY37" fmla="*/ 692727 h 759116"/>
              <a:gd name="connsiteX38" fmla="*/ 295564 w 960582"/>
              <a:gd name="connsiteY38" fmla="*/ 711200 h 759116"/>
              <a:gd name="connsiteX39" fmla="*/ 350982 w 960582"/>
              <a:gd name="connsiteY39" fmla="*/ 729672 h 759116"/>
              <a:gd name="connsiteX40" fmla="*/ 369455 w 960582"/>
              <a:gd name="connsiteY40" fmla="*/ 757381 h 759116"/>
              <a:gd name="connsiteX41" fmla="*/ 498764 w 960582"/>
              <a:gd name="connsiteY41" fmla="*/ 748145 h 759116"/>
              <a:gd name="connsiteX42" fmla="*/ 554182 w 960582"/>
              <a:gd name="connsiteY42" fmla="*/ 729672 h 759116"/>
              <a:gd name="connsiteX43" fmla="*/ 581891 w 960582"/>
              <a:gd name="connsiteY43" fmla="*/ 720436 h 759116"/>
              <a:gd name="connsiteX44" fmla="*/ 646546 w 960582"/>
              <a:gd name="connsiteY44" fmla="*/ 720436 h 75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0582" h="759116">
                <a:moveTo>
                  <a:pt x="175491" y="757381"/>
                </a:moveTo>
                <a:cubicBezTo>
                  <a:pt x="190885" y="745066"/>
                  <a:pt x="203726" y="728594"/>
                  <a:pt x="221673" y="720436"/>
                </a:cubicBezTo>
                <a:cubicBezTo>
                  <a:pt x="238722" y="712687"/>
                  <a:pt x="258528" y="713675"/>
                  <a:pt x="277091" y="711200"/>
                </a:cubicBezTo>
                <a:cubicBezTo>
                  <a:pt x="304726" y="707515"/>
                  <a:pt x="332554" y="705421"/>
                  <a:pt x="360219" y="701963"/>
                </a:cubicBezTo>
                <a:cubicBezTo>
                  <a:pt x="381821" y="699263"/>
                  <a:pt x="403454" y="696621"/>
                  <a:pt x="424873" y="692727"/>
                </a:cubicBezTo>
                <a:cubicBezTo>
                  <a:pt x="498831" y="679280"/>
                  <a:pt x="422434" y="686477"/>
                  <a:pt x="508000" y="674254"/>
                </a:cubicBezTo>
                <a:cubicBezTo>
                  <a:pt x="535600" y="670311"/>
                  <a:pt x="563419" y="668097"/>
                  <a:pt x="591128" y="665018"/>
                </a:cubicBezTo>
                <a:cubicBezTo>
                  <a:pt x="603443" y="661939"/>
                  <a:pt x="615681" y="658535"/>
                  <a:pt x="628073" y="655781"/>
                </a:cubicBezTo>
                <a:cubicBezTo>
                  <a:pt x="643398" y="652375"/>
                  <a:pt x="659556" y="652057"/>
                  <a:pt x="674255" y="646545"/>
                </a:cubicBezTo>
                <a:cubicBezTo>
                  <a:pt x="684649" y="642647"/>
                  <a:pt x="693083" y="634732"/>
                  <a:pt x="701964" y="628072"/>
                </a:cubicBezTo>
                <a:cubicBezTo>
                  <a:pt x="795443" y="557963"/>
                  <a:pt x="704437" y="624754"/>
                  <a:pt x="785091" y="554181"/>
                </a:cubicBezTo>
                <a:cubicBezTo>
                  <a:pt x="796676" y="544044"/>
                  <a:pt x="810452" y="536609"/>
                  <a:pt x="822037" y="526472"/>
                </a:cubicBezTo>
                <a:cubicBezTo>
                  <a:pt x="835144" y="515004"/>
                  <a:pt x="845759" y="500861"/>
                  <a:pt x="858982" y="489527"/>
                </a:cubicBezTo>
                <a:cubicBezTo>
                  <a:pt x="957459" y="405118"/>
                  <a:pt x="790547" y="567195"/>
                  <a:pt x="923637" y="434109"/>
                </a:cubicBezTo>
                <a:cubicBezTo>
                  <a:pt x="926716" y="421794"/>
                  <a:pt x="927873" y="408831"/>
                  <a:pt x="932873" y="397163"/>
                </a:cubicBezTo>
                <a:cubicBezTo>
                  <a:pt x="937246" y="386960"/>
                  <a:pt x="946382" y="379383"/>
                  <a:pt x="951346" y="369454"/>
                </a:cubicBezTo>
                <a:cubicBezTo>
                  <a:pt x="955700" y="360746"/>
                  <a:pt x="957503" y="350981"/>
                  <a:pt x="960582" y="341745"/>
                </a:cubicBezTo>
                <a:cubicBezTo>
                  <a:pt x="957503" y="292484"/>
                  <a:pt x="958015" y="242867"/>
                  <a:pt x="951346" y="193963"/>
                </a:cubicBezTo>
                <a:cubicBezTo>
                  <a:pt x="948715" y="174670"/>
                  <a:pt x="946642" y="152314"/>
                  <a:pt x="932873" y="138545"/>
                </a:cubicBezTo>
                <a:cubicBezTo>
                  <a:pt x="920558" y="126230"/>
                  <a:pt x="906378" y="115533"/>
                  <a:pt x="895928" y="101600"/>
                </a:cubicBezTo>
                <a:cubicBezTo>
                  <a:pt x="857883" y="50874"/>
                  <a:pt x="901278" y="72595"/>
                  <a:pt x="849746" y="55418"/>
                </a:cubicBezTo>
                <a:cubicBezTo>
                  <a:pt x="840510" y="49260"/>
                  <a:pt x="832469" y="40739"/>
                  <a:pt x="822037" y="36945"/>
                </a:cubicBezTo>
                <a:cubicBezTo>
                  <a:pt x="761101" y="14786"/>
                  <a:pt x="750231" y="22014"/>
                  <a:pt x="692728" y="9236"/>
                </a:cubicBezTo>
                <a:cubicBezTo>
                  <a:pt x="683224" y="7124"/>
                  <a:pt x="674255" y="3079"/>
                  <a:pt x="665019" y="0"/>
                </a:cubicBezTo>
                <a:cubicBezTo>
                  <a:pt x="520316" y="3079"/>
                  <a:pt x="375414" y="1057"/>
                  <a:pt x="230909" y="9236"/>
                </a:cubicBezTo>
                <a:cubicBezTo>
                  <a:pt x="211468" y="10336"/>
                  <a:pt x="191693" y="16908"/>
                  <a:pt x="175491" y="27709"/>
                </a:cubicBezTo>
                <a:lnTo>
                  <a:pt x="147782" y="46181"/>
                </a:lnTo>
                <a:cubicBezTo>
                  <a:pt x="144630" y="50383"/>
                  <a:pt x="106101" y="100334"/>
                  <a:pt x="101600" y="110836"/>
                </a:cubicBezTo>
                <a:cubicBezTo>
                  <a:pt x="96600" y="122504"/>
                  <a:pt x="97364" y="136113"/>
                  <a:pt x="92364" y="147781"/>
                </a:cubicBezTo>
                <a:cubicBezTo>
                  <a:pt x="87991" y="157984"/>
                  <a:pt x="79398" y="165852"/>
                  <a:pt x="73891" y="175490"/>
                </a:cubicBezTo>
                <a:cubicBezTo>
                  <a:pt x="67060" y="187445"/>
                  <a:pt x="62503" y="200629"/>
                  <a:pt x="55419" y="212436"/>
                </a:cubicBezTo>
                <a:cubicBezTo>
                  <a:pt x="43996" y="231474"/>
                  <a:pt x="18473" y="267854"/>
                  <a:pt x="18473" y="267854"/>
                </a:cubicBezTo>
                <a:cubicBezTo>
                  <a:pt x="8746" y="306762"/>
                  <a:pt x="0" y="335453"/>
                  <a:pt x="0" y="378690"/>
                </a:cubicBezTo>
                <a:cubicBezTo>
                  <a:pt x="0" y="415764"/>
                  <a:pt x="4639" y="452740"/>
                  <a:pt x="9237" y="489527"/>
                </a:cubicBezTo>
                <a:cubicBezTo>
                  <a:pt x="13091" y="520357"/>
                  <a:pt x="21911" y="541844"/>
                  <a:pt x="46182" y="563418"/>
                </a:cubicBezTo>
                <a:cubicBezTo>
                  <a:pt x="89211" y="601666"/>
                  <a:pt x="93185" y="598259"/>
                  <a:pt x="138546" y="609600"/>
                </a:cubicBezTo>
                <a:cubicBezTo>
                  <a:pt x="161716" y="626978"/>
                  <a:pt x="208164" y="662881"/>
                  <a:pt x="230909" y="674254"/>
                </a:cubicBezTo>
                <a:cubicBezTo>
                  <a:pt x="243224" y="680412"/>
                  <a:pt x="255900" y="685896"/>
                  <a:pt x="267855" y="692727"/>
                </a:cubicBezTo>
                <a:cubicBezTo>
                  <a:pt x="277493" y="698235"/>
                  <a:pt x="285420" y="706692"/>
                  <a:pt x="295564" y="711200"/>
                </a:cubicBezTo>
                <a:cubicBezTo>
                  <a:pt x="313358" y="719108"/>
                  <a:pt x="350982" y="729672"/>
                  <a:pt x="350982" y="729672"/>
                </a:cubicBezTo>
                <a:cubicBezTo>
                  <a:pt x="357140" y="738908"/>
                  <a:pt x="358440" y="756004"/>
                  <a:pt x="369455" y="757381"/>
                </a:cubicBezTo>
                <a:cubicBezTo>
                  <a:pt x="412334" y="762741"/>
                  <a:pt x="456029" y="754555"/>
                  <a:pt x="498764" y="748145"/>
                </a:cubicBezTo>
                <a:cubicBezTo>
                  <a:pt x="518021" y="745257"/>
                  <a:pt x="535709" y="735830"/>
                  <a:pt x="554182" y="729672"/>
                </a:cubicBezTo>
                <a:cubicBezTo>
                  <a:pt x="563418" y="726593"/>
                  <a:pt x="572155" y="720436"/>
                  <a:pt x="581891" y="720436"/>
                </a:cubicBezTo>
                <a:lnTo>
                  <a:pt x="646546" y="7204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AA86AFF-7796-4461-83E5-9D4E32C13895}"/>
              </a:ext>
            </a:extLst>
          </p:cNvPr>
          <p:cNvSpPr/>
          <p:nvPr/>
        </p:nvSpPr>
        <p:spPr>
          <a:xfrm>
            <a:off x="101643" y="3472873"/>
            <a:ext cx="4239448" cy="2309091"/>
          </a:xfrm>
          <a:custGeom>
            <a:avLst/>
            <a:gdLst>
              <a:gd name="connsiteX0" fmla="*/ 110793 w 4239448"/>
              <a:gd name="connsiteY0" fmla="*/ 249382 h 2309091"/>
              <a:gd name="connsiteX1" fmla="*/ 64612 w 4239448"/>
              <a:gd name="connsiteY1" fmla="*/ 277091 h 2309091"/>
              <a:gd name="connsiteX2" fmla="*/ 46139 w 4239448"/>
              <a:gd name="connsiteY2" fmla="*/ 332509 h 2309091"/>
              <a:gd name="connsiteX3" fmla="*/ 27666 w 4239448"/>
              <a:gd name="connsiteY3" fmla="*/ 434109 h 2309091"/>
              <a:gd name="connsiteX4" fmla="*/ 18430 w 4239448"/>
              <a:gd name="connsiteY4" fmla="*/ 461818 h 2309091"/>
              <a:gd name="connsiteX5" fmla="*/ 18430 w 4239448"/>
              <a:gd name="connsiteY5" fmla="*/ 1496291 h 2309091"/>
              <a:gd name="connsiteX6" fmla="*/ 36902 w 4239448"/>
              <a:gd name="connsiteY6" fmla="*/ 1570182 h 2309091"/>
              <a:gd name="connsiteX7" fmla="*/ 46139 w 4239448"/>
              <a:gd name="connsiteY7" fmla="*/ 1607127 h 2309091"/>
              <a:gd name="connsiteX8" fmla="*/ 55375 w 4239448"/>
              <a:gd name="connsiteY8" fmla="*/ 1699491 h 2309091"/>
              <a:gd name="connsiteX9" fmla="*/ 83084 w 4239448"/>
              <a:gd name="connsiteY9" fmla="*/ 1801091 h 2309091"/>
              <a:gd name="connsiteX10" fmla="*/ 92321 w 4239448"/>
              <a:gd name="connsiteY10" fmla="*/ 1838036 h 2309091"/>
              <a:gd name="connsiteX11" fmla="*/ 110793 w 4239448"/>
              <a:gd name="connsiteY11" fmla="*/ 1884218 h 2309091"/>
              <a:gd name="connsiteX12" fmla="*/ 147739 w 4239448"/>
              <a:gd name="connsiteY12" fmla="*/ 1967345 h 2309091"/>
              <a:gd name="connsiteX13" fmla="*/ 184684 w 4239448"/>
              <a:gd name="connsiteY13" fmla="*/ 2022763 h 2309091"/>
              <a:gd name="connsiteX14" fmla="*/ 203157 w 4239448"/>
              <a:gd name="connsiteY14" fmla="*/ 2059709 h 2309091"/>
              <a:gd name="connsiteX15" fmla="*/ 286284 w 4239448"/>
              <a:gd name="connsiteY15" fmla="*/ 2105891 h 2309091"/>
              <a:gd name="connsiteX16" fmla="*/ 313993 w 4239448"/>
              <a:gd name="connsiteY16" fmla="*/ 2124363 h 2309091"/>
              <a:gd name="connsiteX17" fmla="*/ 406357 w 4239448"/>
              <a:gd name="connsiteY17" fmla="*/ 2142836 h 2309091"/>
              <a:gd name="connsiteX18" fmla="*/ 443302 w 4239448"/>
              <a:gd name="connsiteY18" fmla="*/ 2161309 h 2309091"/>
              <a:gd name="connsiteX19" fmla="*/ 471012 w 4239448"/>
              <a:gd name="connsiteY19" fmla="*/ 2179782 h 2309091"/>
              <a:gd name="connsiteX20" fmla="*/ 544902 w 4239448"/>
              <a:gd name="connsiteY20" fmla="*/ 2198254 h 2309091"/>
              <a:gd name="connsiteX21" fmla="*/ 572612 w 4239448"/>
              <a:gd name="connsiteY21" fmla="*/ 2207491 h 2309091"/>
              <a:gd name="connsiteX22" fmla="*/ 664975 w 4239448"/>
              <a:gd name="connsiteY22" fmla="*/ 2253672 h 2309091"/>
              <a:gd name="connsiteX23" fmla="*/ 877412 w 4239448"/>
              <a:gd name="connsiteY23" fmla="*/ 2272145 h 2309091"/>
              <a:gd name="connsiteX24" fmla="*/ 914357 w 4239448"/>
              <a:gd name="connsiteY24" fmla="*/ 2290618 h 2309091"/>
              <a:gd name="connsiteX25" fmla="*/ 979012 w 4239448"/>
              <a:gd name="connsiteY25" fmla="*/ 2309091 h 2309091"/>
              <a:gd name="connsiteX26" fmla="*/ 1523957 w 4239448"/>
              <a:gd name="connsiteY26" fmla="*/ 2299854 h 2309091"/>
              <a:gd name="connsiteX27" fmla="*/ 1597848 w 4239448"/>
              <a:gd name="connsiteY27" fmla="*/ 2281382 h 2309091"/>
              <a:gd name="connsiteX28" fmla="*/ 1745630 w 4239448"/>
              <a:gd name="connsiteY28" fmla="*/ 2272145 h 2309091"/>
              <a:gd name="connsiteX29" fmla="*/ 1810284 w 4239448"/>
              <a:gd name="connsiteY29" fmla="*/ 2262909 h 2309091"/>
              <a:gd name="connsiteX30" fmla="*/ 1837993 w 4239448"/>
              <a:gd name="connsiteY30" fmla="*/ 2253672 h 2309091"/>
              <a:gd name="connsiteX31" fmla="*/ 1911884 w 4239448"/>
              <a:gd name="connsiteY31" fmla="*/ 2244436 h 2309091"/>
              <a:gd name="connsiteX32" fmla="*/ 1948830 w 4239448"/>
              <a:gd name="connsiteY32" fmla="*/ 2235200 h 2309091"/>
              <a:gd name="connsiteX33" fmla="*/ 2198212 w 4239448"/>
              <a:gd name="connsiteY33" fmla="*/ 2216727 h 2309091"/>
              <a:gd name="connsiteX34" fmla="*/ 2475302 w 4239448"/>
              <a:gd name="connsiteY34" fmla="*/ 2198254 h 2309091"/>
              <a:gd name="connsiteX35" fmla="*/ 2530721 w 4239448"/>
              <a:gd name="connsiteY35" fmla="*/ 2189018 h 2309091"/>
              <a:gd name="connsiteX36" fmla="*/ 2724684 w 4239448"/>
              <a:gd name="connsiteY36" fmla="*/ 2161309 h 2309091"/>
              <a:gd name="connsiteX37" fmla="*/ 2955593 w 4239448"/>
              <a:gd name="connsiteY37" fmla="*/ 2124363 h 2309091"/>
              <a:gd name="connsiteX38" fmla="*/ 3288102 w 4239448"/>
              <a:gd name="connsiteY38" fmla="*/ 2115127 h 2309091"/>
              <a:gd name="connsiteX39" fmla="*/ 3315812 w 4239448"/>
              <a:gd name="connsiteY39" fmla="*/ 2096654 h 2309091"/>
              <a:gd name="connsiteX40" fmla="*/ 3343521 w 4239448"/>
              <a:gd name="connsiteY40" fmla="*/ 2087418 h 2309091"/>
              <a:gd name="connsiteX41" fmla="*/ 3389702 w 4239448"/>
              <a:gd name="connsiteY41" fmla="*/ 2068945 h 2309091"/>
              <a:gd name="connsiteX42" fmla="*/ 3454357 w 4239448"/>
              <a:gd name="connsiteY42" fmla="*/ 2050472 h 2309091"/>
              <a:gd name="connsiteX43" fmla="*/ 3528248 w 4239448"/>
              <a:gd name="connsiteY43" fmla="*/ 2013527 h 2309091"/>
              <a:gd name="connsiteX44" fmla="*/ 3565193 w 4239448"/>
              <a:gd name="connsiteY44" fmla="*/ 1995054 h 2309091"/>
              <a:gd name="connsiteX45" fmla="*/ 3620612 w 4239448"/>
              <a:gd name="connsiteY45" fmla="*/ 1976582 h 2309091"/>
              <a:gd name="connsiteX46" fmla="*/ 3657557 w 4239448"/>
              <a:gd name="connsiteY46" fmla="*/ 1958109 h 2309091"/>
              <a:gd name="connsiteX47" fmla="*/ 3740684 w 4239448"/>
              <a:gd name="connsiteY47" fmla="*/ 1930400 h 2309091"/>
              <a:gd name="connsiteX48" fmla="*/ 3777630 w 4239448"/>
              <a:gd name="connsiteY48" fmla="*/ 1911927 h 2309091"/>
              <a:gd name="connsiteX49" fmla="*/ 3842284 w 4239448"/>
              <a:gd name="connsiteY49" fmla="*/ 1865745 h 2309091"/>
              <a:gd name="connsiteX50" fmla="*/ 3980830 w 4239448"/>
              <a:gd name="connsiteY50" fmla="*/ 1764145 h 2309091"/>
              <a:gd name="connsiteX51" fmla="*/ 4027012 w 4239448"/>
              <a:gd name="connsiteY51" fmla="*/ 1727200 h 2309091"/>
              <a:gd name="connsiteX52" fmla="*/ 4054721 w 4239448"/>
              <a:gd name="connsiteY52" fmla="*/ 1699491 h 2309091"/>
              <a:gd name="connsiteX53" fmla="*/ 4110139 w 4239448"/>
              <a:gd name="connsiteY53" fmla="*/ 1653309 h 2309091"/>
              <a:gd name="connsiteX54" fmla="*/ 4165557 w 4239448"/>
              <a:gd name="connsiteY54" fmla="*/ 1551709 h 2309091"/>
              <a:gd name="connsiteX55" fmla="*/ 4184030 w 4239448"/>
              <a:gd name="connsiteY55" fmla="*/ 1524000 h 2309091"/>
              <a:gd name="connsiteX56" fmla="*/ 4202502 w 4239448"/>
              <a:gd name="connsiteY56" fmla="*/ 1450109 h 2309091"/>
              <a:gd name="connsiteX57" fmla="*/ 4211739 w 4239448"/>
              <a:gd name="connsiteY57" fmla="*/ 1422400 h 2309091"/>
              <a:gd name="connsiteX58" fmla="*/ 4230212 w 4239448"/>
              <a:gd name="connsiteY58" fmla="*/ 1265382 h 2309091"/>
              <a:gd name="connsiteX59" fmla="*/ 4239448 w 4239448"/>
              <a:gd name="connsiteY59" fmla="*/ 1209963 h 2309091"/>
              <a:gd name="connsiteX60" fmla="*/ 4230212 w 4239448"/>
              <a:gd name="connsiteY60" fmla="*/ 914400 h 2309091"/>
              <a:gd name="connsiteX61" fmla="*/ 4211739 w 4239448"/>
              <a:gd name="connsiteY61" fmla="*/ 868218 h 2309091"/>
              <a:gd name="connsiteX62" fmla="*/ 4202502 w 4239448"/>
              <a:gd name="connsiteY62" fmla="*/ 831272 h 2309091"/>
              <a:gd name="connsiteX63" fmla="*/ 4193266 w 4239448"/>
              <a:gd name="connsiteY63" fmla="*/ 803563 h 2309091"/>
              <a:gd name="connsiteX64" fmla="*/ 4184030 w 4239448"/>
              <a:gd name="connsiteY64" fmla="*/ 766618 h 2309091"/>
              <a:gd name="connsiteX65" fmla="*/ 4137848 w 4239448"/>
              <a:gd name="connsiteY65" fmla="*/ 692727 h 2309091"/>
              <a:gd name="connsiteX66" fmla="*/ 4082430 w 4239448"/>
              <a:gd name="connsiteY66" fmla="*/ 637309 h 2309091"/>
              <a:gd name="connsiteX67" fmla="*/ 4036248 w 4239448"/>
              <a:gd name="connsiteY67" fmla="*/ 591127 h 2309091"/>
              <a:gd name="connsiteX68" fmla="*/ 3962357 w 4239448"/>
              <a:gd name="connsiteY68" fmla="*/ 535709 h 2309091"/>
              <a:gd name="connsiteX69" fmla="*/ 3925412 w 4239448"/>
              <a:gd name="connsiteY69" fmla="*/ 517236 h 2309091"/>
              <a:gd name="connsiteX70" fmla="*/ 3897702 w 4239448"/>
              <a:gd name="connsiteY70" fmla="*/ 498763 h 2309091"/>
              <a:gd name="connsiteX71" fmla="*/ 3805339 w 4239448"/>
              <a:gd name="connsiteY71" fmla="*/ 461818 h 2309091"/>
              <a:gd name="connsiteX72" fmla="*/ 3759157 w 4239448"/>
              <a:gd name="connsiteY72" fmla="*/ 443345 h 2309091"/>
              <a:gd name="connsiteX73" fmla="*/ 3629848 w 4239448"/>
              <a:gd name="connsiteY73" fmla="*/ 406400 h 2309091"/>
              <a:gd name="connsiteX74" fmla="*/ 3574430 w 4239448"/>
              <a:gd name="connsiteY74" fmla="*/ 387927 h 2309091"/>
              <a:gd name="connsiteX75" fmla="*/ 3528248 w 4239448"/>
              <a:gd name="connsiteY75" fmla="*/ 378691 h 2309091"/>
              <a:gd name="connsiteX76" fmla="*/ 3472830 w 4239448"/>
              <a:gd name="connsiteY76" fmla="*/ 369454 h 2309091"/>
              <a:gd name="connsiteX77" fmla="*/ 3389702 w 4239448"/>
              <a:gd name="connsiteY77" fmla="*/ 341745 h 2309091"/>
              <a:gd name="connsiteX78" fmla="*/ 3288102 w 4239448"/>
              <a:gd name="connsiteY78" fmla="*/ 323272 h 2309091"/>
              <a:gd name="connsiteX79" fmla="*/ 3177266 w 4239448"/>
              <a:gd name="connsiteY79" fmla="*/ 286327 h 2309091"/>
              <a:gd name="connsiteX80" fmla="*/ 3038721 w 4239448"/>
              <a:gd name="connsiteY80" fmla="*/ 240145 h 2309091"/>
              <a:gd name="connsiteX81" fmla="*/ 2992539 w 4239448"/>
              <a:gd name="connsiteY81" fmla="*/ 230909 h 2309091"/>
              <a:gd name="connsiteX82" fmla="*/ 2900175 w 4239448"/>
              <a:gd name="connsiteY82" fmla="*/ 193963 h 2309091"/>
              <a:gd name="connsiteX83" fmla="*/ 2844757 w 4239448"/>
              <a:gd name="connsiteY83" fmla="*/ 175491 h 2309091"/>
              <a:gd name="connsiteX84" fmla="*/ 2706212 w 4239448"/>
              <a:gd name="connsiteY84" fmla="*/ 120072 h 2309091"/>
              <a:gd name="connsiteX85" fmla="*/ 2586139 w 4239448"/>
              <a:gd name="connsiteY85" fmla="*/ 92363 h 2309091"/>
              <a:gd name="connsiteX86" fmla="*/ 2484539 w 4239448"/>
              <a:gd name="connsiteY86" fmla="*/ 64654 h 2309091"/>
              <a:gd name="connsiteX87" fmla="*/ 2438357 w 4239448"/>
              <a:gd name="connsiteY87" fmla="*/ 46182 h 2309091"/>
              <a:gd name="connsiteX88" fmla="*/ 2318284 w 4239448"/>
              <a:gd name="connsiteY88" fmla="*/ 27709 h 2309091"/>
              <a:gd name="connsiteX89" fmla="*/ 2096612 w 4239448"/>
              <a:gd name="connsiteY89" fmla="*/ 0 h 2309091"/>
              <a:gd name="connsiteX90" fmla="*/ 655739 w 4239448"/>
              <a:gd name="connsiteY90" fmla="*/ 9236 h 2309091"/>
              <a:gd name="connsiteX91" fmla="*/ 618793 w 4239448"/>
              <a:gd name="connsiteY91" fmla="*/ 18472 h 2309091"/>
              <a:gd name="connsiteX92" fmla="*/ 563375 w 4239448"/>
              <a:gd name="connsiteY92" fmla="*/ 27709 h 2309091"/>
              <a:gd name="connsiteX93" fmla="*/ 526430 w 4239448"/>
              <a:gd name="connsiteY93" fmla="*/ 36945 h 2309091"/>
              <a:gd name="connsiteX94" fmla="*/ 480248 w 4239448"/>
              <a:gd name="connsiteY94" fmla="*/ 46182 h 2309091"/>
              <a:gd name="connsiteX95" fmla="*/ 452539 w 4239448"/>
              <a:gd name="connsiteY95" fmla="*/ 64654 h 2309091"/>
              <a:gd name="connsiteX96" fmla="*/ 378648 w 4239448"/>
              <a:gd name="connsiteY96" fmla="*/ 92363 h 2309091"/>
              <a:gd name="connsiteX97" fmla="*/ 341702 w 4239448"/>
              <a:gd name="connsiteY97" fmla="*/ 120072 h 2309091"/>
              <a:gd name="connsiteX98" fmla="*/ 313993 w 4239448"/>
              <a:gd name="connsiteY98" fmla="*/ 138545 h 2309091"/>
              <a:gd name="connsiteX99" fmla="*/ 286284 w 4239448"/>
              <a:gd name="connsiteY99" fmla="*/ 166254 h 2309091"/>
              <a:gd name="connsiteX100" fmla="*/ 258575 w 4239448"/>
              <a:gd name="connsiteY100" fmla="*/ 175491 h 2309091"/>
              <a:gd name="connsiteX101" fmla="*/ 203157 w 4239448"/>
              <a:gd name="connsiteY101" fmla="*/ 212436 h 2309091"/>
              <a:gd name="connsiteX102" fmla="*/ 147739 w 4239448"/>
              <a:gd name="connsiteY102" fmla="*/ 258618 h 2309091"/>
              <a:gd name="connsiteX103" fmla="*/ 120030 w 4239448"/>
              <a:gd name="connsiteY103" fmla="*/ 314036 h 2309091"/>
              <a:gd name="connsiteX104" fmla="*/ 101557 w 4239448"/>
              <a:gd name="connsiteY104" fmla="*/ 600363 h 23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239448" h="2309091">
                <a:moveTo>
                  <a:pt x="110793" y="249382"/>
                </a:moveTo>
                <a:cubicBezTo>
                  <a:pt x="95399" y="258618"/>
                  <a:pt x="75633" y="262921"/>
                  <a:pt x="64612" y="277091"/>
                </a:cubicBezTo>
                <a:cubicBezTo>
                  <a:pt x="52657" y="292461"/>
                  <a:pt x="49340" y="313302"/>
                  <a:pt x="46139" y="332509"/>
                </a:cubicBezTo>
                <a:cubicBezTo>
                  <a:pt x="42023" y="357202"/>
                  <a:pt x="34118" y="408300"/>
                  <a:pt x="27666" y="434109"/>
                </a:cubicBezTo>
                <a:cubicBezTo>
                  <a:pt x="25305" y="443554"/>
                  <a:pt x="21509" y="452582"/>
                  <a:pt x="18430" y="461818"/>
                </a:cubicBezTo>
                <a:cubicBezTo>
                  <a:pt x="-8808" y="870363"/>
                  <a:pt x="-3329" y="734735"/>
                  <a:pt x="18430" y="1496291"/>
                </a:cubicBezTo>
                <a:cubicBezTo>
                  <a:pt x="19155" y="1521669"/>
                  <a:pt x="30744" y="1545552"/>
                  <a:pt x="36902" y="1570182"/>
                </a:cubicBezTo>
                <a:lnTo>
                  <a:pt x="46139" y="1607127"/>
                </a:lnTo>
                <a:cubicBezTo>
                  <a:pt x="49218" y="1637915"/>
                  <a:pt x="50288" y="1668970"/>
                  <a:pt x="55375" y="1699491"/>
                </a:cubicBezTo>
                <a:cubicBezTo>
                  <a:pt x="68542" y="1778494"/>
                  <a:pt x="68760" y="1750958"/>
                  <a:pt x="83084" y="1801091"/>
                </a:cubicBezTo>
                <a:cubicBezTo>
                  <a:pt x="86571" y="1813297"/>
                  <a:pt x="88307" y="1825993"/>
                  <a:pt x="92321" y="1838036"/>
                </a:cubicBezTo>
                <a:cubicBezTo>
                  <a:pt x="97564" y="1853765"/>
                  <a:pt x="105127" y="1868636"/>
                  <a:pt x="110793" y="1884218"/>
                </a:cubicBezTo>
                <a:cubicBezTo>
                  <a:pt x="137171" y="1956759"/>
                  <a:pt x="115959" y="1919676"/>
                  <a:pt x="147739" y="1967345"/>
                </a:cubicBezTo>
                <a:cubicBezTo>
                  <a:pt x="168003" y="2048406"/>
                  <a:pt x="139123" y="1968090"/>
                  <a:pt x="184684" y="2022763"/>
                </a:cubicBezTo>
                <a:cubicBezTo>
                  <a:pt x="193499" y="2033341"/>
                  <a:pt x="193421" y="2049973"/>
                  <a:pt x="203157" y="2059709"/>
                </a:cubicBezTo>
                <a:cubicBezTo>
                  <a:pt x="261395" y="2117947"/>
                  <a:pt x="239829" y="2082663"/>
                  <a:pt x="286284" y="2105891"/>
                </a:cubicBezTo>
                <a:cubicBezTo>
                  <a:pt x="296213" y="2110855"/>
                  <a:pt x="304064" y="2119399"/>
                  <a:pt x="313993" y="2124363"/>
                </a:cubicBezTo>
                <a:cubicBezTo>
                  <a:pt x="339790" y="2137261"/>
                  <a:pt x="382521" y="2139431"/>
                  <a:pt x="406357" y="2142836"/>
                </a:cubicBezTo>
                <a:cubicBezTo>
                  <a:pt x="418672" y="2148994"/>
                  <a:pt x="431347" y="2154478"/>
                  <a:pt x="443302" y="2161309"/>
                </a:cubicBezTo>
                <a:cubicBezTo>
                  <a:pt x="452940" y="2166817"/>
                  <a:pt x="460579" y="2175988"/>
                  <a:pt x="471012" y="2179782"/>
                </a:cubicBezTo>
                <a:cubicBezTo>
                  <a:pt x="494871" y="2188458"/>
                  <a:pt x="520817" y="2190225"/>
                  <a:pt x="544902" y="2198254"/>
                </a:cubicBezTo>
                <a:cubicBezTo>
                  <a:pt x="554139" y="2201333"/>
                  <a:pt x="564101" y="2202763"/>
                  <a:pt x="572612" y="2207491"/>
                </a:cubicBezTo>
                <a:cubicBezTo>
                  <a:pt x="623124" y="2235553"/>
                  <a:pt x="615336" y="2248157"/>
                  <a:pt x="664975" y="2253672"/>
                </a:cubicBezTo>
                <a:cubicBezTo>
                  <a:pt x="735620" y="2261521"/>
                  <a:pt x="877412" y="2272145"/>
                  <a:pt x="877412" y="2272145"/>
                </a:cubicBezTo>
                <a:cubicBezTo>
                  <a:pt x="889727" y="2278303"/>
                  <a:pt x="901702" y="2285194"/>
                  <a:pt x="914357" y="2290618"/>
                </a:cubicBezTo>
                <a:cubicBezTo>
                  <a:pt x="932903" y="2298567"/>
                  <a:pt x="960270" y="2304405"/>
                  <a:pt x="979012" y="2309091"/>
                </a:cubicBezTo>
                <a:cubicBezTo>
                  <a:pt x="1160660" y="2306012"/>
                  <a:pt x="1342464" y="2307981"/>
                  <a:pt x="1523957" y="2299854"/>
                </a:cubicBezTo>
                <a:cubicBezTo>
                  <a:pt x="1549320" y="2298718"/>
                  <a:pt x="1572509" y="2282966"/>
                  <a:pt x="1597848" y="2281382"/>
                </a:cubicBezTo>
                <a:lnTo>
                  <a:pt x="1745630" y="2272145"/>
                </a:lnTo>
                <a:cubicBezTo>
                  <a:pt x="1767181" y="2269066"/>
                  <a:pt x="1788937" y="2267179"/>
                  <a:pt x="1810284" y="2262909"/>
                </a:cubicBezTo>
                <a:cubicBezTo>
                  <a:pt x="1819831" y="2261000"/>
                  <a:pt x="1828414" y="2255414"/>
                  <a:pt x="1837993" y="2253672"/>
                </a:cubicBezTo>
                <a:cubicBezTo>
                  <a:pt x="1862415" y="2249232"/>
                  <a:pt x="1887400" y="2248517"/>
                  <a:pt x="1911884" y="2244436"/>
                </a:cubicBezTo>
                <a:cubicBezTo>
                  <a:pt x="1924406" y="2242349"/>
                  <a:pt x="1936195" y="2236423"/>
                  <a:pt x="1948830" y="2235200"/>
                </a:cubicBezTo>
                <a:cubicBezTo>
                  <a:pt x="2031797" y="2227171"/>
                  <a:pt x="2198212" y="2216727"/>
                  <a:pt x="2198212" y="2216727"/>
                </a:cubicBezTo>
                <a:cubicBezTo>
                  <a:pt x="2341796" y="2192797"/>
                  <a:pt x="2174824" y="2218286"/>
                  <a:pt x="2475302" y="2198254"/>
                </a:cubicBezTo>
                <a:cubicBezTo>
                  <a:pt x="2493988" y="2197008"/>
                  <a:pt x="2512248" y="2192097"/>
                  <a:pt x="2530721" y="2189018"/>
                </a:cubicBezTo>
                <a:cubicBezTo>
                  <a:pt x="2627419" y="2156786"/>
                  <a:pt x="2456596" y="2211575"/>
                  <a:pt x="2724684" y="2161309"/>
                </a:cubicBezTo>
                <a:cubicBezTo>
                  <a:pt x="2788483" y="2149347"/>
                  <a:pt x="2884613" y="2127518"/>
                  <a:pt x="2955593" y="2124363"/>
                </a:cubicBezTo>
                <a:cubicBezTo>
                  <a:pt x="3066363" y="2119440"/>
                  <a:pt x="3177266" y="2118206"/>
                  <a:pt x="3288102" y="2115127"/>
                </a:cubicBezTo>
                <a:cubicBezTo>
                  <a:pt x="3297339" y="2108969"/>
                  <a:pt x="3305883" y="2101618"/>
                  <a:pt x="3315812" y="2096654"/>
                </a:cubicBezTo>
                <a:cubicBezTo>
                  <a:pt x="3324520" y="2092300"/>
                  <a:pt x="3334405" y="2090837"/>
                  <a:pt x="3343521" y="2087418"/>
                </a:cubicBezTo>
                <a:cubicBezTo>
                  <a:pt x="3359045" y="2081596"/>
                  <a:pt x="3374178" y="2074766"/>
                  <a:pt x="3389702" y="2068945"/>
                </a:cubicBezTo>
                <a:cubicBezTo>
                  <a:pt x="3416194" y="2059010"/>
                  <a:pt x="3425255" y="2057748"/>
                  <a:pt x="3454357" y="2050472"/>
                </a:cubicBezTo>
                <a:cubicBezTo>
                  <a:pt x="3503427" y="2017760"/>
                  <a:pt x="3460459" y="2043656"/>
                  <a:pt x="3528248" y="2013527"/>
                </a:cubicBezTo>
                <a:cubicBezTo>
                  <a:pt x="3540830" y="2007935"/>
                  <a:pt x="3552409" y="2000167"/>
                  <a:pt x="3565193" y="1995054"/>
                </a:cubicBezTo>
                <a:cubicBezTo>
                  <a:pt x="3583272" y="1987822"/>
                  <a:pt x="3602533" y="1983814"/>
                  <a:pt x="3620612" y="1976582"/>
                </a:cubicBezTo>
                <a:cubicBezTo>
                  <a:pt x="3633396" y="1971469"/>
                  <a:pt x="3644975" y="1963701"/>
                  <a:pt x="3657557" y="1958109"/>
                </a:cubicBezTo>
                <a:cubicBezTo>
                  <a:pt x="3702275" y="1938234"/>
                  <a:pt x="3697799" y="1941121"/>
                  <a:pt x="3740684" y="1930400"/>
                </a:cubicBezTo>
                <a:cubicBezTo>
                  <a:pt x="3752999" y="1924242"/>
                  <a:pt x="3765675" y="1918758"/>
                  <a:pt x="3777630" y="1911927"/>
                </a:cubicBezTo>
                <a:cubicBezTo>
                  <a:pt x="3800984" y="1898581"/>
                  <a:pt x="3820259" y="1881163"/>
                  <a:pt x="3842284" y="1865745"/>
                </a:cubicBezTo>
                <a:cubicBezTo>
                  <a:pt x="3953936" y="1787589"/>
                  <a:pt x="3837446" y="1876803"/>
                  <a:pt x="3980830" y="1764145"/>
                </a:cubicBezTo>
                <a:cubicBezTo>
                  <a:pt x="3996331" y="1751965"/>
                  <a:pt x="4013072" y="1741140"/>
                  <a:pt x="4027012" y="1727200"/>
                </a:cubicBezTo>
                <a:cubicBezTo>
                  <a:pt x="4036248" y="1717964"/>
                  <a:pt x="4044686" y="1707853"/>
                  <a:pt x="4054721" y="1699491"/>
                </a:cubicBezTo>
                <a:cubicBezTo>
                  <a:pt x="4094350" y="1666466"/>
                  <a:pt x="4073343" y="1697464"/>
                  <a:pt x="4110139" y="1653309"/>
                </a:cubicBezTo>
                <a:cubicBezTo>
                  <a:pt x="4138301" y="1619515"/>
                  <a:pt x="4137506" y="1593785"/>
                  <a:pt x="4165557" y="1551709"/>
                </a:cubicBezTo>
                <a:lnTo>
                  <a:pt x="4184030" y="1524000"/>
                </a:lnTo>
                <a:cubicBezTo>
                  <a:pt x="4205145" y="1460652"/>
                  <a:pt x="4180207" y="1539289"/>
                  <a:pt x="4202502" y="1450109"/>
                </a:cubicBezTo>
                <a:cubicBezTo>
                  <a:pt x="4204863" y="1440664"/>
                  <a:pt x="4208660" y="1431636"/>
                  <a:pt x="4211739" y="1422400"/>
                </a:cubicBezTo>
                <a:cubicBezTo>
                  <a:pt x="4216592" y="1378721"/>
                  <a:pt x="4223859" y="1309851"/>
                  <a:pt x="4230212" y="1265382"/>
                </a:cubicBezTo>
                <a:cubicBezTo>
                  <a:pt x="4232861" y="1246842"/>
                  <a:pt x="4236369" y="1228436"/>
                  <a:pt x="4239448" y="1209963"/>
                </a:cubicBezTo>
                <a:cubicBezTo>
                  <a:pt x="4236369" y="1111442"/>
                  <a:pt x="4238178" y="1012647"/>
                  <a:pt x="4230212" y="914400"/>
                </a:cubicBezTo>
                <a:cubicBezTo>
                  <a:pt x="4228872" y="897874"/>
                  <a:pt x="4216982" y="883947"/>
                  <a:pt x="4211739" y="868218"/>
                </a:cubicBezTo>
                <a:cubicBezTo>
                  <a:pt x="4207725" y="856175"/>
                  <a:pt x="4205989" y="843478"/>
                  <a:pt x="4202502" y="831272"/>
                </a:cubicBezTo>
                <a:cubicBezTo>
                  <a:pt x="4199827" y="821911"/>
                  <a:pt x="4195941" y="812924"/>
                  <a:pt x="4193266" y="803563"/>
                </a:cubicBezTo>
                <a:cubicBezTo>
                  <a:pt x="4189779" y="791357"/>
                  <a:pt x="4189185" y="778218"/>
                  <a:pt x="4184030" y="766618"/>
                </a:cubicBezTo>
                <a:cubicBezTo>
                  <a:pt x="4173526" y="742985"/>
                  <a:pt x="4152109" y="715544"/>
                  <a:pt x="4137848" y="692727"/>
                </a:cubicBezTo>
                <a:cubicBezTo>
                  <a:pt x="4103408" y="637622"/>
                  <a:pt x="4128104" y="652533"/>
                  <a:pt x="4082430" y="637309"/>
                </a:cubicBezTo>
                <a:cubicBezTo>
                  <a:pt x="4008536" y="588046"/>
                  <a:pt x="4097827" y="652705"/>
                  <a:pt x="4036248" y="591127"/>
                </a:cubicBezTo>
                <a:cubicBezTo>
                  <a:pt x="4024405" y="579285"/>
                  <a:pt x="3982251" y="547078"/>
                  <a:pt x="3962357" y="535709"/>
                </a:cubicBezTo>
                <a:cubicBezTo>
                  <a:pt x="3950403" y="528878"/>
                  <a:pt x="3937367" y="524067"/>
                  <a:pt x="3925412" y="517236"/>
                </a:cubicBezTo>
                <a:cubicBezTo>
                  <a:pt x="3915774" y="511728"/>
                  <a:pt x="3907340" y="504271"/>
                  <a:pt x="3897702" y="498763"/>
                </a:cubicBezTo>
                <a:cubicBezTo>
                  <a:pt x="3854968" y="474344"/>
                  <a:pt x="3857376" y="480741"/>
                  <a:pt x="3805339" y="461818"/>
                </a:cubicBezTo>
                <a:cubicBezTo>
                  <a:pt x="3789757" y="456152"/>
                  <a:pt x="3774967" y="448338"/>
                  <a:pt x="3759157" y="443345"/>
                </a:cubicBezTo>
                <a:cubicBezTo>
                  <a:pt x="3716410" y="429846"/>
                  <a:pt x="3672375" y="420576"/>
                  <a:pt x="3629848" y="406400"/>
                </a:cubicBezTo>
                <a:cubicBezTo>
                  <a:pt x="3611375" y="400242"/>
                  <a:pt x="3593216" y="393050"/>
                  <a:pt x="3574430" y="387927"/>
                </a:cubicBezTo>
                <a:cubicBezTo>
                  <a:pt x="3559284" y="383796"/>
                  <a:pt x="3543694" y="381499"/>
                  <a:pt x="3528248" y="378691"/>
                </a:cubicBezTo>
                <a:cubicBezTo>
                  <a:pt x="3509823" y="375341"/>
                  <a:pt x="3490925" y="374279"/>
                  <a:pt x="3472830" y="369454"/>
                </a:cubicBezTo>
                <a:cubicBezTo>
                  <a:pt x="3444608" y="361928"/>
                  <a:pt x="3418513" y="346547"/>
                  <a:pt x="3389702" y="341745"/>
                </a:cubicBezTo>
                <a:cubicBezTo>
                  <a:pt x="3318799" y="329928"/>
                  <a:pt x="3352648" y="336182"/>
                  <a:pt x="3288102" y="323272"/>
                </a:cubicBezTo>
                <a:cubicBezTo>
                  <a:pt x="3215939" y="269149"/>
                  <a:pt x="3291201" y="316049"/>
                  <a:pt x="3177266" y="286327"/>
                </a:cubicBezTo>
                <a:cubicBezTo>
                  <a:pt x="3130163" y="274039"/>
                  <a:pt x="3086456" y="249691"/>
                  <a:pt x="3038721" y="240145"/>
                </a:cubicBezTo>
                <a:cubicBezTo>
                  <a:pt x="3023327" y="237066"/>
                  <a:pt x="3007685" y="235040"/>
                  <a:pt x="2992539" y="230909"/>
                </a:cubicBezTo>
                <a:cubicBezTo>
                  <a:pt x="2896262" y="204652"/>
                  <a:pt x="2974193" y="223570"/>
                  <a:pt x="2900175" y="193963"/>
                </a:cubicBezTo>
                <a:cubicBezTo>
                  <a:pt x="2882096" y="186731"/>
                  <a:pt x="2862731" y="182980"/>
                  <a:pt x="2844757" y="175491"/>
                </a:cubicBezTo>
                <a:cubicBezTo>
                  <a:pt x="2776554" y="147074"/>
                  <a:pt x="2790067" y="136842"/>
                  <a:pt x="2706212" y="120072"/>
                </a:cubicBezTo>
                <a:cubicBezTo>
                  <a:pt x="2600692" y="98969"/>
                  <a:pt x="2730961" y="125783"/>
                  <a:pt x="2586139" y="92363"/>
                </a:cubicBezTo>
                <a:cubicBezTo>
                  <a:pt x="2518667" y="76793"/>
                  <a:pt x="2557574" y="91212"/>
                  <a:pt x="2484539" y="64654"/>
                </a:cubicBezTo>
                <a:cubicBezTo>
                  <a:pt x="2468957" y="58988"/>
                  <a:pt x="2454353" y="50544"/>
                  <a:pt x="2438357" y="46182"/>
                </a:cubicBezTo>
                <a:cubicBezTo>
                  <a:pt x="2425094" y="42565"/>
                  <a:pt x="2327510" y="28899"/>
                  <a:pt x="2318284" y="27709"/>
                </a:cubicBezTo>
                <a:lnTo>
                  <a:pt x="2096612" y="0"/>
                </a:lnTo>
                <a:lnTo>
                  <a:pt x="655739" y="9236"/>
                </a:lnTo>
                <a:cubicBezTo>
                  <a:pt x="643046" y="9395"/>
                  <a:pt x="631241" y="15982"/>
                  <a:pt x="618793" y="18472"/>
                </a:cubicBezTo>
                <a:cubicBezTo>
                  <a:pt x="600429" y="22145"/>
                  <a:pt x="581739" y="24036"/>
                  <a:pt x="563375" y="27709"/>
                </a:cubicBezTo>
                <a:cubicBezTo>
                  <a:pt x="550928" y="30199"/>
                  <a:pt x="538822" y="34191"/>
                  <a:pt x="526430" y="36945"/>
                </a:cubicBezTo>
                <a:cubicBezTo>
                  <a:pt x="511105" y="40351"/>
                  <a:pt x="495642" y="43103"/>
                  <a:pt x="480248" y="46182"/>
                </a:cubicBezTo>
                <a:cubicBezTo>
                  <a:pt x="471012" y="52339"/>
                  <a:pt x="462468" y="59690"/>
                  <a:pt x="452539" y="64654"/>
                </a:cubicBezTo>
                <a:cubicBezTo>
                  <a:pt x="369595" y="106126"/>
                  <a:pt x="501147" y="24310"/>
                  <a:pt x="378648" y="92363"/>
                </a:cubicBezTo>
                <a:cubicBezTo>
                  <a:pt x="365191" y="99839"/>
                  <a:pt x="354229" y="111124"/>
                  <a:pt x="341702" y="120072"/>
                </a:cubicBezTo>
                <a:cubicBezTo>
                  <a:pt x="332669" y="126524"/>
                  <a:pt x="322521" y="131438"/>
                  <a:pt x="313993" y="138545"/>
                </a:cubicBezTo>
                <a:cubicBezTo>
                  <a:pt x="303958" y="146907"/>
                  <a:pt x="297152" y="159008"/>
                  <a:pt x="286284" y="166254"/>
                </a:cubicBezTo>
                <a:cubicBezTo>
                  <a:pt x="278183" y="171655"/>
                  <a:pt x="267086" y="170763"/>
                  <a:pt x="258575" y="175491"/>
                </a:cubicBezTo>
                <a:cubicBezTo>
                  <a:pt x="239168" y="186273"/>
                  <a:pt x="218856" y="196737"/>
                  <a:pt x="203157" y="212436"/>
                </a:cubicBezTo>
                <a:cubicBezTo>
                  <a:pt x="167599" y="247994"/>
                  <a:pt x="186316" y="232899"/>
                  <a:pt x="147739" y="258618"/>
                </a:cubicBezTo>
                <a:cubicBezTo>
                  <a:pt x="114048" y="359684"/>
                  <a:pt x="167781" y="206595"/>
                  <a:pt x="120030" y="314036"/>
                </a:cubicBezTo>
                <a:cubicBezTo>
                  <a:pt x="77217" y="410367"/>
                  <a:pt x="101557" y="476896"/>
                  <a:pt x="101557" y="600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AE0A8-8751-49BC-8834-9B4CD552CC4E}"/>
              </a:ext>
            </a:extLst>
          </p:cNvPr>
          <p:cNvSpPr txBox="1"/>
          <p:nvPr/>
        </p:nvSpPr>
        <p:spPr>
          <a:xfrm>
            <a:off x="4562764" y="3565236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주석처리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0991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98</TotalTime>
  <Words>172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7</cp:revision>
  <dcterms:created xsi:type="dcterms:W3CDTF">2020-07-09T13:21:36Z</dcterms:created>
  <dcterms:modified xsi:type="dcterms:W3CDTF">2020-07-09T15:00:05Z</dcterms:modified>
</cp:coreProperties>
</file>