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9685-2040-403C-90C5-89E41BE8D48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56C7-1291-480B-A78B-A00BD8A2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42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9685-2040-403C-90C5-89E41BE8D48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56C7-1291-480B-A78B-A00BD8A2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4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9685-2040-403C-90C5-89E41BE8D48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56C7-1291-480B-A78B-A00BD8A2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7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9685-2040-403C-90C5-89E41BE8D48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56C7-1291-480B-A78B-A00BD8A2CFB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390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9685-2040-403C-90C5-89E41BE8D48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56C7-1291-480B-A78B-A00BD8A2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982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9685-2040-403C-90C5-89E41BE8D48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56C7-1291-480B-A78B-A00BD8A2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748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9685-2040-403C-90C5-89E41BE8D48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56C7-1291-480B-A78B-A00BD8A2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5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9685-2040-403C-90C5-89E41BE8D48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56C7-1291-480B-A78B-A00BD8A2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12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9685-2040-403C-90C5-89E41BE8D48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56C7-1291-480B-A78B-A00BD8A2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0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9685-2040-403C-90C5-89E41BE8D48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56C7-1291-480B-A78B-A00BD8A2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7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9685-2040-403C-90C5-89E41BE8D48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56C7-1291-480B-A78B-A00BD8A2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7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9685-2040-403C-90C5-89E41BE8D48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56C7-1291-480B-A78B-A00BD8A2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82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9685-2040-403C-90C5-89E41BE8D48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56C7-1291-480B-A78B-A00BD8A2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9685-2040-403C-90C5-89E41BE8D48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56C7-1291-480B-A78B-A00BD8A2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91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9685-2040-403C-90C5-89E41BE8D48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56C7-1291-480B-A78B-A00BD8A2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56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9685-2040-403C-90C5-89E41BE8D48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56C7-1291-480B-A78B-A00BD8A2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9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9685-2040-403C-90C5-89E41BE8D48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56C7-1291-480B-A78B-A00BD8A2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1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5919685-2040-403C-90C5-89E41BE8D48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B2356C7-1291-480B-A78B-A00BD8A2C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32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3EDDE2-5E7C-4F41-A831-C6232D6416F7}"/>
              </a:ext>
            </a:extLst>
          </p:cNvPr>
          <p:cNvSpPr txBox="1"/>
          <p:nvPr/>
        </p:nvSpPr>
        <p:spPr>
          <a:xfrm>
            <a:off x="580571" y="406400"/>
            <a:ext cx="11132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액션태그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1E783C-999D-4777-8023-F2EA2582B274}"/>
              </a:ext>
            </a:extLst>
          </p:cNvPr>
          <p:cNvSpPr/>
          <p:nvPr/>
        </p:nvSpPr>
        <p:spPr>
          <a:xfrm>
            <a:off x="591419" y="1298952"/>
            <a:ext cx="1539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+mn-ea"/>
              </a:rPr>
              <a:t>forward</a:t>
            </a:r>
            <a:endParaRPr lang="ko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EC0573-8F6D-4BAC-BC25-345B6E4EDA2D}"/>
              </a:ext>
            </a:extLst>
          </p:cNvPr>
          <p:cNvSpPr/>
          <p:nvPr/>
        </p:nvSpPr>
        <p:spPr>
          <a:xfrm>
            <a:off x="591419" y="1893806"/>
            <a:ext cx="1412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+mn-ea"/>
              </a:rPr>
              <a:t>include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5B65AE-E477-4E04-9437-0DE2D8CA9482}"/>
              </a:ext>
            </a:extLst>
          </p:cNvPr>
          <p:cNvSpPr/>
          <p:nvPr/>
        </p:nvSpPr>
        <p:spPr>
          <a:xfrm>
            <a:off x="591419" y="2488660"/>
            <a:ext cx="1268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+mn-ea"/>
              </a:rPr>
              <a:t>param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780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C3FE4-5073-49FF-A2F1-4BE0E3EF3886}"/>
              </a:ext>
            </a:extLst>
          </p:cNvPr>
          <p:cNvSpPr txBox="1"/>
          <p:nvPr/>
        </p:nvSpPr>
        <p:spPr>
          <a:xfrm>
            <a:off x="551543" y="319314"/>
            <a:ext cx="11176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n-ea"/>
              </a:rPr>
              <a:t>액션태그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JSP</a:t>
            </a:r>
            <a:r>
              <a:rPr lang="ko-KR" altLang="en-US" dirty="0">
                <a:latin typeface="+mn-ea"/>
              </a:rPr>
              <a:t>페이지 내에서 동작을 하도록 지시하는 태그입니다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83727B-D114-4B07-8E6C-760D5197FAED}"/>
              </a:ext>
            </a:extLst>
          </p:cNvPr>
          <p:cNvSpPr/>
          <p:nvPr/>
        </p:nvSpPr>
        <p:spPr>
          <a:xfrm>
            <a:off x="551543" y="1369763"/>
            <a:ext cx="10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n-ea"/>
              </a:rPr>
              <a:t>forward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C2A51-173C-424F-94AA-2F72A11797DC}"/>
              </a:ext>
            </a:extLst>
          </p:cNvPr>
          <p:cNvSpPr txBox="1"/>
          <p:nvPr/>
        </p:nvSpPr>
        <p:spPr>
          <a:xfrm>
            <a:off x="551543" y="1812600"/>
            <a:ext cx="1008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현재의 페이지에서 다른 특정페이지로 전환할 때 사용 합니다</a:t>
            </a:r>
            <a:r>
              <a:rPr lang="en-US" altLang="ko-KR" sz="1400" dirty="0">
                <a:latin typeface="+mn-ea"/>
              </a:rPr>
              <a:t>. 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D648EF-8F9A-4DA5-AD82-E984E33CB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376"/>
            <a:ext cx="12192000" cy="473762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9B9E65-1AC1-4ED9-B7A4-80AD19A0CD6C}"/>
              </a:ext>
            </a:extLst>
          </p:cNvPr>
          <p:cNvCxnSpPr/>
          <p:nvPr/>
        </p:nvCxnSpPr>
        <p:spPr>
          <a:xfrm flipV="1">
            <a:off x="3038764" y="3057236"/>
            <a:ext cx="4701309" cy="92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B771E3-7FF8-4AC9-BB9C-9E61E0F27D5B}"/>
              </a:ext>
            </a:extLst>
          </p:cNvPr>
          <p:cNvSpPr txBox="1"/>
          <p:nvPr/>
        </p:nvSpPr>
        <p:spPr>
          <a:xfrm>
            <a:off x="9731364" y="2811013"/>
            <a:ext cx="2460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소스 코드를 본 결과 해당 페이지로 전환 된 것을 확인 할 수 있습니다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3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8120AB-7EBD-484F-926A-49D328677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384"/>
            <a:ext cx="12192000" cy="47685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BC3FE4-5073-49FF-A2F1-4BE0E3EF3886}"/>
              </a:ext>
            </a:extLst>
          </p:cNvPr>
          <p:cNvSpPr txBox="1"/>
          <p:nvPr/>
        </p:nvSpPr>
        <p:spPr>
          <a:xfrm>
            <a:off x="551543" y="319314"/>
            <a:ext cx="11176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n-ea"/>
              </a:rPr>
              <a:t>액션태그</a:t>
            </a:r>
            <a:r>
              <a:rPr lang="en-US" altLang="ko-KR" sz="4000" b="1" dirty="0">
                <a:latin typeface="+mn-ea"/>
              </a:rPr>
              <a:t>2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JSP</a:t>
            </a:r>
            <a:r>
              <a:rPr lang="ko-KR" altLang="en-US" dirty="0">
                <a:latin typeface="+mn-ea"/>
              </a:rPr>
              <a:t>페이지 내에서 동작을 하도록 지시하는 태그입니다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83727B-D114-4B07-8E6C-760D5197FAED}"/>
              </a:ext>
            </a:extLst>
          </p:cNvPr>
          <p:cNvSpPr/>
          <p:nvPr/>
        </p:nvSpPr>
        <p:spPr>
          <a:xfrm>
            <a:off x="572700" y="1450070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n-ea"/>
              </a:rPr>
              <a:t>include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771E3-7FF8-4AC9-BB9C-9E61E0F27D5B}"/>
              </a:ext>
            </a:extLst>
          </p:cNvPr>
          <p:cNvSpPr txBox="1"/>
          <p:nvPr/>
        </p:nvSpPr>
        <p:spPr>
          <a:xfrm>
            <a:off x="8031874" y="4649050"/>
            <a:ext cx="2460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페이지 안에 다른 페이지가 삽입 된 것을 확인 할 수 있습니다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BEC5C-DFD6-415E-847E-1FA6F76ADDF4}"/>
              </a:ext>
            </a:extLst>
          </p:cNvPr>
          <p:cNvSpPr txBox="1"/>
          <p:nvPr/>
        </p:nvSpPr>
        <p:spPr>
          <a:xfrm>
            <a:off x="551543" y="1719052"/>
            <a:ext cx="1008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현재 페이지에 다른 페이지를 삽입할 때 사용 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0BE27C-0E19-4BD0-8A11-3274171E472B}"/>
              </a:ext>
            </a:extLst>
          </p:cNvPr>
          <p:cNvCxnSpPr/>
          <p:nvPr/>
        </p:nvCxnSpPr>
        <p:spPr>
          <a:xfrm flipV="1">
            <a:off x="4248727" y="3429000"/>
            <a:ext cx="3398982" cy="45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061B930-1232-4554-97A7-0C223D893736}"/>
              </a:ext>
            </a:extLst>
          </p:cNvPr>
          <p:cNvCxnSpPr/>
          <p:nvPr/>
        </p:nvCxnSpPr>
        <p:spPr>
          <a:xfrm flipV="1">
            <a:off x="3953164" y="3528291"/>
            <a:ext cx="3906981" cy="260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30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4FE5A9-B28C-40D6-8D98-1E53E0ACD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0081"/>
            <a:ext cx="12192000" cy="45379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BC3FE4-5073-49FF-A2F1-4BE0E3EF3886}"/>
              </a:ext>
            </a:extLst>
          </p:cNvPr>
          <p:cNvSpPr txBox="1"/>
          <p:nvPr/>
        </p:nvSpPr>
        <p:spPr>
          <a:xfrm>
            <a:off x="551543" y="319314"/>
            <a:ext cx="11176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n-ea"/>
              </a:rPr>
              <a:t>액션태그</a:t>
            </a:r>
            <a:r>
              <a:rPr lang="en-US" altLang="ko-KR" sz="4000" b="1" dirty="0">
                <a:latin typeface="+mn-ea"/>
              </a:rPr>
              <a:t>3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JSP</a:t>
            </a:r>
            <a:r>
              <a:rPr lang="ko-KR" altLang="en-US" dirty="0">
                <a:latin typeface="+mn-ea"/>
              </a:rPr>
              <a:t>페이지 내에서 동작을 하도록 지시하는 태그입니다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83727B-D114-4B07-8E6C-760D5197FAED}"/>
              </a:ext>
            </a:extLst>
          </p:cNvPr>
          <p:cNvSpPr/>
          <p:nvPr/>
        </p:nvSpPr>
        <p:spPr>
          <a:xfrm>
            <a:off x="551543" y="1451286"/>
            <a:ext cx="8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n-ea"/>
              </a:rPr>
              <a:t>param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0BE27C-0E19-4BD0-8A11-3274171E472B}"/>
              </a:ext>
            </a:extLst>
          </p:cNvPr>
          <p:cNvCxnSpPr>
            <a:cxnSpLocks/>
          </p:cNvCxnSpPr>
          <p:nvPr/>
        </p:nvCxnSpPr>
        <p:spPr>
          <a:xfrm>
            <a:off x="4461163" y="3696667"/>
            <a:ext cx="341746" cy="193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061B930-1232-4554-97A7-0C223D893736}"/>
              </a:ext>
            </a:extLst>
          </p:cNvPr>
          <p:cNvCxnSpPr>
            <a:cxnSpLocks/>
          </p:cNvCxnSpPr>
          <p:nvPr/>
        </p:nvCxnSpPr>
        <p:spPr>
          <a:xfrm flipV="1">
            <a:off x="3934691" y="3696667"/>
            <a:ext cx="4516582" cy="262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5CCFCF-C975-4073-AF3A-BDB6406E0910}"/>
              </a:ext>
            </a:extLst>
          </p:cNvPr>
          <p:cNvSpPr txBox="1"/>
          <p:nvPr/>
        </p:nvSpPr>
        <p:spPr>
          <a:xfrm>
            <a:off x="551543" y="1858768"/>
            <a:ext cx="10089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forward </a:t>
            </a:r>
            <a:r>
              <a:rPr lang="ko-KR" altLang="en-US" sz="1600" dirty="0">
                <a:latin typeface="+mn-ea"/>
              </a:rPr>
              <a:t>및 </a:t>
            </a:r>
            <a:r>
              <a:rPr lang="en-US" altLang="ko-KR" sz="1600" dirty="0">
                <a:latin typeface="+mn-ea"/>
              </a:rPr>
              <a:t>include </a:t>
            </a:r>
            <a:r>
              <a:rPr lang="ko-KR" altLang="en-US" sz="1600" dirty="0">
                <a:latin typeface="+mn-ea"/>
              </a:rPr>
              <a:t>태그에 데이터 전달을 목적으로 사용되는 태그 입니다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이름과 값으로 이루어져 있습니다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984186-A7E8-4B77-872E-031AE891E95B}"/>
              </a:ext>
            </a:extLst>
          </p:cNvPr>
          <p:cNvSpPr txBox="1"/>
          <p:nvPr/>
        </p:nvSpPr>
        <p:spPr>
          <a:xfrm>
            <a:off x="8719127" y="3805382"/>
            <a:ext cx="21520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Forward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태그로 페이지를 이동하면서 아이디 값과 비밀번호 값을 넘겨 주었습니다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param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태그는 전달에 목적으로 사용되는 태그 입니다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298363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물방울</Template>
  <TotalTime>20</TotalTime>
  <Words>115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Tw Cen MT</vt:lpstr>
      <vt:lpstr>물방울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kkh</dc:creator>
  <cp:lastModifiedBy>kkh</cp:lastModifiedBy>
  <cp:revision>3</cp:revision>
  <dcterms:created xsi:type="dcterms:W3CDTF">2020-07-27T23:41:02Z</dcterms:created>
  <dcterms:modified xsi:type="dcterms:W3CDTF">2020-07-28T00:01:55Z</dcterms:modified>
</cp:coreProperties>
</file>