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9C14-EAAF-4244-B866-1BBE3EC5E27A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4EC5-E1F0-4A81-8BB9-7E25909A5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30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9C14-EAAF-4244-B866-1BBE3EC5E27A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4EC5-E1F0-4A81-8BB9-7E25909A5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32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9C14-EAAF-4244-B866-1BBE3EC5E27A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4EC5-E1F0-4A81-8BB9-7E25909A5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780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9C14-EAAF-4244-B866-1BBE3EC5E27A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4EC5-E1F0-4A81-8BB9-7E25909A5B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9769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9C14-EAAF-4244-B866-1BBE3EC5E27A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4EC5-E1F0-4A81-8BB9-7E25909A5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020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9C14-EAAF-4244-B866-1BBE3EC5E27A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4EC5-E1F0-4A81-8BB9-7E25909A5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39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9C14-EAAF-4244-B866-1BBE3EC5E27A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4EC5-E1F0-4A81-8BB9-7E25909A5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11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9C14-EAAF-4244-B866-1BBE3EC5E27A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4EC5-E1F0-4A81-8BB9-7E25909A5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00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9C14-EAAF-4244-B866-1BBE3EC5E27A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4EC5-E1F0-4A81-8BB9-7E25909A5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7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9C14-EAAF-4244-B866-1BBE3EC5E27A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4EC5-E1F0-4A81-8BB9-7E25909A5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0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9C14-EAAF-4244-B866-1BBE3EC5E27A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4EC5-E1F0-4A81-8BB9-7E25909A5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89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9C14-EAAF-4244-B866-1BBE3EC5E27A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4EC5-E1F0-4A81-8BB9-7E25909A5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68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9C14-EAAF-4244-B866-1BBE3EC5E27A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4EC5-E1F0-4A81-8BB9-7E25909A5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33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9C14-EAAF-4244-B866-1BBE3EC5E27A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4EC5-E1F0-4A81-8BB9-7E25909A5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6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9C14-EAAF-4244-B866-1BBE3EC5E27A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4EC5-E1F0-4A81-8BB9-7E25909A5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33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9C14-EAAF-4244-B866-1BBE3EC5E27A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4EC5-E1F0-4A81-8BB9-7E25909A5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9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9C14-EAAF-4244-B866-1BBE3EC5E27A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4EC5-E1F0-4A81-8BB9-7E25909A5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00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289C14-EAAF-4244-B866-1BBE3EC5E27A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EB84EC5-E1F0-4A81-8BB9-7E25909A5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71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63D615-2FE5-4C5E-9E17-DED1DAF23439}"/>
              </a:ext>
            </a:extLst>
          </p:cNvPr>
          <p:cNvSpPr txBox="1"/>
          <p:nvPr/>
        </p:nvSpPr>
        <p:spPr>
          <a:xfrm>
            <a:off x="471055" y="212436"/>
            <a:ext cx="11388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회원 인증 웹 프로그램 만들어 보기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2800" dirty="0">
                <a:latin typeface="+mn-ea"/>
              </a:rPr>
              <a:t>회원 인증 프로그래밍</a:t>
            </a:r>
            <a:r>
              <a:rPr lang="ko-KR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10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87FAB7-90ED-4812-8050-616C2F466339}"/>
              </a:ext>
            </a:extLst>
          </p:cNvPr>
          <p:cNvSpPr/>
          <p:nvPr/>
        </p:nvSpPr>
        <p:spPr>
          <a:xfrm>
            <a:off x="564453" y="3241520"/>
            <a:ext cx="1326776" cy="6505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로그인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 err="1">
                <a:latin typeface="+mn-ea"/>
              </a:rPr>
              <a:t>login.jsp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584A24-9A3D-48A1-B53B-EC137F35256C}"/>
              </a:ext>
            </a:extLst>
          </p:cNvPr>
          <p:cNvSpPr/>
          <p:nvPr/>
        </p:nvSpPr>
        <p:spPr>
          <a:xfrm>
            <a:off x="2303606" y="3241520"/>
            <a:ext cx="1326776" cy="6505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회원 인증</a:t>
            </a:r>
            <a:r>
              <a:rPr lang="en-US" altLang="ko-KR" sz="1200" dirty="0" err="1">
                <a:latin typeface="+mn-ea"/>
              </a:rPr>
              <a:t>loginOk.jsp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959C83-BF27-4C30-9D90-B77569E2B402}"/>
              </a:ext>
            </a:extLst>
          </p:cNvPr>
          <p:cNvSpPr/>
          <p:nvPr/>
        </p:nvSpPr>
        <p:spPr>
          <a:xfrm>
            <a:off x="4042759" y="3241520"/>
            <a:ext cx="1326776" cy="6505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메인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 err="1">
                <a:latin typeface="+mn-ea"/>
              </a:rPr>
              <a:t>main.jsp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B8479C-A8A6-4387-AAE0-31BAC6FB9CE3}"/>
              </a:ext>
            </a:extLst>
          </p:cNvPr>
          <p:cNvSpPr/>
          <p:nvPr/>
        </p:nvSpPr>
        <p:spPr>
          <a:xfrm>
            <a:off x="564453" y="4415897"/>
            <a:ext cx="1326776" cy="6505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회원 가입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 err="1">
                <a:latin typeface="+mn-ea"/>
              </a:rPr>
              <a:t>join.jsp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757AAC-0CEF-442E-9D35-3C1357A58D30}"/>
              </a:ext>
            </a:extLst>
          </p:cNvPr>
          <p:cNvSpPr/>
          <p:nvPr/>
        </p:nvSpPr>
        <p:spPr>
          <a:xfrm>
            <a:off x="2303606" y="4415897"/>
            <a:ext cx="1326776" cy="6505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회원 가입 인증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 err="1">
                <a:latin typeface="+mn-ea"/>
              </a:rPr>
              <a:t>JoinOk.jsp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55DA85-F9BA-4696-BC65-B80F710C17D7}"/>
              </a:ext>
            </a:extLst>
          </p:cNvPr>
          <p:cNvSpPr/>
          <p:nvPr/>
        </p:nvSpPr>
        <p:spPr>
          <a:xfrm>
            <a:off x="7978264" y="4559332"/>
            <a:ext cx="1326776" cy="6505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DAO</a:t>
            </a:r>
          </a:p>
          <a:p>
            <a:pPr algn="ctr"/>
            <a:r>
              <a:rPr lang="en-US" altLang="ko-KR" sz="1200">
                <a:latin typeface="+mn-ea"/>
              </a:rPr>
              <a:t>MemberDao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6FF763-A778-4470-8DE4-CE36723FA8FE}"/>
              </a:ext>
            </a:extLst>
          </p:cNvPr>
          <p:cNvSpPr/>
          <p:nvPr/>
        </p:nvSpPr>
        <p:spPr>
          <a:xfrm>
            <a:off x="4042759" y="2063302"/>
            <a:ext cx="1326776" cy="6505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회원 정보 수정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 err="1">
                <a:latin typeface="+mn-ea"/>
              </a:rPr>
              <a:t>modify.jsp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43E499-125C-44B8-8D01-C3599D27A675}"/>
              </a:ext>
            </a:extLst>
          </p:cNvPr>
          <p:cNvSpPr/>
          <p:nvPr/>
        </p:nvSpPr>
        <p:spPr>
          <a:xfrm>
            <a:off x="5781912" y="3241520"/>
            <a:ext cx="1326776" cy="6505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로그아웃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 err="1">
                <a:latin typeface="+mn-ea"/>
              </a:rPr>
              <a:t>logOut.jsp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21B292-7F85-44B0-B1A5-B6902C7EB0A2}"/>
              </a:ext>
            </a:extLst>
          </p:cNvPr>
          <p:cNvSpPr/>
          <p:nvPr/>
        </p:nvSpPr>
        <p:spPr>
          <a:xfrm>
            <a:off x="5781912" y="2063302"/>
            <a:ext cx="1452282" cy="6505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회원 정보 </a:t>
            </a:r>
            <a:r>
              <a:rPr lang="en-US" altLang="ko-KR" sz="1200" dirty="0">
                <a:latin typeface="+mn-ea"/>
              </a:rPr>
              <a:t>update</a:t>
            </a:r>
          </a:p>
          <a:p>
            <a:pPr algn="ctr"/>
            <a:r>
              <a:rPr lang="en-US" altLang="ko-KR" sz="1200" dirty="0" err="1">
                <a:latin typeface="+mn-ea"/>
              </a:rPr>
              <a:t>modifyOk.jsp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2DA34EF-CD3A-470A-9CD2-AFD653A8558B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891229" y="3566811"/>
            <a:ext cx="4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9B83B19-B22C-444E-A2AE-825801DA4997}"/>
              </a:ext>
            </a:extLst>
          </p:cNvPr>
          <p:cNvCxnSpPr/>
          <p:nvPr/>
        </p:nvCxnSpPr>
        <p:spPr>
          <a:xfrm>
            <a:off x="3630382" y="3569372"/>
            <a:ext cx="4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3DFF2C9-F181-4FF9-BF05-4547D9E53907}"/>
              </a:ext>
            </a:extLst>
          </p:cNvPr>
          <p:cNvCxnSpPr/>
          <p:nvPr/>
        </p:nvCxnSpPr>
        <p:spPr>
          <a:xfrm>
            <a:off x="5369535" y="3566811"/>
            <a:ext cx="4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AE449B8-6326-4DC0-A847-8C92071F1DA4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1227841" y="3892102"/>
            <a:ext cx="0" cy="523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BCCC974-7C17-4C45-950A-0C1F32629E26}"/>
              </a:ext>
            </a:extLst>
          </p:cNvPr>
          <p:cNvCxnSpPr/>
          <p:nvPr/>
        </p:nvCxnSpPr>
        <p:spPr>
          <a:xfrm>
            <a:off x="1891229" y="4732224"/>
            <a:ext cx="4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D336939-D577-4FE5-AC1A-0ED08ACD910C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1891229" y="3892102"/>
            <a:ext cx="1075765" cy="523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E323C47-D3AA-4697-90FC-E42F3CC12639}"/>
              </a:ext>
            </a:extLst>
          </p:cNvPr>
          <p:cNvCxnSpPr>
            <a:stCxn id="4" idx="0"/>
            <a:endCxn id="8" idx="2"/>
          </p:cNvCxnSpPr>
          <p:nvPr/>
        </p:nvCxnSpPr>
        <p:spPr>
          <a:xfrm flipV="1">
            <a:off x="4706147" y="2713884"/>
            <a:ext cx="0" cy="52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05D3662-6B74-4829-8B48-3D38C09834EC}"/>
              </a:ext>
            </a:extLst>
          </p:cNvPr>
          <p:cNvCxnSpPr/>
          <p:nvPr/>
        </p:nvCxnSpPr>
        <p:spPr>
          <a:xfrm>
            <a:off x="5369534" y="2375786"/>
            <a:ext cx="4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95A2F3-A63E-4957-85D3-50610A24067F}"/>
              </a:ext>
            </a:extLst>
          </p:cNvPr>
          <p:cNvCxnSpPr>
            <a:endCxn id="7" idx="1"/>
          </p:cNvCxnSpPr>
          <p:nvPr/>
        </p:nvCxnSpPr>
        <p:spPr>
          <a:xfrm>
            <a:off x="7234194" y="2713884"/>
            <a:ext cx="744070" cy="2170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9714362-C707-4B56-B231-D649930F5EA3}"/>
              </a:ext>
            </a:extLst>
          </p:cNvPr>
          <p:cNvCxnSpPr>
            <a:endCxn id="7" idx="1"/>
          </p:cNvCxnSpPr>
          <p:nvPr/>
        </p:nvCxnSpPr>
        <p:spPr>
          <a:xfrm>
            <a:off x="3630381" y="4741188"/>
            <a:ext cx="4347883" cy="143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7E3B451-4E0E-43BB-A9F7-1A07237900AA}"/>
              </a:ext>
            </a:extLst>
          </p:cNvPr>
          <p:cNvCxnSpPr/>
          <p:nvPr/>
        </p:nvCxnSpPr>
        <p:spPr>
          <a:xfrm>
            <a:off x="3630381" y="3885699"/>
            <a:ext cx="4267201" cy="927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0C88A20-AD45-45C2-A311-D791427DD1A1}"/>
              </a:ext>
            </a:extLst>
          </p:cNvPr>
          <p:cNvSpPr txBox="1"/>
          <p:nvPr/>
        </p:nvSpPr>
        <p:spPr>
          <a:xfrm>
            <a:off x="443345" y="33718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>
                <a:latin typeface="+mn-ea"/>
              </a:rPr>
              <a:t>회원 인증 프로그래밍</a:t>
            </a:r>
            <a:endParaRPr lang="ko-KR" altLang="en-US" sz="4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EA8500-9A7A-4CD1-8010-BC949B95943E}"/>
              </a:ext>
            </a:extLst>
          </p:cNvPr>
          <p:cNvSpPr txBox="1"/>
          <p:nvPr/>
        </p:nvSpPr>
        <p:spPr>
          <a:xfrm>
            <a:off x="443345" y="1076983"/>
            <a:ext cx="8730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+mn-ea"/>
              </a:rPr>
              <a:t>JSP </a:t>
            </a:r>
            <a:r>
              <a:rPr lang="ko-KR" altLang="en-US" sz="1800" dirty="0">
                <a:latin typeface="+mn-ea"/>
              </a:rPr>
              <a:t>및 </a:t>
            </a:r>
            <a:r>
              <a:rPr lang="en-US" altLang="ko-KR" sz="1800" dirty="0">
                <a:latin typeface="+mn-ea"/>
              </a:rPr>
              <a:t>Servlet</a:t>
            </a:r>
            <a:r>
              <a:rPr lang="ko-KR" altLang="en-US" sz="1800" dirty="0">
                <a:latin typeface="+mn-ea"/>
              </a:rPr>
              <a:t>관련 기능들을 가지고 회원 인증 프로그래밍을 만들어 봅니다</a:t>
            </a:r>
            <a:r>
              <a:rPr lang="en-US" altLang="ko-KR" sz="1800" dirty="0">
                <a:latin typeface="+mn-ea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EE51C0-47F2-47C9-AFC5-B2868E9CABDB}"/>
              </a:ext>
            </a:extLst>
          </p:cNvPr>
          <p:cNvSpPr txBox="1"/>
          <p:nvPr/>
        </p:nvSpPr>
        <p:spPr>
          <a:xfrm>
            <a:off x="443345" y="1596998"/>
            <a:ext cx="10183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흐름도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4071422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물방울</Template>
  <TotalTime>338</TotalTime>
  <Words>67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Tw Cen MT</vt:lpstr>
      <vt:lpstr>물방울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kkh</dc:creator>
  <cp:lastModifiedBy>kkh</cp:lastModifiedBy>
  <cp:revision>2</cp:revision>
  <dcterms:created xsi:type="dcterms:W3CDTF">2020-08-11T11:26:54Z</dcterms:created>
  <dcterms:modified xsi:type="dcterms:W3CDTF">2020-08-11T17:05:34Z</dcterms:modified>
</cp:coreProperties>
</file>