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1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19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0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0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6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4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3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6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4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E151A6-BDC9-48CC-BB96-A52F6607672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DE553D-CDFF-47C1-94DB-799E466C5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8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-95.tistory.com/4" TargetMode="External"/><Relationship Id="rId2" Type="http://schemas.openxmlformats.org/officeDocument/2006/relationships/hyperlink" Target="https://arabiannight.tistory.com/entry/29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hnyang.tistory.com/22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eclipse.org/downloads/packages/release/2020-06/r/eclipse-ide-java-developers" TargetMode="External"/><Relationship Id="rId4" Type="http://schemas.openxmlformats.org/officeDocument/2006/relationships/hyperlink" Target="https://www.eclipse.org/downloads/packages/release/2020-06/r/eclipse-ide-enterprise-java-develop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D%8C%8C%EC%B9%98_%EC%86%8C%ED%94%84%ED%8A%B8%EC%9B%A8%EC%96%B4_%EC%9E%AC%EB%8B%A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wikipedia.org/wiki/%EC%9B%B9_%EC%95%A0%ED%94%8C%EB%A6%AC%EC%BC%80%EC%9D%B4%EC%85%98_%EC%84%9C%EB%B2%8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mcat.apache.org/tomcat-9.0-doc/index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2FDFD-5578-4538-9EF7-D2C9DEF16F9D}"/>
              </a:ext>
            </a:extLst>
          </p:cNvPr>
          <p:cNvSpPr txBox="1"/>
          <p:nvPr/>
        </p:nvSpPr>
        <p:spPr>
          <a:xfrm>
            <a:off x="678872" y="461819"/>
            <a:ext cx="1083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err="1">
                <a:latin typeface="+mj-ea"/>
              </a:rPr>
              <a:t>jSp,Sprvlet</a:t>
            </a:r>
            <a:r>
              <a:rPr lang="ko-KR" altLang="en-US" sz="4000" spc="-150" dirty="0">
                <a:latin typeface="+mj-ea"/>
              </a:rPr>
              <a:t> 개발 환경 설정</a:t>
            </a:r>
            <a:r>
              <a:rPr lang="ko-KR" altLang="en-US" sz="4000" b="1" spc="-150" dirty="0">
                <a:latin typeface="+mj-ea"/>
              </a:rPr>
              <a:t> </a:t>
            </a:r>
            <a:endParaRPr lang="en-US" altLang="ko-KR" sz="4000" spc="-150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6A34-305C-484B-A6CB-83FB95AC77CB}"/>
              </a:ext>
            </a:extLst>
          </p:cNvPr>
          <p:cNvSpPr txBox="1"/>
          <p:nvPr/>
        </p:nvSpPr>
        <p:spPr>
          <a:xfrm>
            <a:off x="678872" y="1456612"/>
            <a:ext cx="918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JDK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이클립스 다운로드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톰캣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톰캣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환경 설정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19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8F6EA-4985-47E3-A6C7-A6F0098B7D6F}"/>
              </a:ext>
            </a:extLst>
          </p:cNvPr>
          <p:cNvSpPr txBox="1"/>
          <p:nvPr/>
        </p:nvSpPr>
        <p:spPr>
          <a:xfrm>
            <a:off x="511464" y="498764"/>
            <a:ext cx="967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압축을 풀었으면 이클립스를 열고 </a:t>
            </a:r>
            <a:r>
              <a:rPr lang="ko-KR" altLang="en-US" dirty="0" err="1"/>
              <a:t>서버텝을</a:t>
            </a:r>
            <a:r>
              <a:rPr lang="ko-KR" altLang="en-US" dirty="0"/>
              <a:t> 열어 준다 </a:t>
            </a:r>
            <a:r>
              <a:rPr lang="ko-KR" altLang="en-US" dirty="0" err="1"/>
              <a:t>서버텝을</a:t>
            </a:r>
            <a:r>
              <a:rPr lang="ko-KR" altLang="en-US" dirty="0"/>
              <a:t> 없으면 윈도우의 </a:t>
            </a:r>
            <a:r>
              <a:rPr lang="ko-KR" altLang="en-US" dirty="0" err="1"/>
              <a:t>쇼뷰에</a:t>
            </a:r>
            <a:r>
              <a:rPr lang="ko-KR" altLang="en-US" dirty="0"/>
              <a:t> 들어가서 </a:t>
            </a:r>
            <a:r>
              <a:rPr lang="en-US" altLang="ko-KR" dirty="0"/>
              <a:t>Other</a:t>
            </a:r>
            <a:r>
              <a:rPr lang="ko-KR" altLang="en-US" dirty="0"/>
              <a:t>에 서버를 치고 오픈하면 된다 </a:t>
            </a:r>
            <a:endParaRPr lang="en-US" altLang="ko-KR" dirty="0"/>
          </a:p>
          <a:p>
            <a:r>
              <a:rPr lang="ko-KR" altLang="en-US" dirty="0"/>
              <a:t>오픈하고 자신이 다운로드 받은 버전으로 </a:t>
            </a:r>
            <a:r>
              <a:rPr lang="ko-KR" altLang="en-US" dirty="0" err="1"/>
              <a:t>피니쉬를</a:t>
            </a:r>
            <a:r>
              <a:rPr lang="ko-KR" altLang="en-US" dirty="0"/>
              <a:t> 클릭해준다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27ED73-14F5-443C-A553-7B20921B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4" y="1440872"/>
            <a:ext cx="5316682" cy="49183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11C3CA-A579-4479-8CFF-08376D35F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81" y="1440872"/>
            <a:ext cx="5652655" cy="4918364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1D28434-C56D-4079-BBD6-1F0BDBD8A58E}"/>
              </a:ext>
            </a:extLst>
          </p:cNvPr>
          <p:cNvSpPr/>
          <p:nvPr/>
        </p:nvSpPr>
        <p:spPr>
          <a:xfrm>
            <a:off x="1385455" y="4535055"/>
            <a:ext cx="2050588" cy="665018"/>
          </a:xfrm>
          <a:custGeom>
            <a:avLst/>
            <a:gdLst>
              <a:gd name="connsiteX0" fmla="*/ 406400 w 2050588"/>
              <a:gd name="connsiteY0" fmla="*/ 591127 h 665018"/>
              <a:gd name="connsiteX1" fmla="*/ 461818 w 2050588"/>
              <a:gd name="connsiteY1" fmla="*/ 609600 h 665018"/>
              <a:gd name="connsiteX2" fmla="*/ 535709 w 2050588"/>
              <a:gd name="connsiteY2" fmla="*/ 618836 h 665018"/>
              <a:gd name="connsiteX3" fmla="*/ 932872 w 2050588"/>
              <a:gd name="connsiteY3" fmla="*/ 637309 h 665018"/>
              <a:gd name="connsiteX4" fmla="*/ 1902690 w 2050588"/>
              <a:gd name="connsiteY4" fmla="*/ 628072 h 665018"/>
              <a:gd name="connsiteX5" fmla="*/ 2032000 w 2050588"/>
              <a:gd name="connsiteY5" fmla="*/ 600363 h 665018"/>
              <a:gd name="connsiteX6" fmla="*/ 2050472 w 2050588"/>
              <a:gd name="connsiteY6" fmla="*/ 406400 h 665018"/>
              <a:gd name="connsiteX7" fmla="*/ 2022763 w 2050588"/>
              <a:gd name="connsiteY7" fmla="*/ 193963 h 665018"/>
              <a:gd name="connsiteX8" fmla="*/ 1995054 w 2050588"/>
              <a:gd name="connsiteY8" fmla="*/ 110836 h 665018"/>
              <a:gd name="connsiteX9" fmla="*/ 1985818 w 2050588"/>
              <a:gd name="connsiteY9" fmla="*/ 83127 h 665018"/>
              <a:gd name="connsiteX10" fmla="*/ 1921163 w 2050588"/>
              <a:gd name="connsiteY10" fmla="*/ 64654 h 665018"/>
              <a:gd name="connsiteX11" fmla="*/ 1838036 w 2050588"/>
              <a:gd name="connsiteY11" fmla="*/ 55418 h 665018"/>
              <a:gd name="connsiteX12" fmla="*/ 1745672 w 2050588"/>
              <a:gd name="connsiteY12" fmla="*/ 36945 h 665018"/>
              <a:gd name="connsiteX13" fmla="*/ 1708727 w 2050588"/>
              <a:gd name="connsiteY13" fmla="*/ 27709 h 665018"/>
              <a:gd name="connsiteX14" fmla="*/ 1681018 w 2050588"/>
              <a:gd name="connsiteY14" fmla="*/ 18472 h 665018"/>
              <a:gd name="connsiteX15" fmla="*/ 1533236 w 2050588"/>
              <a:gd name="connsiteY15" fmla="*/ 0 h 665018"/>
              <a:gd name="connsiteX16" fmla="*/ 240145 w 2050588"/>
              <a:gd name="connsiteY16" fmla="*/ 9236 h 665018"/>
              <a:gd name="connsiteX17" fmla="*/ 110836 w 2050588"/>
              <a:gd name="connsiteY17" fmla="*/ 36945 h 665018"/>
              <a:gd name="connsiteX18" fmla="*/ 92363 w 2050588"/>
              <a:gd name="connsiteY18" fmla="*/ 64654 h 665018"/>
              <a:gd name="connsiteX19" fmla="*/ 64654 w 2050588"/>
              <a:gd name="connsiteY19" fmla="*/ 83127 h 665018"/>
              <a:gd name="connsiteX20" fmla="*/ 46181 w 2050588"/>
              <a:gd name="connsiteY20" fmla="*/ 138545 h 665018"/>
              <a:gd name="connsiteX21" fmla="*/ 27709 w 2050588"/>
              <a:gd name="connsiteY21" fmla="*/ 166254 h 665018"/>
              <a:gd name="connsiteX22" fmla="*/ 18472 w 2050588"/>
              <a:gd name="connsiteY22" fmla="*/ 221672 h 665018"/>
              <a:gd name="connsiteX23" fmla="*/ 0 w 2050588"/>
              <a:gd name="connsiteY23" fmla="*/ 286327 h 665018"/>
              <a:gd name="connsiteX24" fmla="*/ 9236 w 2050588"/>
              <a:gd name="connsiteY24" fmla="*/ 323272 h 665018"/>
              <a:gd name="connsiteX25" fmla="*/ 36945 w 2050588"/>
              <a:gd name="connsiteY25" fmla="*/ 350981 h 665018"/>
              <a:gd name="connsiteX26" fmla="*/ 55418 w 2050588"/>
              <a:gd name="connsiteY26" fmla="*/ 378690 h 665018"/>
              <a:gd name="connsiteX27" fmla="*/ 83127 w 2050588"/>
              <a:gd name="connsiteY27" fmla="*/ 415636 h 665018"/>
              <a:gd name="connsiteX28" fmla="*/ 129309 w 2050588"/>
              <a:gd name="connsiteY28" fmla="*/ 434109 h 665018"/>
              <a:gd name="connsiteX29" fmla="*/ 184727 w 2050588"/>
              <a:gd name="connsiteY29" fmla="*/ 480290 h 665018"/>
              <a:gd name="connsiteX30" fmla="*/ 230909 w 2050588"/>
              <a:gd name="connsiteY30" fmla="*/ 498763 h 665018"/>
              <a:gd name="connsiteX31" fmla="*/ 295563 w 2050588"/>
              <a:gd name="connsiteY31" fmla="*/ 526472 h 665018"/>
              <a:gd name="connsiteX32" fmla="*/ 360218 w 2050588"/>
              <a:gd name="connsiteY32" fmla="*/ 581890 h 665018"/>
              <a:gd name="connsiteX33" fmla="*/ 378690 w 2050588"/>
              <a:gd name="connsiteY33" fmla="*/ 609600 h 665018"/>
              <a:gd name="connsiteX34" fmla="*/ 415636 w 2050588"/>
              <a:gd name="connsiteY34" fmla="*/ 637309 h 665018"/>
              <a:gd name="connsiteX35" fmla="*/ 443345 w 2050588"/>
              <a:gd name="connsiteY35" fmla="*/ 655781 h 665018"/>
              <a:gd name="connsiteX36" fmla="*/ 471054 w 2050588"/>
              <a:gd name="connsiteY36" fmla="*/ 665018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50588" h="665018">
                <a:moveTo>
                  <a:pt x="406400" y="591127"/>
                </a:moveTo>
                <a:cubicBezTo>
                  <a:pt x="424873" y="597285"/>
                  <a:pt x="442778" y="605520"/>
                  <a:pt x="461818" y="609600"/>
                </a:cubicBezTo>
                <a:cubicBezTo>
                  <a:pt x="486089" y="614801"/>
                  <a:pt x="511105" y="615556"/>
                  <a:pt x="535709" y="618836"/>
                </a:cubicBezTo>
                <a:cubicBezTo>
                  <a:pt x="725866" y="644189"/>
                  <a:pt x="498441" y="625241"/>
                  <a:pt x="932872" y="637309"/>
                </a:cubicBezTo>
                <a:lnTo>
                  <a:pt x="1902690" y="628072"/>
                </a:lnTo>
                <a:cubicBezTo>
                  <a:pt x="1945920" y="627300"/>
                  <a:pt x="1991099" y="613997"/>
                  <a:pt x="2032000" y="600363"/>
                </a:cubicBezTo>
                <a:cubicBezTo>
                  <a:pt x="2051535" y="522220"/>
                  <a:pt x="2050472" y="536163"/>
                  <a:pt x="2050472" y="406400"/>
                </a:cubicBezTo>
                <a:cubicBezTo>
                  <a:pt x="2050472" y="261076"/>
                  <a:pt x="2053961" y="287558"/>
                  <a:pt x="2022763" y="193963"/>
                </a:cubicBezTo>
                <a:lnTo>
                  <a:pt x="1995054" y="110836"/>
                </a:lnTo>
                <a:cubicBezTo>
                  <a:pt x="1991975" y="101600"/>
                  <a:pt x="1995054" y="86206"/>
                  <a:pt x="1985818" y="83127"/>
                </a:cubicBezTo>
                <a:cubicBezTo>
                  <a:pt x="1965122" y="76228"/>
                  <a:pt x="1942708" y="67968"/>
                  <a:pt x="1921163" y="64654"/>
                </a:cubicBezTo>
                <a:cubicBezTo>
                  <a:pt x="1893608" y="60415"/>
                  <a:pt x="1865745" y="58497"/>
                  <a:pt x="1838036" y="55418"/>
                </a:cubicBezTo>
                <a:cubicBezTo>
                  <a:pt x="1752233" y="33966"/>
                  <a:pt x="1858886" y="59587"/>
                  <a:pt x="1745672" y="36945"/>
                </a:cubicBezTo>
                <a:cubicBezTo>
                  <a:pt x="1733225" y="34456"/>
                  <a:pt x="1720933" y="31196"/>
                  <a:pt x="1708727" y="27709"/>
                </a:cubicBezTo>
                <a:cubicBezTo>
                  <a:pt x="1699366" y="25034"/>
                  <a:pt x="1690635" y="19990"/>
                  <a:pt x="1681018" y="18472"/>
                </a:cubicBezTo>
                <a:cubicBezTo>
                  <a:pt x="1631981" y="10729"/>
                  <a:pt x="1533236" y="0"/>
                  <a:pt x="1533236" y="0"/>
                </a:cubicBezTo>
                <a:lnTo>
                  <a:pt x="240145" y="9236"/>
                </a:lnTo>
                <a:cubicBezTo>
                  <a:pt x="140879" y="10551"/>
                  <a:pt x="162469" y="2522"/>
                  <a:pt x="110836" y="36945"/>
                </a:cubicBezTo>
                <a:cubicBezTo>
                  <a:pt x="104678" y="46181"/>
                  <a:pt x="100212" y="56805"/>
                  <a:pt x="92363" y="64654"/>
                </a:cubicBezTo>
                <a:cubicBezTo>
                  <a:pt x="84514" y="72503"/>
                  <a:pt x="70537" y="73714"/>
                  <a:pt x="64654" y="83127"/>
                </a:cubicBezTo>
                <a:cubicBezTo>
                  <a:pt x="54334" y="99639"/>
                  <a:pt x="56982" y="122343"/>
                  <a:pt x="46181" y="138545"/>
                </a:cubicBezTo>
                <a:lnTo>
                  <a:pt x="27709" y="166254"/>
                </a:lnTo>
                <a:cubicBezTo>
                  <a:pt x="24630" y="184727"/>
                  <a:pt x="22145" y="203308"/>
                  <a:pt x="18472" y="221672"/>
                </a:cubicBezTo>
                <a:cubicBezTo>
                  <a:pt x="12672" y="250670"/>
                  <a:pt x="8804" y="259915"/>
                  <a:pt x="0" y="286327"/>
                </a:cubicBezTo>
                <a:cubicBezTo>
                  <a:pt x="3079" y="298642"/>
                  <a:pt x="2938" y="312251"/>
                  <a:pt x="9236" y="323272"/>
                </a:cubicBezTo>
                <a:cubicBezTo>
                  <a:pt x="15717" y="334613"/>
                  <a:pt x="28583" y="340946"/>
                  <a:pt x="36945" y="350981"/>
                </a:cubicBezTo>
                <a:cubicBezTo>
                  <a:pt x="44052" y="359509"/>
                  <a:pt x="48966" y="369657"/>
                  <a:pt x="55418" y="378690"/>
                </a:cubicBezTo>
                <a:cubicBezTo>
                  <a:pt x="64366" y="391217"/>
                  <a:pt x="70812" y="406399"/>
                  <a:pt x="83127" y="415636"/>
                </a:cubicBezTo>
                <a:cubicBezTo>
                  <a:pt x="96391" y="425584"/>
                  <a:pt x="114479" y="426694"/>
                  <a:pt x="129309" y="434109"/>
                </a:cubicBezTo>
                <a:cubicBezTo>
                  <a:pt x="207107" y="473008"/>
                  <a:pt x="103017" y="429221"/>
                  <a:pt x="184727" y="480290"/>
                </a:cubicBezTo>
                <a:cubicBezTo>
                  <a:pt x="198787" y="489077"/>
                  <a:pt x="215758" y="492029"/>
                  <a:pt x="230909" y="498763"/>
                </a:cubicBezTo>
                <a:cubicBezTo>
                  <a:pt x="299387" y="529198"/>
                  <a:pt x="238652" y="507502"/>
                  <a:pt x="295563" y="526472"/>
                </a:cubicBezTo>
                <a:cubicBezTo>
                  <a:pt x="328244" y="548260"/>
                  <a:pt x="330358" y="547053"/>
                  <a:pt x="360218" y="581890"/>
                </a:cubicBezTo>
                <a:cubicBezTo>
                  <a:pt x="367442" y="590318"/>
                  <a:pt x="370841" y="601750"/>
                  <a:pt x="378690" y="609600"/>
                </a:cubicBezTo>
                <a:cubicBezTo>
                  <a:pt x="389575" y="620485"/>
                  <a:pt x="403109" y="628362"/>
                  <a:pt x="415636" y="637309"/>
                </a:cubicBezTo>
                <a:cubicBezTo>
                  <a:pt x="424669" y="643761"/>
                  <a:pt x="433416" y="650817"/>
                  <a:pt x="443345" y="655781"/>
                </a:cubicBezTo>
                <a:cubicBezTo>
                  <a:pt x="452053" y="660135"/>
                  <a:pt x="471054" y="665018"/>
                  <a:pt x="471054" y="665018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1A78E5C-930E-45C0-8502-A2127F17CC33}"/>
              </a:ext>
            </a:extLst>
          </p:cNvPr>
          <p:cNvSpPr/>
          <p:nvPr/>
        </p:nvSpPr>
        <p:spPr>
          <a:xfrm>
            <a:off x="8664103" y="2743200"/>
            <a:ext cx="1112306" cy="323273"/>
          </a:xfrm>
          <a:custGeom>
            <a:avLst/>
            <a:gdLst>
              <a:gd name="connsiteX0" fmla="*/ 350588 w 1112306"/>
              <a:gd name="connsiteY0" fmla="*/ 323273 h 323273"/>
              <a:gd name="connsiteX1" fmla="*/ 636915 w 1112306"/>
              <a:gd name="connsiteY1" fmla="*/ 314036 h 323273"/>
              <a:gd name="connsiteX2" fmla="*/ 830879 w 1112306"/>
              <a:gd name="connsiteY2" fmla="*/ 304800 h 323273"/>
              <a:gd name="connsiteX3" fmla="*/ 1098733 w 1112306"/>
              <a:gd name="connsiteY3" fmla="*/ 295564 h 323273"/>
              <a:gd name="connsiteX4" fmla="*/ 1107970 w 1112306"/>
              <a:gd name="connsiteY4" fmla="*/ 267855 h 323273"/>
              <a:gd name="connsiteX5" fmla="*/ 1071024 w 1112306"/>
              <a:gd name="connsiteY5" fmla="*/ 92364 h 323273"/>
              <a:gd name="connsiteX6" fmla="*/ 1043315 w 1112306"/>
              <a:gd name="connsiteY6" fmla="*/ 83127 h 323273"/>
              <a:gd name="connsiteX7" fmla="*/ 1015606 w 1112306"/>
              <a:gd name="connsiteY7" fmla="*/ 55418 h 323273"/>
              <a:gd name="connsiteX8" fmla="*/ 960188 w 1112306"/>
              <a:gd name="connsiteY8" fmla="*/ 36945 h 323273"/>
              <a:gd name="connsiteX9" fmla="*/ 923242 w 1112306"/>
              <a:gd name="connsiteY9" fmla="*/ 18473 h 323273"/>
              <a:gd name="connsiteX10" fmla="*/ 867824 w 1112306"/>
              <a:gd name="connsiteY10" fmla="*/ 9236 h 323273"/>
              <a:gd name="connsiteX11" fmla="*/ 840115 w 1112306"/>
              <a:gd name="connsiteY11" fmla="*/ 0 h 323273"/>
              <a:gd name="connsiteX12" fmla="*/ 359824 w 1112306"/>
              <a:gd name="connsiteY12" fmla="*/ 9236 h 323273"/>
              <a:gd name="connsiteX13" fmla="*/ 313642 w 1112306"/>
              <a:gd name="connsiteY13" fmla="*/ 27709 h 323273"/>
              <a:gd name="connsiteX14" fmla="*/ 212042 w 1112306"/>
              <a:gd name="connsiteY14" fmla="*/ 46182 h 323273"/>
              <a:gd name="connsiteX15" fmla="*/ 184333 w 1112306"/>
              <a:gd name="connsiteY15" fmla="*/ 55418 h 323273"/>
              <a:gd name="connsiteX16" fmla="*/ 147388 w 1112306"/>
              <a:gd name="connsiteY16" fmla="*/ 64655 h 323273"/>
              <a:gd name="connsiteX17" fmla="*/ 110442 w 1112306"/>
              <a:gd name="connsiteY17" fmla="*/ 83127 h 323273"/>
              <a:gd name="connsiteX18" fmla="*/ 45788 w 1112306"/>
              <a:gd name="connsiteY18" fmla="*/ 101600 h 323273"/>
              <a:gd name="connsiteX19" fmla="*/ 18079 w 1112306"/>
              <a:gd name="connsiteY19" fmla="*/ 110836 h 323273"/>
              <a:gd name="connsiteX20" fmla="*/ 18079 w 1112306"/>
              <a:gd name="connsiteY20" fmla="*/ 277091 h 323273"/>
              <a:gd name="connsiteX21" fmla="*/ 82733 w 1112306"/>
              <a:gd name="connsiteY21" fmla="*/ 304800 h 323273"/>
              <a:gd name="connsiteX22" fmla="*/ 341352 w 1112306"/>
              <a:gd name="connsiteY22" fmla="*/ 295564 h 323273"/>
              <a:gd name="connsiteX23" fmla="*/ 369061 w 1112306"/>
              <a:gd name="connsiteY23" fmla="*/ 286327 h 323273"/>
              <a:gd name="connsiteX24" fmla="*/ 461424 w 1112306"/>
              <a:gd name="connsiteY24" fmla="*/ 277091 h 323273"/>
              <a:gd name="connsiteX25" fmla="*/ 590733 w 1112306"/>
              <a:gd name="connsiteY25" fmla="*/ 267855 h 32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2306" h="323273">
                <a:moveTo>
                  <a:pt x="350588" y="323273"/>
                </a:moveTo>
                <a:lnTo>
                  <a:pt x="636915" y="314036"/>
                </a:lnTo>
                <a:lnTo>
                  <a:pt x="830879" y="304800"/>
                </a:lnTo>
                <a:lnTo>
                  <a:pt x="1098733" y="295564"/>
                </a:lnTo>
                <a:cubicBezTo>
                  <a:pt x="1101812" y="286328"/>
                  <a:pt x="1107970" y="277591"/>
                  <a:pt x="1107970" y="267855"/>
                </a:cubicBezTo>
                <a:cubicBezTo>
                  <a:pt x="1107970" y="192594"/>
                  <a:pt x="1130973" y="132331"/>
                  <a:pt x="1071024" y="92364"/>
                </a:cubicBezTo>
                <a:cubicBezTo>
                  <a:pt x="1062923" y="86963"/>
                  <a:pt x="1052551" y="86206"/>
                  <a:pt x="1043315" y="83127"/>
                </a:cubicBezTo>
                <a:cubicBezTo>
                  <a:pt x="1034079" y="73891"/>
                  <a:pt x="1027024" y="61762"/>
                  <a:pt x="1015606" y="55418"/>
                </a:cubicBezTo>
                <a:cubicBezTo>
                  <a:pt x="998584" y="45962"/>
                  <a:pt x="977604" y="45653"/>
                  <a:pt x="960188" y="36945"/>
                </a:cubicBezTo>
                <a:cubicBezTo>
                  <a:pt x="947873" y="30788"/>
                  <a:pt x="936430" y="22429"/>
                  <a:pt x="923242" y="18473"/>
                </a:cubicBezTo>
                <a:cubicBezTo>
                  <a:pt x="905304" y="13092"/>
                  <a:pt x="886106" y="13299"/>
                  <a:pt x="867824" y="9236"/>
                </a:cubicBezTo>
                <a:cubicBezTo>
                  <a:pt x="858320" y="7124"/>
                  <a:pt x="849351" y="3079"/>
                  <a:pt x="840115" y="0"/>
                </a:cubicBezTo>
                <a:cubicBezTo>
                  <a:pt x="680018" y="3079"/>
                  <a:pt x="519729" y="820"/>
                  <a:pt x="359824" y="9236"/>
                </a:cubicBezTo>
                <a:cubicBezTo>
                  <a:pt x="343267" y="10107"/>
                  <a:pt x="329371" y="22466"/>
                  <a:pt x="313642" y="27709"/>
                </a:cubicBezTo>
                <a:cubicBezTo>
                  <a:pt x="280983" y="38595"/>
                  <a:pt x="245690" y="41375"/>
                  <a:pt x="212042" y="46182"/>
                </a:cubicBezTo>
                <a:cubicBezTo>
                  <a:pt x="202806" y="49261"/>
                  <a:pt x="193694" y="52743"/>
                  <a:pt x="184333" y="55418"/>
                </a:cubicBezTo>
                <a:cubicBezTo>
                  <a:pt x="172127" y="58905"/>
                  <a:pt x="159274" y="60198"/>
                  <a:pt x="147388" y="64655"/>
                </a:cubicBezTo>
                <a:cubicBezTo>
                  <a:pt x="134496" y="69490"/>
                  <a:pt x="123098" y="77703"/>
                  <a:pt x="110442" y="83127"/>
                </a:cubicBezTo>
                <a:cubicBezTo>
                  <a:pt x="88288" y="92621"/>
                  <a:pt x="69234" y="94901"/>
                  <a:pt x="45788" y="101600"/>
                </a:cubicBezTo>
                <a:cubicBezTo>
                  <a:pt x="36427" y="104275"/>
                  <a:pt x="27315" y="107757"/>
                  <a:pt x="18079" y="110836"/>
                </a:cubicBezTo>
                <a:cubicBezTo>
                  <a:pt x="-2027" y="171149"/>
                  <a:pt x="-9721" y="182572"/>
                  <a:pt x="18079" y="277091"/>
                </a:cubicBezTo>
                <a:cubicBezTo>
                  <a:pt x="20561" y="285528"/>
                  <a:pt x="72489" y="301385"/>
                  <a:pt x="82733" y="304800"/>
                </a:cubicBezTo>
                <a:cubicBezTo>
                  <a:pt x="168939" y="301721"/>
                  <a:pt x="255270" y="301118"/>
                  <a:pt x="341352" y="295564"/>
                </a:cubicBezTo>
                <a:cubicBezTo>
                  <a:pt x="351068" y="294937"/>
                  <a:pt x="359438" y="287807"/>
                  <a:pt x="369061" y="286327"/>
                </a:cubicBezTo>
                <a:cubicBezTo>
                  <a:pt x="399642" y="281622"/>
                  <a:pt x="430636" y="280170"/>
                  <a:pt x="461424" y="277091"/>
                </a:cubicBezTo>
                <a:cubicBezTo>
                  <a:pt x="521262" y="257146"/>
                  <a:pt x="479397" y="267855"/>
                  <a:pt x="590733" y="2678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CB68250-3534-4C63-93BD-7EE105818AEB}"/>
              </a:ext>
            </a:extLst>
          </p:cNvPr>
          <p:cNvSpPr/>
          <p:nvPr/>
        </p:nvSpPr>
        <p:spPr>
          <a:xfrm>
            <a:off x="9439564" y="3112655"/>
            <a:ext cx="600363" cy="2152072"/>
          </a:xfrm>
          <a:custGeom>
            <a:avLst/>
            <a:gdLst>
              <a:gd name="connsiteX0" fmla="*/ 0 w 600363"/>
              <a:gd name="connsiteY0" fmla="*/ 0 h 2152072"/>
              <a:gd name="connsiteX1" fmla="*/ 18472 w 600363"/>
              <a:gd name="connsiteY1" fmla="*/ 46181 h 2152072"/>
              <a:gd name="connsiteX2" fmla="*/ 36945 w 600363"/>
              <a:gd name="connsiteY2" fmla="*/ 461818 h 2152072"/>
              <a:gd name="connsiteX3" fmla="*/ 46181 w 600363"/>
              <a:gd name="connsiteY3" fmla="*/ 498763 h 2152072"/>
              <a:gd name="connsiteX4" fmla="*/ 55418 w 600363"/>
              <a:gd name="connsiteY4" fmla="*/ 581890 h 2152072"/>
              <a:gd name="connsiteX5" fmla="*/ 73891 w 600363"/>
              <a:gd name="connsiteY5" fmla="*/ 738909 h 2152072"/>
              <a:gd name="connsiteX6" fmla="*/ 92363 w 600363"/>
              <a:gd name="connsiteY6" fmla="*/ 766618 h 2152072"/>
              <a:gd name="connsiteX7" fmla="*/ 120072 w 600363"/>
              <a:gd name="connsiteY7" fmla="*/ 840509 h 2152072"/>
              <a:gd name="connsiteX8" fmla="*/ 138545 w 600363"/>
              <a:gd name="connsiteY8" fmla="*/ 895927 h 2152072"/>
              <a:gd name="connsiteX9" fmla="*/ 147781 w 600363"/>
              <a:gd name="connsiteY9" fmla="*/ 923636 h 2152072"/>
              <a:gd name="connsiteX10" fmla="*/ 166254 w 600363"/>
              <a:gd name="connsiteY10" fmla="*/ 951345 h 2152072"/>
              <a:gd name="connsiteX11" fmla="*/ 184727 w 600363"/>
              <a:gd name="connsiteY11" fmla="*/ 1006763 h 2152072"/>
              <a:gd name="connsiteX12" fmla="*/ 193963 w 600363"/>
              <a:gd name="connsiteY12" fmla="*/ 1034472 h 2152072"/>
              <a:gd name="connsiteX13" fmla="*/ 212436 w 600363"/>
              <a:gd name="connsiteY13" fmla="*/ 1062181 h 2152072"/>
              <a:gd name="connsiteX14" fmla="*/ 221672 w 600363"/>
              <a:gd name="connsiteY14" fmla="*/ 1117600 h 2152072"/>
              <a:gd name="connsiteX15" fmla="*/ 258618 w 600363"/>
              <a:gd name="connsiteY15" fmla="*/ 1219200 h 2152072"/>
              <a:gd name="connsiteX16" fmla="*/ 267854 w 600363"/>
              <a:gd name="connsiteY16" fmla="*/ 1265381 h 2152072"/>
              <a:gd name="connsiteX17" fmla="*/ 277091 w 600363"/>
              <a:gd name="connsiteY17" fmla="*/ 1293090 h 2152072"/>
              <a:gd name="connsiteX18" fmla="*/ 286327 w 600363"/>
              <a:gd name="connsiteY18" fmla="*/ 1330036 h 2152072"/>
              <a:gd name="connsiteX19" fmla="*/ 314036 w 600363"/>
              <a:gd name="connsiteY19" fmla="*/ 1413163 h 2152072"/>
              <a:gd name="connsiteX20" fmla="*/ 323272 w 600363"/>
              <a:gd name="connsiteY20" fmla="*/ 1440872 h 2152072"/>
              <a:gd name="connsiteX21" fmla="*/ 341745 w 600363"/>
              <a:gd name="connsiteY21" fmla="*/ 1477818 h 2152072"/>
              <a:gd name="connsiteX22" fmla="*/ 378691 w 600363"/>
              <a:gd name="connsiteY22" fmla="*/ 1560945 h 2152072"/>
              <a:gd name="connsiteX23" fmla="*/ 406400 w 600363"/>
              <a:gd name="connsiteY23" fmla="*/ 1625600 h 2152072"/>
              <a:gd name="connsiteX24" fmla="*/ 415636 w 600363"/>
              <a:gd name="connsiteY24" fmla="*/ 1653309 h 2152072"/>
              <a:gd name="connsiteX25" fmla="*/ 434109 w 600363"/>
              <a:gd name="connsiteY25" fmla="*/ 1699490 h 2152072"/>
              <a:gd name="connsiteX26" fmla="*/ 443345 w 600363"/>
              <a:gd name="connsiteY26" fmla="*/ 1791854 h 2152072"/>
              <a:gd name="connsiteX27" fmla="*/ 452581 w 600363"/>
              <a:gd name="connsiteY27" fmla="*/ 1819563 h 2152072"/>
              <a:gd name="connsiteX28" fmla="*/ 471054 w 600363"/>
              <a:gd name="connsiteY28" fmla="*/ 1902690 h 2152072"/>
              <a:gd name="connsiteX29" fmla="*/ 489527 w 600363"/>
              <a:gd name="connsiteY29" fmla="*/ 1930400 h 2152072"/>
              <a:gd name="connsiteX30" fmla="*/ 517236 w 600363"/>
              <a:gd name="connsiteY30" fmla="*/ 2013527 h 2152072"/>
              <a:gd name="connsiteX31" fmla="*/ 526472 w 600363"/>
              <a:gd name="connsiteY31" fmla="*/ 2041236 h 2152072"/>
              <a:gd name="connsiteX32" fmla="*/ 554181 w 600363"/>
              <a:gd name="connsiteY32" fmla="*/ 2068945 h 2152072"/>
              <a:gd name="connsiteX33" fmla="*/ 563418 w 600363"/>
              <a:gd name="connsiteY33" fmla="*/ 2096654 h 2152072"/>
              <a:gd name="connsiteX34" fmla="*/ 600363 w 600363"/>
              <a:gd name="connsiteY34" fmla="*/ 2152072 h 215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0363" h="2152072">
                <a:moveTo>
                  <a:pt x="0" y="0"/>
                </a:moveTo>
                <a:cubicBezTo>
                  <a:pt x="6157" y="15394"/>
                  <a:pt x="17262" y="29646"/>
                  <a:pt x="18472" y="46181"/>
                </a:cubicBezTo>
                <a:cubicBezTo>
                  <a:pt x="29876" y="202029"/>
                  <a:pt x="15115" y="319917"/>
                  <a:pt x="36945" y="461818"/>
                </a:cubicBezTo>
                <a:cubicBezTo>
                  <a:pt x="38875" y="474364"/>
                  <a:pt x="43102" y="486448"/>
                  <a:pt x="46181" y="498763"/>
                </a:cubicBezTo>
                <a:cubicBezTo>
                  <a:pt x="49260" y="526472"/>
                  <a:pt x="52894" y="554125"/>
                  <a:pt x="55418" y="581890"/>
                </a:cubicBezTo>
                <a:cubicBezTo>
                  <a:pt x="56448" y="593217"/>
                  <a:pt x="57820" y="701411"/>
                  <a:pt x="73891" y="738909"/>
                </a:cubicBezTo>
                <a:cubicBezTo>
                  <a:pt x="78264" y="749112"/>
                  <a:pt x="86206" y="757382"/>
                  <a:pt x="92363" y="766618"/>
                </a:cubicBezTo>
                <a:cubicBezTo>
                  <a:pt x="112362" y="846606"/>
                  <a:pt x="87873" y="760010"/>
                  <a:pt x="120072" y="840509"/>
                </a:cubicBezTo>
                <a:cubicBezTo>
                  <a:pt x="127304" y="858588"/>
                  <a:pt x="132387" y="877454"/>
                  <a:pt x="138545" y="895927"/>
                </a:cubicBezTo>
                <a:cubicBezTo>
                  <a:pt x="141624" y="905163"/>
                  <a:pt x="142380" y="915535"/>
                  <a:pt x="147781" y="923636"/>
                </a:cubicBezTo>
                <a:cubicBezTo>
                  <a:pt x="153939" y="932872"/>
                  <a:pt x="161745" y="941201"/>
                  <a:pt x="166254" y="951345"/>
                </a:cubicBezTo>
                <a:cubicBezTo>
                  <a:pt x="174162" y="969139"/>
                  <a:pt x="178569" y="988290"/>
                  <a:pt x="184727" y="1006763"/>
                </a:cubicBezTo>
                <a:cubicBezTo>
                  <a:pt x="187806" y="1015999"/>
                  <a:pt x="188562" y="1026371"/>
                  <a:pt x="193963" y="1034472"/>
                </a:cubicBezTo>
                <a:lnTo>
                  <a:pt x="212436" y="1062181"/>
                </a:lnTo>
                <a:cubicBezTo>
                  <a:pt x="215515" y="1080654"/>
                  <a:pt x="217130" y="1099431"/>
                  <a:pt x="221672" y="1117600"/>
                </a:cubicBezTo>
                <a:cubicBezTo>
                  <a:pt x="229577" y="1149219"/>
                  <a:pt x="246376" y="1188596"/>
                  <a:pt x="258618" y="1219200"/>
                </a:cubicBezTo>
                <a:cubicBezTo>
                  <a:pt x="261697" y="1234594"/>
                  <a:pt x="264046" y="1250151"/>
                  <a:pt x="267854" y="1265381"/>
                </a:cubicBezTo>
                <a:cubicBezTo>
                  <a:pt x="270215" y="1274826"/>
                  <a:pt x="274416" y="1283729"/>
                  <a:pt x="277091" y="1293090"/>
                </a:cubicBezTo>
                <a:cubicBezTo>
                  <a:pt x="280578" y="1305296"/>
                  <a:pt x="282594" y="1317903"/>
                  <a:pt x="286327" y="1330036"/>
                </a:cubicBezTo>
                <a:cubicBezTo>
                  <a:pt x="294917" y="1357952"/>
                  <a:pt x="304800" y="1385454"/>
                  <a:pt x="314036" y="1413163"/>
                </a:cubicBezTo>
                <a:cubicBezTo>
                  <a:pt x="317115" y="1422399"/>
                  <a:pt x="318918" y="1432164"/>
                  <a:pt x="323272" y="1440872"/>
                </a:cubicBezTo>
                <a:cubicBezTo>
                  <a:pt x="329430" y="1453187"/>
                  <a:pt x="336153" y="1465236"/>
                  <a:pt x="341745" y="1477818"/>
                </a:cubicBezTo>
                <a:cubicBezTo>
                  <a:pt x="388913" y="1583946"/>
                  <a:pt x="333220" y="1470005"/>
                  <a:pt x="378691" y="1560945"/>
                </a:cubicBezTo>
                <a:cubicBezTo>
                  <a:pt x="397913" y="1637835"/>
                  <a:pt x="374507" y="1561813"/>
                  <a:pt x="406400" y="1625600"/>
                </a:cubicBezTo>
                <a:cubicBezTo>
                  <a:pt x="410754" y="1634308"/>
                  <a:pt x="412217" y="1644193"/>
                  <a:pt x="415636" y="1653309"/>
                </a:cubicBezTo>
                <a:cubicBezTo>
                  <a:pt x="421458" y="1668833"/>
                  <a:pt x="427951" y="1684096"/>
                  <a:pt x="434109" y="1699490"/>
                </a:cubicBezTo>
                <a:cubicBezTo>
                  <a:pt x="437188" y="1730278"/>
                  <a:pt x="438640" y="1761272"/>
                  <a:pt x="443345" y="1791854"/>
                </a:cubicBezTo>
                <a:cubicBezTo>
                  <a:pt x="444825" y="1801477"/>
                  <a:pt x="450220" y="1810118"/>
                  <a:pt x="452581" y="1819563"/>
                </a:cubicBezTo>
                <a:cubicBezTo>
                  <a:pt x="455209" y="1830077"/>
                  <a:pt x="465367" y="1889421"/>
                  <a:pt x="471054" y="1902690"/>
                </a:cubicBezTo>
                <a:cubicBezTo>
                  <a:pt x="475427" y="1912893"/>
                  <a:pt x="483369" y="1921163"/>
                  <a:pt x="489527" y="1930400"/>
                </a:cubicBezTo>
                <a:lnTo>
                  <a:pt x="517236" y="2013527"/>
                </a:lnTo>
                <a:cubicBezTo>
                  <a:pt x="520315" y="2022763"/>
                  <a:pt x="519588" y="2034352"/>
                  <a:pt x="526472" y="2041236"/>
                </a:cubicBezTo>
                <a:lnTo>
                  <a:pt x="554181" y="2068945"/>
                </a:lnTo>
                <a:cubicBezTo>
                  <a:pt x="557260" y="2078181"/>
                  <a:pt x="558690" y="2088143"/>
                  <a:pt x="563418" y="2096654"/>
                </a:cubicBezTo>
                <a:cubicBezTo>
                  <a:pt x="574200" y="2116061"/>
                  <a:pt x="600363" y="2152072"/>
                  <a:pt x="600363" y="21520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A08C4D3-590F-455B-BF83-BFC2620C4C78}"/>
              </a:ext>
            </a:extLst>
          </p:cNvPr>
          <p:cNvSpPr/>
          <p:nvPr/>
        </p:nvSpPr>
        <p:spPr>
          <a:xfrm>
            <a:off x="9799782" y="5200073"/>
            <a:ext cx="390219" cy="176282"/>
          </a:xfrm>
          <a:custGeom>
            <a:avLst/>
            <a:gdLst>
              <a:gd name="connsiteX0" fmla="*/ 0 w 390219"/>
              <a:gd name="connsiteY0" fmla="*/ 101600 h 176282"/>
              <a:gd name="connsiteX1" fmla="*/ 157018 w 390219"/>
              <a:gd name="connsiteY1" fmla="*/ 110836 h 176282"/>
              <a:gd name="connsiteX2" fmla="*/ 184727 w 390219"/>
              <a:gd name="connsiteY2" fmla="*/ 120072 h 176282"/>
              <a:gd name="connsiteX3" fmla="*/ 249382 w 390219"/>
              <a:gd name="connsiteY3" fmla="*/ 138545 h 176282"/>
              <a:gd name="connsiteX4" fmla="*/ 286327 w 390219"/>
              <a:gd name="connsiteY4" fmla="*/ 157018 h 176282"/>
              <a:gd name="connsiteX5" fmla="*/ 341745 w 390219"/>
              <a:gd name="connsiteY5" fmla="*/ 166254 h 176282"/>
              <a:gd name="connsiteX6" fmla="*/ 369454 w 390219"/>
              <a:gd name="connsiteY6" fmla="*/ 175491 h 176282"/>
              <a:gd name="connsiteX7" fmla="*/ 387927 w 390219"/>
              <a:gd name="connsiteY7" fmla="*/ 147782 h 176282"/>
              <a:gd name="connsiteX8" fmla="*/ 387927 w 390219"/>
              <a:gd name="connsiteY8" fmla="*/ 0 h 1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219" h="176282">
                <a:moveTo>
                  <a:pt x="0" y="101600"/>
                </a:moveTo>
                <a:cubicBezTo>
                  <a:pt x="52339" y="104679"/>
                  <a:pt x="104848" y="105619"/>
                  <a:pt x="157018" y="110836"/>
                </a:cubicBezTo>
                <a:cubicBezTo>
                  <a:pt x="166706" y="111805"/>
                  <a:pt x="175366" y="117397"/>
                  <a:pt x="184727" y="120072"/>
                </a:cubicBezTo>
                <a:cubicBezTo>
                  <a:pt x="208153" y="126765"/>
                  <a:pt x="227243" y="129057"/>
                  <a:pt x="249382" y="138545"/>
                </a:cubicBezTo>
                <a:cubicBezTo>
                  <a:pt x="262037" y="143969"/>
                  <a:pt x="273139" y="153062"/>
                  <a:pt x="286327" y="157018"/>
                </a:cubicBezTo>
                <a:cubicBezTo>
                  <a:pt x="304265" y="162399"/>
                  <a:pt x="323272" y="163175"/>
                  <a:pt x="341745" y="166254"/>
                </a:cubicBezTo>
                <a:cubicBezTo>
                  <a:pt x="350981" y="169333"/>
                  <a:pt x="360414" y="179107"/>
                  <a:pt x="369454" y="175491"/>
                </a:cubicBezTo>
                <a:cubicBezTo>
                  <a:pt x="379761" y="171368"/>
                  <a:pt x="386765" y="158822"/>
                  <a:pt x="387927" y="147782"/>
                </a:cubicBezTo>
                <a:cubicBezTo>
                  <a:pt x="393084" y="98792"/>
                  <a:pt x="387927" y="49261"/>
                  <a:pt x="38792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266935-156B-4E4E-A3D4-B551DDF7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754907"/>
            <a:ext cx="5412511" cy="4678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E69F34-65E6-4219-89E9-BBC253E3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90" y="1754908"/>
            <a:ext cx="5569528" cy="467824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80D6CD6-E36E-4539-A044-07A635B74B95}"/>
              </a:ext>
            </a:extLst>
          </p:cNvPr>
          <p:cNvSpPr/>
          <p:nvPr/>
        </p:nvSpPr>
        <p:spPr>
          <a:xfrm>
            <a:off x="5717311" y="3241964"/>
            <a:ext cx="757378" cy="113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F6C51-2D4A-4A9C-9A56-229D15E099EC}"/>
              </a:ext>
            </a:extLst>
          </p:cNvPr>
          <p:cNvSpPr txBox="1"/>
          <p:nvPr/>
        </p:nvSpPr>
        <p:spPr>
          <a:xfrm>
            <a:off x="443345" y="304800"/>
            <a:ext cx="10076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처럼</a:t>
            </a:r>
            <a:r>
              <a:rPr lang="ko-KR" altLang="en-US" dirty="0"/>
              <a:t> 나오면 오른 쪽처럼 체크해준다 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번은 서버 위치이다 두번째 것을 체크해주면 설치한 경로가 나타난다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서버 옵션에 </a:t>
            </a:r>
            <a:r>
              <a:rPr lang="en-US" altLang="ko-KR" dirty="0"/>
              <a:t>publish</a:t>
            </a:r>
            <a:r>
              <a:rPr lang="ko-KR" altLang="en-US" dirty="0"/>
              <a:t>를 체크해준다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오라클 서버를  사용하게 되면 오라클은 </a:t>
            </a:r>
            <a:r>
              <a:rPr lang="en-US" altLang="ko-KR" dirty="0"/>
              <a:t>8080 </a:t>
            </a:r>
            <a:r>
              <a:rPr lang="ko-KR" altLang="en-US" dirty="0"/>
              <a:t>사용하기 때문에 겹치는 현상 </a:t>
            </a:r>
            <a:br>
              <a:rPr lang="en-US" altLang="ko-KR" dirty="0"/>
            </a:br>
            <a:r>
              <a:rPr lang="ko-KR" altLang="en-US" dirty="0"/>
              <a:t>때문에 </a:t>
            </a:r>
            <a:r>
              <a:rPr lang="en-US" altLang="ko-KR" dirty="0"/>
              <a:t>8181</a:t>
            </a:r>
            <a:r>
              <a:rPr lang="ko-KR" altLang="en-US" dirty="0"/>
              <a:t>로 사용할 것이다 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B1C84A2-633B-44CA-BB1E-E7BE88A23B4B}"/>
              </a:ext>
            </a:extLst>
          </p:cNvPr>
          <p:cNvSpPr/>
          <p:nvPr/>
        </p:nvSpPr>
        <p:spPr>
          <a:xfrm>
            <a:off x="10677236" y="3222829"/>
            <a:ext cx="905164" cy="314698"/>
          </a:xfrm>
          <a:custGeom>
            <a:avLst/>
            <a:gdLst>
              <a:gd name="connsiteX0" fmla="*/ 0 w 905164"/>
              <a:gd name="connsiteY0" fmla="*/ 277753 h 314698"/>
              <a:gd name="connsiteX1" fmla="*/ 120073 w 905164"/>
              <a:gd name="connsiteY1" fmla="*/ 286989 h 314698"/>
              <a:gd name="connsiteX2" fmla="*/ 230909 w 905164"/>
              <a:gd name="connsiteY2" fmla="*/ 296226 h 314698"/>
              <a:gd name="connsiteX3" fmla="*/ 332509 w 905164"/>
              <a:gd name="connsiteY3" fmla="*/ 314698 h 314698"/>
              <a:gd name="connsiteX4" fmla="*/ 831273 w 905164"/>
              <a:gd name="connsiteY4" fmla="*/ 305462 h 314698"/>
              <a:gd name="connsiteX5" fmla="*/ 858982 w 905164"/>
              <a:gd name="connsiteY5" fmla="*/ 286989 h 314698"/>
              <a:gd name="connsiteX6" fmla="*/ 877455 w 905164"/>
              <a:gd name="connsiteY6" fmla="*/ 259280 h 314698"/>
              <a:gd name="connsiteX7" fmla="*/ 886691 w 905164"/>
              <a:gd name="connsiteY7" fmla="*/ 222335 h 314698"/>
              <a:gd name="connsiteX8" fmla="*/ 905164 w 905164"/>
              <a:gd name="connsiteY8" fmla="*/ 166916 h 314698"/>
              <a:gd name="connsiteX9" fmla="*/ 895928 w 905164"/>
              <a:gd name="connsiteY9" fmla="*/ 93026 h 314698"/>
              <a:gd name="connsiteX10" fmla="*/ 868219 w 905164"/>
              <a:gd name="connsiteY10" fmla="*/ 83789 h 314698"/>
              <a:gd name="connsiteX11" fmla="*/ 720437 w 905164"/>
              <a:gd name="connsiteY11" fmla="*/ 56080 h 314698"/>
              <a:gd name="connsiteX12" fmla="*/ 554182 w 905164"/>
              <a:gd name="connsiteY12" fmla="*/ 28371 h 314698"/>
              <a:gd name="connsiteX13" fmla="*/ 175491 w 905164"/>
              <a:gd name="connsiteY13" fmla="*/ 28371 h 314698"/>
              <a:gd name="connsiteX14" fmla="*/ 166255 w 905164"/>
              <a:gd name="connsiteY14" fmla="*/ 56080 h 314698"/>
              <a:gd name="connsiteX15" fmla="*/ 157019 w 905164"/>
              <a:gd name="connsiteY15" fmla="*/ 93026 h 314698"/>
              <a:gd name="connsiteX16" fmla="*/ 166255 w 905164"/>
              <a:gd name="connsiteY16" fmla="*/ 250044 h 314698"/>
              <a:gd name="connsiteX17" fmla="*/ 193964 w 905164"/>
              <a:gd name="connsiteY17" fmla="*/ 259280 h 314698"/>
              <a:gd name="connsiteX18" fmla="*/ 295564 w 905164"/>
              <a:gd name="connsiteY18" fmla="*/ 277753 h 31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5164" h="314698">
                <a:moveTo>
                  <a:pt x="0" y="277753"/>
                </a:moveTo>
                <a:cubicBezTo>
                  <a:pt x="108248" y="313836"/>
                  <a:pt x="169" y="286989"/>
                  <a:pt x="120073" y="286989"/>
                </a:cubicBezTo>
                <a:cubicBezTo>
                  <a:pt x="157146" y="286989"/>
                  <a:pt x="194039" y="292345"/>
                  <a:pt x="230909" y="296226"/>
                </a:cubicBezTo>
                <a:cubicBezTo>
                  <a:pt x="288076" y="302244"/>
                  <a:pt x="286137" y="303105"/>
                  <a:pt x="332509" y="314698"/>
                </a:cubicBezTo>
                <a:cubicBezTo>
                  <a:pt x="498764" y="311619"/>
                  <a:pt x="665220" y="314202"/>
                  <a:pt x="831273" y="305462"/>
                </a:cubicBezTo>
                <a:cubicBezTo>
                  <a:pt x="842358" y="304879"/>
                  <a:pt x="851133" y="294838"/>
                  <a:pt x="858982" y="286989"/>
                </a:cubicBezTo>
                <a:cubicBezTo>
                  <a:pt x="866831" y="279140"/>
                  <a:pt x="871297" y="268516"/>
                  <a:pt x="877455" y="259280"/>
                </a:cubicBezTo>
                <a:cubicBezTo>
                  <a:pt x="880534" y="246965"/>
                  <a:pt x="883043" y="234494"/>
                  <a:pt x="886691" y="222335"/>
                </a:cubicBezTo>
                <a:cubicBezTo>
                  <a:pt x="892286" y="203684"/>
                  <a:pt x="905164" y="166916"/>
                  <a:pt x="905164" y="166916"/>
                </a:cubicBezTo>
                <a:cubicBezTo>
                  <a:pt x="902085" y="142286"/>
                  <a:pt x="906009" y="115708"/>
                  <a:pt x="895928" y="93026"/>
                </a:cubicBezTo>
                <a:cubicBezTo>
                  <a:pt x="891974" y="84129"/>
                  <a:pt x="876927" y="88143"/>
                  <a:pt x="868219" y="83789"/>
                </a:cubicBezTo>
                <a:cubicBezTo>
                  <a:pt x="783038" y="41198"/>
                  <a:pt x="938617" y="72863"/>
                  <a:pt x="720437" y="56080"/>
                </a:cubicBezTo>
                <a:cubicBezTo>
                  <a:pt x="629848" y="25883"/>
                  <a:pt x="684424" y="39224"/>
                  <a:pt x="554182" y="28371"/>
                </a:cubicBezTo>
                <a:cubicBezTo>
                  <a:pt x="420693" y="-16124"/>
                  <a:pt x="473107" y="-2153"/>
                  <a:pt x="175491" y="28371"/>
                </a:cubicBezTo>
                <a:cubicBezTo>
                  <a:pt x="165806" y="29364"/>
                  <a:pt x="168930" y="46719"/>
                  <a:pt x="166255" y="56080"/>
                </a:cubicBezTo>
                <a:cubicBezTo>
                  <a:pt x="162768" y="68286"/>
                  <a:pt x="160098" y="80711"/>
                  <a:pt x="157019" y="93026"/>
                </a:cubicBezTo>
                <a:cubicBezTo>
                  <a:pt x="160098" y="145365"/>
                  <a:pt x="154881" y="198863"/>
                  <a:pt x="166255" y="250044"/>
                </a:cubicBezTo>
                <a:cubicBezTo>
                  <a:pt x="168367" y="259548"/>
                  <a:pt x="185256" y="254926"/>
                  <a:pt x="193964" y="259280"/>
                </a:cubicBezTo>
                <a:cubicBezTo>
                  <a:pt x="258235" y="291416"/>
                  <a:pt x="174919" y="277753"/>
                  <a:pt x="295564" y="277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07D930-9E91-4677-9A60-1C23A7A130A5}"/>
              </a:ext>
            </a:extLst>
          </p:cNvPr>
          <p:cNvSpPr/>
          <p:nvPr/>
        </p:nvSpPr>
        <p:spPr>
          <a:xfrm>
            <a:off x="7729841" y="3519055"/>
            <a:ext cx="1349504" cy="739925"/>
          </a:xfrm>
          <a:custGeom>
            <a:avLst/>
            <a:gdLst>
              <a:gd name="connsiteX0" fmla="*/ 148777 w 1349504"/>
              <a:gd name="connsiteY0" fmla="*/ 600363 h 739925"/>
              <a:gd name="connsiteX1" fmla="*/ 287323 w 1349504"/>
              <a:gd name="connsiteY1" fmla="*/ 646545 h 739925"/>
              <a:gd name="connsiteX2" fmla="*/ 573650 w 1349504"/>
              <a:gd name="connsiteY2" fmla="*/ 655781 h 739925"/>
              <a:gd name="connsiteX3" fmla="*/ 638304 w 1349504"/>
              <a:gd name="connsiteY3" fmla="*/ 665018 h 739925"/>
              <a:gd name="connsiteX4" fmla="*/ 739904 w 1349504"/>
              <a:gd name="connsiteY4" fmla="*/ 674254 h 739925"/>
              <a:gd name="connsiteX5" fmla="*/ 1275614 w 1349504"/>
              <a:gd name="connsiteY5" fmla="*/ 646545 h 739925"/>
              <a:gd name="connsiteX6" fmla="*/ 1303323 w 1349504"/>
              <a:gd name="connsiteY6" fmla="*/ 628072 h 739925"/>
              <a:gd name="connsiteX7" fmla="*/ 1321795 w 1349504"/>
              <a:gd name="connsiteY7" fmla="*/ 600363 h 739925"/>
              <a:gd name="connsiteX8" fmla="*/ 1349504 w 1349504"/>
              <a:gd name="connsiteY8" fmla="*/ 508000 h 739925"/>
              <a:gd name="connsiteX9" fmla="*/ 1340268 w 1349504"/>
              <a:gd name="connsiteY9" fmla="*/ 184727 h 739925"/>
              <a:gd name="connsiteX10" fmla="*/ 1321795 w 1349504"/>
              <a:gd name="connsiteY10" fmla="*/ 147781 h 739925"/>
              <a:gd name="connsiteX11" fmla="*/ 1312559 w 1349504"/>
              <a:gd name="connsiteY11" fmla="*/ 120072 h 739925"/>
              <a:gd name="connsiteX12" fmla="*/ 1229432 w 1349504"/>
              <a:gd name="connsiteY12" fmla="*/ 92363 h 739925"/>
              <a:gd name="connsiteX13" fmla="*/ 1146304 w 1349504"/>
              <a:gd name="connsiteY13" fmla="*/ 64654 h 739925"/>
              <a:gd name="connsiteX14" fmla="*/ 869214 w 1349504"/>
              <a:gd name="connsiteY14" fmla="*/ 27709 h 739925"/>
              <a:gd name="connsiteX15" fmla="*/ 832268 w 1349504"/>
              <a:gd name="connsiteY15" fmla="*/ 18472 h 739925"/>
              <a:gd name="connsiteX16" fmla="*/ 767614 w 1349504"/>
              <a:gd name="connsiteY16" fmla="*/ 9236 h 739925"/>
              <a:gd name="connsiteX17" fmla="*/ 721432 w 1349504"/>
              <a:gd name="connsiteY17" fmla="*/ 0 h 739925"/>
              <a:gd name="connsiteX18" fmla="*/ 425868 w 1349504"/>
              <a:gd name="connsiteY18" fmla="*/ 9236 h 739925"/>
              <a:gd name="connsiteX19" fmla="*/ 388923 w 1349504"/>
              <a:gd name="connsiteY19" fmla="*/ 27709 h 739925"/>
              <a:gd name="connsiteX20" fmla="*/ 315032 w 1349504"/>
              <a:gd name="connsiteY20" fmla="*/ 83127 h 739925"/>
              <a:gd name="connsiteX21" fmla="*/ 268850 w 1349504"/>
              <a:gd name="connsiteY21" fmla="*/ 120072 h 739925"/>
              <a:gd name="connsiteX22" fmla="*/ 241141 w 1349504"/>
              <a:gd name="connsiteY22" fmla="*/ 147781 h 739925"/>
              <a:gd name="connsiteX23" fmla="*/ 213432 w 1349504"/>
              <a:gd name="connsiteY23" fmla="*/ 166254 h 739925"/>
              <a:gd name="connsiteX24" fmla="*/ 185723 w 1349504"/>
              <a:gd name="connsiteY24" fmla="*/ 193963 h 739925"/>
              <a:gd name="connsiteX25" fmla="*/ 148777 w 1349504"/>
              <a:gd name="connsiteY25" fmla="*/ 221672 h 739925"/>
              <a:gd name="connsiteX26" fmla="*/ 84123 w 1349504"/>
              <a:gd name="connsiteY26" fmla="*/ 286327 h 739925"/>
              <a:gd name="connsiteX27" fmla="*/ 74886 w 1349504"/>
              <a:gd name="connsiteY27" fmla="*/ 314036 h 739925"/>
              <a:gd name="connsiteX28" fmla="*/ 19468 w 1349504"/>
              <a:gd name="connsiteY28" fmla="*/ 378690 h 739925"/>
              <a:gd name="connsiteX29" fmla="*/ 995 w 1349504"/>
              <a:gd name="connsiteY29" fmla="*/ 434109 h 739925"/>
              <a:gd name="connsiteX30" fmla="*/ 19468 w 1349504"/>
              <a:gd name="connsiteY30" fmla="*/ 498763 h 739925"/>
              <a:gd name="connsiteX31" fmla="*/ 47177 w 1349504"/>
              <a:gd name="connsiteY31" fmla="*/ 526472 h 739925"/>
              <a:gd name="connsiteX32" fmla="*/ 84123 w 1349504"/>
              <a:gd name="connsiteY32" fmla="*/ 591127 h 739925"/>
              <a:gd name="connsiteX33" fmla="*/ 130304 w 1349504"/>
              <a:gd name="connsiteY33" fmla="*/ 655781 h 739925"/>
              <a:gd name="connsiteX34" fmla="*/ 148777 w 1349504"/>
              <a:gd name="connsiteY34" fmla="*/ 683490 h 739925"/>
              <a:gd name="connsiteX35" fmla="*/ 185723 w 1349504"/>
              <a:gd name="connsiteY35" fmla="*/ 738909 h 739925"/>
              <a:gd name="connsiteX36" fmla="*/ 204195 w 1349504"/>
              <a:gd name="connsiteY36" fmla="*/ 738909 h 73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49504" h="739925">
                <a:moveTo>
                  <a:pt x="148777" y="600363"/>
                </a:moveTo>
                <a:cubicBezTo>
                  <a:pt x="194959" y="615757"/>
                  <a:pt x="239052" y="640249"/>
                  <a:pt x="287323" y="646545"/>
                </a:cubicBezTo>
                <a:cubicBezTo>
                  <a:pt x="382013" y="658896"/>
                  <a:pt x="478290" y="650762"/>
                  <a:pt x="573650" y="655781"/>
                </a:cubicBezTo>
                <a:cubicBezTo>
                  <a:pt x="595390" y="656925"/>
                  <a:pt x="616667" y="662614"/>
                  <a:pt x="638304" y="665018"/>
                </a:cubicBezTo>
                <a:cubicBezTo>
                  <a:pt x="672102" y="668773"/>
                  <a:pt x="706037" y="671175"/>
                  <a:pt x="739904" y="674254"/>
                </a:cubicBezTo>
                <a:cubicBezTo>
                  <a:pt x="962741" y="670128"/>
                  <a:pt x="1113928" y="738938"/>
                  <a:pt x="1275614" y="646545"/>
                </a:cubicBezTo>
                <a:cubicBezTo>
                  <a:pt x="1285252" y="641037"/>
                  <a:pt x="1294087" y="634230"/>
                  <a:pt x="1303323" y="628072"/>
                </a:cubicBezTo>
                <a:cubicBezTo>
                  <a:pt x="1309480" y="618836"/>
                  <a:pt x="1317287" y="610507"/>
                  <a:pt x="1321795" y="600363"/>
                </a:cubicBezTo>
                <a:cubicBezTo>
                  <a:pt x="1334646" y="571447"/>
                  <a:pt x="1341827" y="538708"/>
                  <a:pt x="1349504" y="508000"/>
                </a:cubicBezTo>
                <a:cubicBezTo>
                  <a:pt x="1346425" y="400242"/>
                  <a:pt x="1348536" y="292211"/>
                  <a:pt x="1340268" y="184727"/>
                </a:cubicBezTo>
                <a:cubicBezTo>
                  <a:pt x="1339212" y="170999"/>
                  <a:pt x="1327219" y="160437"/>
                  <a:pt x="1321795" y="147781"/>
                </a:cubicBezTo>
                <a:cubicBezTo>
                  <a:pt x="1317960" y="138832"/>
                  <a:pt x="1319443" y="126956"/>
                  <a:pt x="1312559" y="120072"/>
                </a:cubicBezTo>
                <a:cubicBezTo>
                  <a:pt x="1290984" y="98497"/>
                  <a:pt x="1255580" y="99834"/>
                  <a:pt x="1229432" y="92363"/>
                </a:cubicBezTo>
                <a:cubicBezTo>
                  <a:pt x="1201348" y="84339"/>
                  <a:pt x="1175219" y="68785"/>
                  <a:pt x="1146304" y="64654"/>
                </a:cubicBezTo>
                <a:cubicBezTo>
                  <a:pt x="924742" y="33002"/>
                  <a:pt x="1017252" y="44157"/>
                  <a:pt x="869214" y="27709"/>
                </a:cubicBezTo>
                <a:cubicBezTo>
                  <a:pt x="856899" y="24630"/>
                  <a:pt x="844758" y="20743"/>
                  <a:pt x="832268" y="18472"/>
                </a:cubicBezTo>
                <a:cubicBezTo>
                  <a:pt x="810849" y="14578"/>
                  <a:pt x="789088" y="12815"/>
                  <a:pt x="767614" y="9236"/>
                </a:cubicBezTo>
                <a:cubicBezTo>
                  <a:pt x="752129" y="6655"/>
                  <a:pt x="736826" y="3079"/>
                  <a:pt x="721432" y="0"/>
                </a:cubicBezTo>
                <a:cubicBezTo>
                  <a:pt x="622911" y="3079"/>
                  <a:pt x="524097" y="1050"/>
                  <a:pt x="425868" y="9236"/>
                </a:cubicBezTo>
                <a:cubicBezTo>
                  <a:pt x="412147" y="10379"/>
                  <a:pt x="400959" y="21022"/>
                  <a:pt x="388923" y="27709"/>
                </a:cubicBezTo>
                <a:cubicBezTo>
                  <a:pt x="317792" y="67227"/>
                  <a:pt x="365439" y="39022"/>
                  <a:pt x="315032" y="83127"/>
                </a:cubicBezTo>
                <a:cubicBezTo>
                  <a:pt x="300196" y="96109"/>
                  <a:pt x="283686" y="107090"/>
                  <a:pt x="268850" y="120072"/>
                </a:cubicBezTo>
                <a:cubicBezTo>
                  <a:pt x="259020" y="128673"/>
                  <a:pt x="251176" y="139419"/>
                  <a:pt x="241141" y="147781"/>
                </a:cubicBezTo>
                <a:cubicBezTo>
                  <a:pt x="232613" y="154888"/>
                  <a:pt x="221960" y="159147"/>
                  <a:pt x="213432" y="166254"/>
                </a:cubicBezTo>
                <a:cubicBezTo>
                  <a:pt x="203397" y="174616"/>
                  <a:pt x="195641" y="185462"/>
                  <a:pt x="185723" y="193963"/>
                </a:cubicBezTo>
                <a:cubicBezTo>
                  <a:pt x="174035" y="203981"/>
                  <a:pt x="159662" y="210787"/>
                  <a:pt x="148777" y="221672"/>
                </a:cubicBezTo>
                <a:cubicBezTo>
                  <a:pt x="45833" y="324614"/>
                  <a:pt x="269564" y="137969"/>
                  <a:pt x="84123" y="286327"/>
                </a:cubicBezTo>
                <a:cubicBezTo>
                  <a:pt x="81044" y="295563"/>
                  <a:pt x="79717" y="305583"/>
                  <a:pt x="74886" y="314036"/>
                </a:cubicBezTo>
                <a:cubicBezTo>
                  <a:pt x="59087" y="341683"/>
                  <a:pt x="41306" y="356852"/>
                  <a:pt x="19468" y="378690"/>
                </a:cubicBezTo>
                <a:cubicBezTo>
                  <a:pt x="13310" y="397163"/>
                  <a:pt x="-4355" y="415386"/>
                  <a:pt x="995" y="434109"/>
                </a:cubicBezTo>
                <a:cubicBezTo>
                  <a:pt x="7153" y="455660"/>
                  <a:pt x="9444" y="478716"/>
                  <a:pt x="19468" y="498763"/>
                </a:cubicBezTo>
                <a:cubicBezTo>
                  <a:pt x="25310" y="510446"/>
                  <a:pt x="38815" y="516437"/>
                  <a:pt x="47177" y="526472"/>
                </a:cubicBezTo>
                <a:cubicBezTo>
                  <a:pt x="67635" y="551021"/>
                  <a:pt x="67698" y="562382"/>
                  <a:pt x="84123" y="591127"/>
                </a:cubicBezTo>
                <a:cubicBezTo>
                  <a:pt x="96564" y="612900"/>
                  <a:pt x="116139" y="635950"/>
                  <a:pt x="130304" y="655781"/>
                </a:cubicBezTo>
                <a:cubicBezTo>
                  <a:pt x="136756" y="664814"/>
                  <a:pt x="142619" y="674254"/>
                  <a:pt x="148777" y="683490"/>
                </a:cubicBezTo>
                <a:cubicBezTo>
                  <a:pt x="157464" y="718238"/>
                  <a:pt x="150287" y="724734"/>
                  <a:pt x="185723" y="738909"/>
                </a:cubicBezTo>
                <a:cubicBezTo>
                  <a:pt x="191440" y="741196"/>
                  <a:pt x="198038" y="738909"/>
                  <a:pt x="204195" y="73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B6BE353-CC19-48B4-982F-935832CA7D52}"/>
              </a:ext>
            </a:extLst>
          </p:cNvPr>
          <p:cNvSpPr/>
          <p:nvPr/>
        </p:nvSpPr>
        <p:spPr>
          <a:xfrm>
            <a:off x="7370618" y="4673600"/>
            <a:ext cx="1745673" cy="711320"/>
          </a:xfrm>
          <a:custGeom>
            <a:avLst/>
            <a:gdLst>
              <a:gd name="connsiteX0" fmla="*/ 406400 w 1745673"/>
              <a:gd name="connsiteY0" fmla="*/ 665018 h 711320"/>
              <a:gd name="connsiteX1" fmla="*/ 979055 w 1745673"/>
              <a:gd name="connsiteY1" fmla="*/ 674255 h 711320"/>
              <a:gd name="connsiteX2" fmla="*/ 1117600 w 1745673"/>
              <a:gd name="connsiteY2" fmla="*/ 646545 h 711320"/>
              <a:gd name="connsiteX3" fmla="*/ 1173018 w 1745673"/>
              <a:gd name="connsiteY3" fmla="*/ 637309 h 711320"/>
              <a:gd name="connsiteX4" fmla="*/ 1228437 w 1745673"/>
              <a:gd name="connsiteY4" fmla="*/ 618836 h 711320"/>
              <a:gd name="connsiteX5" fmla="*/ 1256146 w 1745673"/>
              <a:gd name="connsiteY5" fmla="*/ 600364 h 711320"/>
              <a:gd name="connsiteX6" fmla="*/ 1311564 w 1745673"/>
              <a:gd name="connsiteY6" fmla="*/ 581891 h 711320"/>
              <a:gd name="connsiteX7" fmla="*/ 1422400 w 1745673"/>
              <a:gd name="connsiteY7" fmla="*/ 554182 h 711320"/>
              <a:gd name="connsiteX8" fmla="*/ 1524000 w 1745673"/>
              <a:gd name="connsiteY8" fmla="*/ 517236 h 711320"/>
              <a:gd name="connsiteX9" fmla="*/ 1597891 w 1745673"/>
              <a:gd name="connsiteY9" fmla="*/ 498764 h 711320"/>
              <a:gd name="connsiteX10" fmla="*/ 1625600 w 1745673"/>
              <a:gd name="connsiteY10" fmla="*/ 471055 h 711320"/>
              <a:gd name="connsiteX11" fmla="*/ 1662546 w 1745673"/>
              <a:gd name="connsiteY11" fmla="*/ 452582 h 711320"/>
              <a:gd name="connsiteX12" fmla="*/ 1690255 w 1745673"/>
              <a:gd name="connsiteY12" fmla="*/ 434109 h 711320"/>
              <a:gd name="connsiteX13" fmla="*/ 1727200 w 1745673"/>
              <a:gd name="connsiteY13" fmla="*/ 378691 h 711320"/>
              <a:gd name="connsiteX14" fmla="*/ 1745673 w 1745673"/>
              <a:gd name="connsiteY14" fmla="*/ 350982 h 711320"/>
              <a:gd name="connsiteX15" fmla="*/ 1736437 w 1745673"/>
              <a:gd name="connsiteY15" fmla="*/ 212436 h 711320"/>
              <a:gd name="connsiteX16" fmla="*/ 1717964 w 1745673"/>
              <a:gd name="connsiteY16" fmla="*/ 184727 h 711320"/>
              <a:gd name="connsiteX17" fmla="*/ 1708727 w 1745673"/>
              <a:gd name="connsiteY17" fmla="*/ 147782 h 711320"/>
              <a:gd name="connsiteX18" fmla="*/ 1607127 w 1745673"/>
              <a:gd name="connsiteY18" fmla="*/ 64655 h 711320"/>
              <a:gd name="connsiteX19" fmla="*/ 1533237 w 1745673"/>
              <a:gd name="connsiteY19" fmla="*/ 46182 h 711320"/>
              <a:gd name="connsiteX20" fmla="*/ 1477818 w 1745673"/>
              <a:gd name="connsiteY20" fmla="*/ 27709 h 711320"/>
              <a:gd name="connsiteX21" fmla="*/ 1376218 w 1745673"/>
              <a:gd name="connsiteY21" fmla="*/ 9236 h 711320"/>
              <a:gd name="connsiteX22" fmla="*/ 1320800 w 1745673"/>
              <a:gd name="connsiteY22" fmla="*/ 0 h 711320"/>
              <a:gd name="connsiteX23" fmla="*/ 517237 w 1745673"/>
              <a:gd name="connsiteY23" fmla="*/ 9236 h 711320"/>
              <a:gd name="connsiteX24" fmla="*/ 471055 w 1745673"/>
              <a:gd name="connsiteY24" fmla="*/ 18473 h 711320"/>
              <a:gd name="connsiteX25" fmla="*/ 415637 w 1745673"/>
              <a:gd name="connsiteY25" fmla="*/ 27709 h 711320"/>
              <a:gd name="connsiteX26" fmla="*/ 369455 w 1745673"/>
              <a:gd name="connsiteY26" fmla="*/ 36945 h 711320"/>
              <a:gd name="connsiteX27" fmla="*/ 267855 w 1745673"/>
              <a:gd name="connsiteY27" fmla="*/ 55418 h 711320"/>
              <a:gd name="connsiteX28" fmla="*/ 221673 w 1745673"/>
              <a:gd name="connsiteY28" fmla="*/ 73891 h 711320"/>
              <a:gd name="connsiteX29" fmla="*/ 157018 w 1745673"/>
              <a:gd name="connsiteY29" fmla="*/ 101600 h 711320"/>
              <a:gd name="connsiteX30" fmla="*/ 129309 w 1745673"/>
              <a:gd name="connsiteY30" fmla="*/ 129309 h 711320"/>
              <a:gd name="connsiteX31" fmla="*/ 64655 w 1745673"/>
              <a:gd name="connsiteY31" fmla="*/ 157018 h 711320"/>
              <a:gd name="connsiteX32" fmla="*/ 46182 w 1745673"/>
              <a:gd name="connsiteY32" fmla="*/ 184727 h 711320"/>
              <a:gd name="connsiteX33" fmla="*/ 18473 w 1745673"/>
              <a:gd name="connsiteY33" fmla="*/ 212436 h 711320"/>
              <a:gd name="connsiteX34" fmla="*/ 0 w 1745673"/>
              <a:gd name="connsiteY34" fmla="*/ 267855 h 711320"/>
              <a:gd name="connsiteX35" fmla="*/ 9237 w 1745673"/>
              <a:gd name="connsiteY35" fmla="*/ 406400 h 711320"/>
              <a:gd name="connsiteX36" fmla="*/ 27709 w 1745673"/>
              <a:gd name="connsiteY36" fmla="*/ 434109 h 711320"/>
              <a:gd name="connsiteX37" fmla="*/ 92364 w 1745673"/>
              <a:gd name="connsiteY37" fmla="*/ 498764 h 711320"/>
              <a:gd name="connsiteX38" fmla="*/ 120073 w 1745673"/>
              <a:gd name="connsiteY38" fmla="*/ 517236 h 711320"/>
              <a:gd name="connsiteX39" fmla="*/ 157018 w 1745673"/>
              <a:gd name="connsiteY39" fmla="*/ 535709 h 711320"/>
              <a:gd name="connsiteX40" fmla="*/ 193964 w 1745673"/>
              <a:gd name="connsiteY40" fmla="*/ 572655 h 711320"/>
              <a:gd name="connsiteX41" fmla="*/ 249382 w 1745673"/>
              <a:gd name="connsiteY41" fmla="*/ 600364 h 711320"/>
              <a:gd name="connsiteX42" fmla="*/ 304800 w 1745673"/>
              <a:gd name="connsiteY42" fmla="*/ 646545 h 711320"/>
              <a:gd name="connsiteX43" fmla="*/ 378691 w 1745673"/>
              <a:gd name="connsiteY43" fmla="*/ 674255 h 711320"/>
              <a:gd name="connsiteX44" fmla="*/ 443346 w 1745673"/>
              <a:gd name="connsiteY44" fmla="*/ 711200 h 711320"/>
              <a:gd name="connsiteX45" fmla="*/ 535709 w 1745673"/>
              <a:gd name="connsiteY45" fmla="*/ 692727 h 711320"/>
              <a:gd name="connsiteX46" fmla="*/ 581891 w 1745673"/>
              <a:gd name="connsiteY46" fmla="*/ 665018 h 71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745673" h="711320">
                <a:moveTo>
                  <a:pt x="406400" y="665018"/>
                </a:moveTo>
                <a:lnTo>
                  <a:pt x="979055" y="674255"/>
                </a:lnTo>
                <a:cubicBezTo>
                  <a:pt x="1130436" y="674255"/>
                  <a:pt x="1001579" y="665881"/>
                  <a:pt x="1117600" y="646545"/>
                </a:cubicBezTo>
                <a:lnTo>
                  <a:pt x="1173018" y="637309"/>
                </a:lnTo>
                <a:cubicBezTo>
                  <a:pt x="1191491" y="631151"/>
                  <a:pt x="1210643" y="626744"/>
                  <a:pt x="1228437" y="618836"/>
                </a:cubicBezTo>
                <a:cubicBezTo>
                  <a:pt x="1238581" y="614328"/>
                  <a:pt x="1246002" y="604872"/>
                  <a:pt x="1256146" y="600364"/>
                </a:cubicBezTo>
                <a:cubicBezTo>
                  <a:pt x="1273940" y="592456"/>
                  <a:pt x="1293091" y="588049"/>
                  <a:pt x="1311564" y="581891"/>
                </a:cubicBezTo>
                <a:cubicBezTo>
                  <a:pt x="1384748" y="557496"/>
                  <a:pt x="1347775" y="566619"/>
                  <a:pt x="1422400" y="554182"/>
                </a:cubicBezTo>
                <a:cubicBezTo>
                  <a:pt x="1457812" y="540017"/>
                  <a:pt x="1486735" y="527399"/>
                  <a:pt x="1524000" y="517236"/>
                </a:cubicBezTo>
                <a:cubicBezTo>
                  <a:pt x="1646623" y="483793"/>
                  <a:pt x="1513803" y="526792"/>
                  <a:pt x="1597891" y="498764"/>
                </a:cubicBezTo>
                <a:cubicBezTo>
                  <a:pt x="1607127" y="489528"/>
                  <a:pt x="1614971" y="478647"/>
                  <a:pt x="1625600" y="471055"/>
                </a:cubicBezTo>
                <a:cubicBezTo>
                  <a:pt x="1636804" y="463052"/>
                  <a:pt x="1650591" y="459413"/>
                  <a:pt x="1662546" y="452582"/>
                </a:cubicBezTo>
                <a:cubicBezTo>
                  <a:pt x="1672184" y="447074"/>
                  <a:pt x="1681019" y="440267"/>
                  <a:pt x="1690255" y="434109"/>
                </a:cubicBezTo>
                <a:lnTo>
                  <a:pt x="1727200" y="378691"/>
                </a:lnTo>
                <a:lnTo>
                  <a:pt x="1745673" y="350982"/>
                </a:lnTo>
                <a:cubicBezTo>
                  <a:pt x="1742594" y="304800"/>
                  <a:pt x="1744046" y="258091"/>
                  <a:pt x="1736437" y="212436"/>
                </a:cubicBezTo>
                <a:cubicBezTo>
                  <a:pt x="1734612" y="201486"/>
                  <a:pt x="1722337" y="194930"/>
                  <a:pt x="1717964" y="184727"/>
                </a:cubicBezTo>
                <a:cubicBezTo>
                  <a:pt x="1712963" y="173059"/>
                  <a:pt x="1716007" y="158181"/>
                  <a:pt x="1708727" y="147782"/>
                </a:cubicBezTo>
                <a:cubicBezTo>
                  <a:pt x="1682798" y="110741"/>
                  <a:pt x="1646723" y="84453"/>
                  <a:pt x="1607127" y="64655"/>
                </a:cubicBezTo>
                <a:cubicBezTo>
                  <a:pt x="1584702" y="53442"/>
                  <a:pt x="1556431" y="52508"/>
                  <a:pt x="1533237" y="46182"/>
                </a:cubicBezTo>
                <a:cubicBezTo>
                  <a:pt x="1514451" y="41059"/>
                  <a:pt x="1497025" y="30910"/>
                  <a:pt x="1477818" y="27709"/>
                </a:cubicBezTo>
                <a:cubicBezTo>
                  <a:pt x="1314518" y="493"/>
                  <a:pt x="1518218" y="35055"/>
                  <a:pt x="1376218" y="9236"/>
                </a:cubicBezTo>
                <a:cubicBezTo>
                  <a:pt x="1357793" y="5886"/>
                  <a:pt x="1339273" y="3079"/>
                  <a:pt x="1320800" y="0"/>
                </a:cubicBezTo>
                <a:lnTo>
                  <a:pt x="517237" y="9236"/>
                </a:lnTo>
                <a:cubicBezTo>
                  <a:pt x="501542" y="9577"/>
                  <a:pt x="486501" y="15665"/>
                  <a:pt x="471055" y="18473"/>
                </a:cubicBezTo>
                <a:cubicBezTo>
                  <a:pt x="452630" y="21823"/>
                  <a:pt x="434062" y="24359"/>
                  <a:pt x="415637" y="27709"/>
                </a:cubicBezTo>
                <a:cubicBezTo>
                  <a:pt x="400191" y="30517"/>
                  <a:pt x="384901" y="34137"/>
                  <a:pt x="369455" y="36945"/>
                </a:cubicBezTo>
                <a:cubicBezTo>
                  <a:pt x="239465" y="60580"/>
                  <a:pt x="381932" y="32604"/>
                  <a:pt x="267855" y="55418"/>
                </a:cubicBezTo>
                <a:cubicBezTo>
                  <a:pt x="252461" y="61576"/>
                  <a:pt x="237197" y="68069"/>
                  <a:pt x="221673" y="73891"/>
                </a:cubicBezTo>
                <a:cubicBezTo>
                  <a:pt x="196282" y="83413"/>
                  <a:pt x="180921" y="84526"/>
                  <a:pt x="157018" y="101600"/>
                </a:cubicBezTo>
                <a:cubicBezTo>
                  <a:pt x="146389" y="109192"/>
                  <a:pt x="139938" y="121717"/>
                  <a:pt x="129309" y="129309"/>
                </a:cubicBezTo>
                <a:cubicBezTo>
                  <a:pt x="109334" y="143577"/>
                  <a:pt x="87269" y="149480"/>
                  <a:pt x="64655" y="157018"/>
                </a:cubicBezTo>
                <a:cubicBezTo>
                  <a:pt x="58497" y="166254"/>
                  <a:pt x="53289" y="176199"/>
                  <a:pt x="46182" y="184727"/>
                </a:cubicBezTo>
                <a:cubicBezTo>
                  <a:pt x="37820" y="194762"/>
                  <a:pt x="24817" y="201018"/>
                  <a:pt x="18473" y="212436"/>
                </a:cubicBezTo>
                <a:cubicBezTo>
                  <a:pt x="9016" y="229458"/>
                  <a:pt x="0" y="267855"/>
                  <a:pt x="0" y="267855"/>
                </a:cubicBezTo>
                <a:cubicBezTo>
                  <a:pt x="3079" y="314037"/>
                  <a:pt x="1628" y="360746"/>
                  <a:pt x="9237" y="406400"/>
                </a:cubicBezTo>
                <a:cubicBezTo>
                  <a:pt x="11062" y="417350"/>
                  <a:pt x="20283" y="425858"/>
                  <a:pt x="27709" y="434109"/>
                </a:cubicBezTo>
                <a:cubicBezTo>
                  <a:pt x="48098" y="456764"/>
                  <a:pt x="67004" y="481858"/>
                  <a:pt x="92364" y="498764"/>
                </a:cubicBezTo>
                <a:cubicBezTo>
                  <a:pt x="101600" y="504921"/>
                  <a:pt x="110435" y="511729"/>
                  <a:pt x="120073" y="517236"/>
                </a:cubicBezTo>
                <a:cubicBezTo>
                  <a:pt x="132028" y="524067"/>
                  <a:pt x="146003" y="527448"/>
                  <a:pt x="157018" y="535709"/>
                </a:cubicBezTo>
                <a:cubicBezTo>
                  <a:pt x="170951" y="546159"/>
                  <a:pt x="180740" y="561321"/>
                  <a:pt x="193964" y="572655"/>
                </a:cubicBezTo>
                <a:cubicBezTo>
                  <a:pt x="231017" y="604415"/>
                  <a:pt x="210052" y="580699"/>
                  <a:pt x="249382" y="600364"/>
                </a:cubicBezTo>
                <a:cubicBezTo>
                  <a:pt x="298251" y="624798"/>
                  <a:pt x="257132" y="612496"/>
                  <a:pt x="304800" y="646545"/>
                </a:cubicBezTo>
                <a:cubicBezTo>
                  <a:pt x="330807" y="665121"/>
                  <a:pt x="348941" y="666817"/>
                  <a:pt x="378691" y="674255"/>
                </a:cubicBezTo>
                <a:cubicBezTo>
                  <a:pt x="391180" y="682581"/>
                  <a:pt x="429561" y="709821"/>
                  <a:pt x="443346" y="711200"/>
                </a:cubicBezTo>
                <a:cubicBezTo>
                  <a:pt x="459526" y="712818"/>
                  <a:pt x="515680" y="697735"/>
                  <a:pt x="535709" y="692727"/>
                </a:cubicBezTo>
                <a:cubicBezTo>
                  <a:pt x="569146" y="670436"/>
                  <a:pt x="553489" y="679220"/>
                  <a:pt x="581891" y="6650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BC98D1A-C0F8-4006-BBA1-14549C22399A}"/>
              </a:ext>
            </a:extLst>
          </p:cNvPr>
          <p:cNvSpPr/>
          <p:nvPr/>
        </p:nvSpPr>
        <p:spPr>
          <a:xfrm>
            <a:off x="7684655" y="3020291"/>
            <a:ext cx="36945" cy="628073"/>
          </a:xfrm>
          <a:custGeom>
            <a:avLst/>
            <a:gdLst>
              <a:gd name="connsiteX0" fmla="*/ 36945 w 36945"/>
              <a:gd name="connsiteY0" fmla="*/ 0 h 628073"/>
              <a:gd name="connsiteX1" fmla="*/ 27709 w 36945"/>
              <a:gd name="connsiteY1" fmla="*/ 64654 h 628073"/>
              <a:gd name="connsiteX2" fmla="*/ 9236 w 36945"/>
              <a:gd name="connsiteY2" fmla="*/ 92364 h 628073"/>
              <a:gd name="connsiteX3" fmla="*/ 0 w 36945"/>
              <a:gd name="connsiteY3" fmla="*/ 350982 h 628073"/>
              <a:gd name="connsiteX4" fmla="*/ 9236 w 36945"/>
              <a:gd name="connsiteY4" fmla="*/ 628073 h 62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5" h="628073">
                <a:moveTo>
                  <a:pt x="36945" y="0"/>
                </a:moveTo>
                <a:cubicBezTo>
                  <a:pt x="33866" y="21551"/>
                  <a:pt x="33965" y="43802"/>
                  <a:pt x="27709" y="64654"/>
                </a:cubicBezTo>
                <a:cubicBezTo>
                  <a:pt x="24519" y="75287"/>
                  <a:pt x="10305" y="81315"/>
                  <a:pt x="9236" y="92364"/>
                </a:cubicBezTo>
                <a:cubicBezTo>
                  <a:pt x="927" y="178224"/>
                  <a:pt x="3079" y="264776"/>
                  <a:pt x="0" y="350982"/>
                </a:cubicBezTo>
                <a:lnTo>
                  <a:pt x="9236" y="6280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92B945D-983E-4966-8E1A-AA23FB553308}"/>
              </a:ext>
            </a:extLst>
          </p:cNvPr>
          <p:cNvSpPr/>
          <p:nvPr/>
        </p:nvSpPr>
        <p:spPr>
          <a:xfrm>
            <a:off x="6881091" y="4488863"/>
            <a:ext cx="581891" cy="544955"/>
          </a:xfrm>
          <a:custGeom>
            <a:avLst/>
            <a:gdLst>
              <a:gd name="connsiteX0" fmla="*/ 0 w 581891"/>
              <a:gd name="connsiteY0" fmla="*/ 9246 h 544955"/>
              <a:gd name="connsiteX1" fmla="*/ 249382 w 581891"/>
              <a:gd name="connsiteY1" fmla="*/ 10 h 544955"/>
              <a:gd name="connsiteX2" fmla="*/ 304800 w 581891"/>
              <a:gd name="connsiteY2" fmla="*/ 9246 h 544955"/>
              <a:gd name="connsiteX3" fmla="*/ 323273 w 581891"/>
              <a:gd name="connsiteY3" fmla="*/ 46192 h 544955"/>
              <a:gd name="connsiteX4" fmla="*/ 341745 w 581891"/>
              <a:gd name="connsiteY4" fmla="*/ 73901 h 544955"/>
              <a:gd name="connsiteX5" fmla="*/ 360218 w 581891"/>
              <a:gd name="connsiteY5" fmla="*/ 120082 h 544955"/>
              <a:gd name="connsiteX6" fmla="*/ 378691 w 581891"/>
              <a:gd name="connsiteY6" fmla="*/ 157028 h 544955"/>
              <a:gd name="connsiteX7" fmla="*/ 387927 w 581891"/>
              <a:gd name="connsiteY7" fmla="*/ 193973 h 544955"/>
              <a:gd name="connsiteX8" fmla="*/ 397164 w 581891"/>
              <a:gd name="connsiteY8" fmla="*/ 221682 h 544955"/>
              <a:gd name="connsiteX9" fmla="*/ 406400 w 581891"/>
              <a:gd name="connsiteY9" fmla="*/ 267864 h 544955"/>
              <a:gd name="connsiteX10" fmla="*/ 387927 w 581891"/>
              <a:gd name="connsiteY10" fmla="*/ 434119 h 544955"/>
              <a:gd name="connsiteX11" fmla="*/ 369454 w 581891"/>
              <a:gd name="connsiteY11" fmla="*/ 461828 h 544955"/>
              <a:gd name="connsiteX12" fmla="*/ 360218 w 581891"/>
              <a:gd name="connsiteY12" fmla="*/ 489537 h 544955"/>
              <a:gd name="connsiteX13" fmla="*/ 295564 w 581891"/>
              <a:gd name="connsiteY13" fmla="*/ 544955 h 544955"/>
              <a:gd name="connsiteX14" fmla="*/ 221673 w 581891"/>
              <a:gd name="connsiteY14" fmla="*/ 535719 h 544955"/>
              <a:gd name="connsiteX15" fmla="*/ 240145 w 581891"/>
              <a:gd name="connsiteY15" fmla="*/ 508010 h 544955"/>
              <a:gd name="connsiteX16" fmla="*/ 286327 w 581891"/>
              <a:gd name="connsiteY16" fmla="*/ 489537 h 544955"/>
              <a:gd name="connsiteX17" fmla="*/ 369454 w 581891"/>
              <a:gd name="connsiteY17" fmla="*/ 452592 h 544955"/>
              <a:gd name="connsiteX18" fmla="*/ 424873 w 581891"/>
              <a:gd name="connsiteY18" fmla="*/ 424882 h 544955"/>
              <a:gd name="connsiteX19" fmla="*/ 498764 w 581891"/>
              <a:gd name="connsiteY19" fmla="*/ 387937 h 544955"/>
              <a:gd name="connsiteX20" fmla="*/ 535709 w 581891"/>
              <a:gd name="connsiteY20" fmla="*/ 378701 h 544955"/>
              <a:gd name="connsiteX21" fmla="*/ 581891 w 581891"/>
              <a:gd name="connsiteY21" fmla="*/ 360228 h 54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1891" h="544955">
                <a:moveTo>
                  <a:pt x="0" y="9246"/>
                </a:moveTo>
                <a:cubicBezTo>
                  <a:pt x="83127" y="6167"/>
                  <a:pt x="166198" y="10"/>
                  <a:pt x="249382" y="10"/>
                </a:cubicBezTo>
                <a:cubicBezTo>
                  <a:pt x="268109" y="10"/>
                  <a:pt x="288919" y="-680"/>
                  <a:pt x="304800" y="9246"/>
                </a:cubicBezTo>
                <a:cubicBezTo>
                  <a:pt x="316476" y="16544"/>
                  <a:pt x="316442" y="34237"/>
                  <a:pt x="323273" y="46192"/>
                </a:cubicBezTo>
                <a:cubicBezTo>
                  <a:pt x="328780" y="55830"/>
                  <a:pt x="336781" y="63972"/>
                  <a:pt x="341745" y="73901"/>
                </a:cubicBezTo>
                <a:cubicBezTo>
                  <a:pt x="349160" y="88730"/>
                  <a:pt x="353484" y="104931"/>
                  <a:pt x="360218" y="120082"/>
                </a:cubicBezTo>
                <a:cubicBezTo>
                  <a:pt x="365810" y="132664"/>
                  <a:pt x="372533" y="144713"/>
                  <a:pt x="378691" y="157028"/>
                </a:cubicBezTo>
                <a:cubicBezTo>
                  <a:pt x="381770" y="169343"/>
                  <a:pt x="384440" y="181767"/>
                  <a:pt x="387927" y="193973"/>
                </a:cubicBezTo>
                <a:cubicBezTo>
                  <a:pt x="390602" y="203334"/>
                  <a:pt x="394803" y="212237"/>
                  <a:pt x="397164" y="221682"/>
                </a:cubicBezTo>
                <a:cubicBezTo>
                  <a:pt x="400972" y="236912"/>
                  <a:pt x="403321" y="252470"/>
                  <a:pt x="406400" y="267864"/>
                </a:cubicBezTo>
                <a:cubicBezTo>
                  <a:pt x="405245" y="285186"/>
                  <a:pt x="409965" y="390044"/>
                  <a:pt x="387927" y="434119"/>
                </a:cubicBezTo>
                <a:cubicBezTo>
                  <a:pt x="382962" y="444048"/>
                  <a:pt x="375612" y="452592"/>
                  <a:pt x="369454" y="461828"/>
                </a:cubicBezTo>
                <a:cubicBezTo>
                  <a:pt x="366375" y="471064"/>
                  <a:pt x="365618" y="481436"/>
                  <a:pt x="360218" y="489537"/>
                </a:cubicBezTo>
                <a:cubicBezTo>
                  <a:pt x="347354" y="508834"/>
                  <a:pt x="312636" y="532151"/>
                  <a:pt x="295564" y="544955"/>
                </a:cubicBezTo>
                <a:cubicBezTo>
                  <a:pt x="270934" y="541876"/>
                  <a:pt x="242326" y="549488"/>
                  <a:pt x="221673" y="535719"/>
                </a:cubicBezTo>
                <a:cubicBezTo>
                  <a:pt x="212437" y="529562"/>
                  <a:pt x="231112" y="514462"/>
                  <a:pt x="240145" y="508010"/>
                </a:cubicBezTo>
                <a:cubicBezTo>
                  <a:pt x="253637" y="498373"/>
                  <a:pt x="271498" y="496952"/>
                  <a:pt x="286327" y="489537"/>
                </a:cubicBezTo>
                <a:cubicBezTo>
                  <a:pt x="374144" y="445628"/>
                  <a:pt x="226488" y="500246"/>
                  <a:pt x="369454" y="452592"/>
                </a:cubicBezTo>
                <a:cubicBezTo>
                  <a:pt x="448863" y="399653"/>
                  <a:pt x="348395" y="463121"/>
                  <a:pt x="424873" y="424882"/>
                </a:cubicBezTo>
                <a:cubicBezTo>
                  <a:pt x="492747" y="390945"/>
                  <a:pt x="402890" y="419895"/>
                  <a:pt x="498764" y="387937"/>
                </a:cubicBezTo>
                <a:cubicBezTo>
                  <a:pt x="510807" y="383923"/>
                  <a:pt x="523503" y="382188"/>
                  <a:pt x="535709" y="378701"/>
                </a:cubicBezTo>
                <a:cubicBezTo>
                  <a:pt x="562336" y="371093"/>
                  <a:pt x="560093" y="371126"/>
                  <a:pt x="581891" y="360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D64D699-4DBD-480A-AC11-078CA4092098}"/>
              </a:ext>
            </a:extLst>
          </p:cNvPr>
          <p:cNvSpPr/>
          <p:nvPr/>
        </p:nvSpPr>
        <p:spPr>
          <a:xfrm>
            <a:off x="10372436" y="2877174"/>
            <a:ext cx="443346" cy="918971"/>
          </a:xfrm>
          <a:custGeom>
            <a:avLst/>
            <a:gdLst>
              <a:gd name="connsiteX0" fmla="*/ 0 w 443346"/>
              <a:gd name="connsiteY0" fmla="*/ 78462 h 918971"/>
              <a:gd name="connsiteX1" fmla="*/ 415637 w 443346"/>
              <a:gd name="connsiteY1" fmla="*/ 32281 h 918971"/>
              <a:gd name="connsiteX2" fmla="*/ 443346 w 443346"/>
              <a:gd name="connsiteY2" fmla="*/ 96935 h 918971"/>
              <a:gd name="connsiteX3" fmla="*/ 424873 w 443346"/>
              <a:gd name="connsiteY3" fmla="*/ 217008 h 918971"/>
              <a:gd name="connsiteX4" fmla="*/ 397164 w 443346"/>
              <a:gd name="connsiteY4" fmla="*/ 244717 h 918971"/>
              <a:gd name="connsiteX5" fmla="*/ 341746 w 443346"/>
              <a:gd name="connsiteY5" fmla="*/ 318608 h 918971"/>
              <a:gd name="connsiteX6" fmla="*/ 286328 w 443346"/>
              <a:gd name="connsiteY6" fmla="*/ 374026 h 918971"/>
              <a:gd name="connsiteX7" fmla="*/ 258619 w 443346"/>
              <a:gd name="connsiteY7" fmla="*/ 401735 h 918971"/>
              <a:gd name="connsiteX8" fmla="*/ 230909 w 443346"/>
              <a:gd name="connsiteY8" fmla="*/ 420208 h 918971"/>
              <a:gd name="connsiteX9" fmla="*/ 184728 w 443346"/>
              <a:gd name="connsiteY9" fmla="*/ 466390 h 918971"/>
              <a:gd name="connsiteX10" fmla="*/ 129309 w 443346"/>
              <a:gd name="connsiteY10" fmla="*/ 457153 h 918971"/>
              <a:gd name="connsiteX11" fmla="*/ 147782 w 443346"/>
              <a:gd name="connsiteY11" fmla="*/ 429444 h 918971"/>
              <a:gd name="connsiteX12" fmla="*/ 314037 w 443346"/>
              <a:gd name="connsiteY12" fmla="*/ 429444 h 918971"/>
              <a:gd name="connsiteX13" fmla="*/ 350982 w 443346"/>
              <a:gd name="connsiteY13" fmla="*/ 484862 h 918971"/>
              <a:gd name="connsiteX14" fmla="*/ 369455 w 443346"/>
              <a:gd name="connsiteY14" fmla="*/ 540281 h 918971"/>
              <a:gd name="connsiteX15" fmla="*/ 378691 w 443346"/>
              <a:gd name="connsiteY15" fmla="*/ 567990 h 918971"/>
              <a:gd name="connsiteX16" fmla="*/ 387928 w 443346"/>
              <a:gd name="connsiteY16" fmla="*/ 595699 h 918971"/>
              <a:gd name="connsiteX17" fmla="*/ 378691 w 443346"/>
              <a:gd name="connsiteY17" fmla="*/ 669590 h 918971"/>
              <a:gd name="connsiteX18" fmla="*/ 350982 w 443346"/>
              <a:gd name="connsiteY18" fmla="*/ 688062 h 918971"/>
              <a:gd name="connsiteX19" fmla="*/ 258619 w 443346"/>
              <a:gd name="connsiteY19" fmla="*/ 771190 h 918971"/>
              <a:gd name="connsiteX20" fmla="*/ 230909 w 443346"/>
              <a:gd name="connsiteY20" fmla="*/ 789662 h 918971"/>
              <a:gd name="connsiteX21" fmla="*/ 203200 w 443346"/>
              <a:gd name="connsiteY21" fmla="*/ 798899 h 918971"/>
              <a:gd name="connsiteX22" fmla="*/ 138546 w 443346"/>
              <a:gd name="connsiteY22" fmla="*/ 863553 h 918971"/>
              <a:gd name="connsiteX23" fmla="*/ 110837 w 443346"/>
              <a:gd name="connsiteY23" fmla="*/ 872790 h 918971"/>
              <a:gd name="connsiteX24" fmla="*/ 101600 w 443346"/>
              <a:gd name="connsiteY24" fmla="*/ 900499 h 918971"/>
              <a:gd name="connsiteX25" fmla="*/ 73891 w 443346"/>
              <a:gd name="connsiteY25" fmla="*/ 918971 h 91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346" h="918971">
                <a:moveTo>
                  <a:pt x="0" y="78462"/>
                </a:moveTo>
                <a:cubicBezTo>
                  <a:pt x="185864" y="-14469"/>
                  <a:pt x="138753" y="-18061"/>
                  <a:pt x="415637" y="32281"/>
                </a:cubicBezTo>
                <a:cubicBezTo>
                  <a:pt x="423735" y="33753"/>
                  <a:pt x="440169" y="87405"/>
                  <a:pt x="443346" y="96935"/>
                </a:cubicBezTo>
                <a:cubicBezTo>
                  <a:pt x="437188" y="136959"/>
                  <a:pt x="436952" y="178356"/>
                  <a:pt x="424873" y="217008"/>
                </a:cubicBezTo>
                <a:cubicBezTo>
                  <a:pt x="420977" y="229476"/>
                  <a:pt x="404087" y="233640"/>
                  <a:pt x="397164" y="244717"/>
                </a:cubicBezTo>
                <a:cubicBezTo>
                  <a:pt x="347361" y="324402"/>
                  <a:pt x="415735" y="263115"/>
                  <a:pt x="341746" y="318608"/>
                </a:cubicBezTo>
                <a:cubicBezTo>
                  <a:pt x="308905" y="384288"/>
                  <a:pt x="343798" y="332975"/>
                  <a:pt x="286328" y="374026"/>
                </a:cubicBezTo>
                <a:cubicBezTo>
                  <a:pt x="275699" y="381618"/>
                  <a:pt x="268654" y="393373"/>
                  <a:pt x="258619" y="401735"/>
                </a:cubicBezTo>
                <a:cubicBezTo>
                  <a:pt x="250091" y="408842"/>
                  <a:pt x="240146" y="414050"/>
                  <a:pt x="230909" y="420208"/>
                </a:cubicBezTo>
                <a:cubicBezTo>
                  <a:pt x="221057" y="434986"/>
                  <a:pt x="206895" y="463927"/>
                  <a:pt x="184728" y="466390"/>
                </a:cubicBezTo>
                <a:cubicBezTo>
                  <a:pt x="166115" y="468458"/>
                  <a:pt x="147782" y="460232"/>
                  <a:pt x="129309" y="457153"/>
                </a:cubicBezTo>
                <a:cubicBezTo>
                  <a:pt x="135467" y="447917"/>
                  <a:pt x="137853" y="434408"/>
                  <a:pt x="147782" y="429444"/>
                </a:cubicBezTo>
                <a:cubicBezTo>
                  <a:pt x="187204" y="409733"/>
                  <a:pt x="288597" y="427324"/>
                  <a:pt x="314037" y="429444"/>
                </a:cubicBezTo>
                <a:cubicBezTo>
                  <a:pt x="344592" y="521112"/>
                  <a:pt x="293328" y="381085"/>
                  <a:pt x="350982" y="484862"/>
                </a:cubicBezTo>
                <a:cubicBezTo>
                  <a:pt x="360439" y="501884"/>
                  <a:pt x="363297" y="521808"/>
                  <a:pt x="369455" y="540281"/>
                </a:cubicBezTo>
                <a:lnTo>
                  <a:pt x="378691" y="567990"/>
                </a:lnTo>
                <a:lnTo>
                  <a:pt x="387928" y="595699"/>
                </a:lnTo>
                <a:cubicBezTo>
                  <a:pt x="384849" y="620329"/>
                  <a:pt x="387910" y="646543"/>
                  <a:pt x="378691" y="669590"/>
                </a:cubicBezTo>
                <a:cubicBezTo>
                  <a:pt x="374568" y="679897"/>
                  <a:pt x="359279" y="680687"/>
                  <a:pt x="350982" y="688062"/>
                </a:cubicBezTo>
                <a:cubicBezTo>
                  <a:pt x="262577" y="766645"/>
                  <a:pt x="329487" y="720571"/>
                  <a:pt x="258619" y="771190"/>
                </a:cubicBezTo>
                <a:cubicBezTo>
                  <a:pt x="249586" y="777642"/>
                  <a:pt x="240838" y="784698"/>
                  <a:pt x="230909" y="789662"/>
                </a:cubicBezTo>
                <a:cubicBezTo>
                  <a:pt x="222201" y="794016"/>
                  <a:pt x="212436" y="795820"/>
                  <a:pt x="203200" y="798899"/>
                </a:cubicBezTo>
                <a:cubicBezTo>
                  <a:pt x="179969" y="833746"/>
                  <a:pt x="182428" y="836127"/>
                  <a:pt x="138546" y="863553"/>
                </a:cubicBezTo>
                <a:cubicBezTo>
                  <a:pt x="130290" y="868713"/>
                  <a:pt x="120073" y="869711"/>
                  <a:pt x="110837" y="872790"/>
                </a:cubicBezTo>
                <a:cubicBezTo>
                  <a:pt x="107758" y="882026"/>
                  <a:pt x="107682" y="892897"/>
                  <a:pt x="101600" y="900499"/>
                </a:cubicBezTo>
                <a:cubicBezTo>
                  <a:pt x="94665" y="909167"/>
                  <a:pt x="73891" y="918971"/>
                  <a:pt x="73891" y="9189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A02175-12B9-44B4-83C4-C2B90A89A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219200"/>
            <a:ext cx="5310909" cy="5277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A624CE-BC4D-4BFE-922E-DAB7984FC74C}"/>
              </a:ext>
            </a:extLst>
          </p:cNvPr>
          <p:cNvSpPr txBox="1"/>
          <p:nvPr/>
        </p:nvSpPr>
        <p:spPr>
          <a:xfrm>
            <a:off x="632691" y="361684"/>
            <a:ext cx="925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서버를 실행 시켜준다 </a:t>
            </a:r>
            <a:endParaRPr lang="en-US" altLang="ko-KR" dirty="0"/>
          </a:p>
          <a:p>
            <a:r>
              <a:rPr lang="ko-KR" altLang="en-US" dirty="0"/>
              <a:t>실행 시키고 지구모양을 클릭해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http://localhost:8181/</a:t>
            </a:r>
            <a:r>
              <a:rPr lang="en-US" altLang="ko-KR" dirty="0"/>
              <a:t> </a:t>
            </a:r>
            <a:r>
              <a:rPr lang="ko-KR" altLang="en-US" dirty="0"/>
              <a:t>검색해주게 되면 오른쪽 처럼 나오게 된다  나오게 되면 성공하게 된 것이다 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A4C3288-951B-436E-9531-555F66C56715}"/>
              </a:ext>
            </a:extLst>
          </p:cNvPr>
          <p:cNvSpPr/>
          <p:nvPr/>
        </p:nvSpPr>
        <p:spPr>
          <a:xfrm>
            <a:off x="5033818" y="4849091"/>
            <a:ext cx="452582" cy="720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417EBF-3D2E-46ED-99A8-85CD89EB4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6" y="1219200"/>
            <a:ext cx="6012873" cy="5277116"/>
          </a:xfrm>
          <a:prstGeom prst="rect">
            <a:avLst/>
          </a:prstGeom>
        </p:spPr>
      </p:pic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6D367C22-E4CC-44FA-B76F-3BFA9A273321}"/>
              </a:ext>
            </a:extLst>
          </p:cNvPr>
          <p:cNvSpPr/>
          <p:nvPr/>
        </p:nvSpPr>
        <p:spPr>
          <a:xfrm>
            <a:off x="8229600" y="1588532"/>
            <a:ext cx="443345" cy="849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2CDE6-7723-42DC-9A9C-DA167F339AEF}"/>
              </a:ext>
            </a:extLst>
          </p:cNvPr>
          <p:cNvSpPr txBox="1"/>
          <p:nvPr/>
        </p:nvSpPr>
        <p:spPr>
          <a:xfrm>
            <a:off x="230910" y="837854"/>
            <a:ext cx="503381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자바의 </a:t>
            </a:r>
            <a:r>
              <a:rPr lang="en-US" altLang="ko-KR" sz="1600" dirty="0"/>
              <a:t>JDK</a:t>
            </a:r>
            <a:r>
              <a:rPr lang="ko-KR" altLang="en-US" sz="1600" dirty="0"/>
              <a:t>와 </a:t>
            </a:r>
            <a:r>
              <a:rPr lang="en-US" altLang="ko-KR" sz="1600" dirty="0"/>
              <a:t>JRE</a:t>
            </a:r>
            <a:r>
              <a:rPr lang="ko-KR" altLang="en-US" sz="1600" dirty="0"/>
              <a:t>에 대해서 알아 보도록 하겠습니다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en-US" altLang="ko-KR" sz="1600" b="1" dirty="0"/>
              <a:t>JDK</a:t>
            </a:r>
            <a:r>
              <a:rPr lang="ko-KR" altLang="en-US" sz="1600" dirty="0"/>
              <a:t> </a:t>
            </a:r>
            <a:r>
              <a:rPr lang="en-US" altLang="ko-KR" sz="1600" dirty="0"/>
              <a:t>: Java Development Kit</a:t>
            </a:r>
          </a:p>
          <a:p>
            <a:r>
              <a:rPr lang="ko-KR" altLang="en-US" sz="1600" dirty="0"/>
              <a:t>말 그대로 자바 개발을 위한 도구</a:t>
            </a:r>
            <a:r>
              <a:rPr lang="en-US" altLang="ko-KR" sz="1600" dirty="0"/>
              <a:t>(Kit)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자바 컴파일러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Javac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자바가상머신</a:t>
            </a:r>
            <a:r>
              <a:rPr lang="en-US" altLang="ko-KR" sz="1600" dirty="0"/>
              <a:t>(JVM), </a:t>
            </a:r>
            <a:r>
              <a:rPr lang="ko-KR" altLang="en-US" sz="1600" dirty="0"/>
              <a:t>각종 </a:t>
            </a:r>
            <a:r>
              <a:rPr lang="en-US" altLang="ko-KR" sz="1600" dirty="0"/>
              <a:t>Java </a:t>
            </a:r>
            <a:r>
              <a:rPr lang="en-US" altLang="ko-KR" sz="1600" dirty="0" err="1"/>
              <a:t>Libary</a:t>
            </a:r>
            <a:r>
              <a:rPr lang="en-US" altLang="ko-KR" sz="1600" dirty="0"/>
              <a:t> </a:t>
            </a:r>
            <a:r>
              <a:rPr lang="ko-KR" altLang="en-US" sz="1600" dirty="0"/>
              <a:t>등을 포함하고 있어서 자바 개발을 위한 필수 도구</a:t>
            </a:r>
            <a:r>
              <a:rPr lang="en-US" altLang="ko-KR" sz="1600" dirty="0"/>
              <a:t>(Kit)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JDK</a:t>
            </a:r>
            <a:r>
              <a:rPr lang="ko-KR" altLang="en-US" sz="1600" dirty="0"/>
              <a:t>는 </a:t>
            </a:r>
            <a:r>
              <a:rPr lang="en-US" altLang="ko-KR" sz="1600" dirty="0"/>
              <a:t>JRE</a:t>
            </a:r>
            <a:r>
              <a:rPr lang="ko-KR" altLang="en-US" sz="1600" dirty="0"/>
              <a:t>를 포함하고 있습니다</a:t>
            </a:r>
            <a:r>
              <a:rPr lang="en-US" altLang="ko-KR" sz="1600" dirty="0"/>
              <a:t>. (JDK </a:t>
            </a:r>
            <a:r>
              <a:rPr lang="ko-KR" altLang="en-US" sz="1600" dirty="0" err="1"/>
              <a:t>설치시</a:t>
            </a:r>
            <a:r>
              <a:rPr lang="ko-KR" altLang="en-US" sz="1600" dirty="0"/>
              <a:t> </a:t>
            </a:r>
            <a:r>
              <a:rPr lang="en-US" altLang="ko-KR" sz="1600" dirty="0"/>
              <a:t>JRE</a:t>
            </a:r>
            <a:r>
              <a:rPr lang="ko-KR" altLang="en-US" sz="1600" dirty="0"/>
              <a:t>도 설치됨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JRE</a:t>
            </a:r>
            <a:r>
              <a:rPr lang="ko-KR" altLang="en-US" sz="1600" dirty="0"/>
              <a:t> </a:t>
            </a:r>
            <a:r>
              <a:rPr lang="en-US" altLang="ko-KR" sz="1600" dirty="0"/>
              <a:t>: Java Run Environment</a:t>
            </a:r>
          </a:p>
          <a:p>
            <a:r>
              <a:rPr lang="ko-KR" altLang="en-US" sz="1600" dirty="0"/>
              <a:t>역시 말 그대로 자바 실행 환경 이라고 보면 됩니다</a:t>
            </a:r>
            <a:r>
              <a:rPr lang="en-US" altLang="ko-KR" sz="1600" dirty="0"/>
              <a:t>. Java </a:t>
            </a:r>
            <a:r>
              <a:rPr lang="ko-KR" altLang="en-US" sz="1600" dirty="0"/>
              <a:t>파일 실행을 위한 환경이며 </a:t>
            </a:r>
            <a:r>
              <a:rPr lang="en-US" altLang="ko-KR" sz="1600" dirty="0"/>
              <a:t>JVM</a:t>
            </a:r>
            <a:r>
              <a:rPr lang="ko-KR" altLang="en-US" sz="1600" dirty="0"/>
              <a:t>이 실행되도록 도와 주는 역할을 합니다</a:t>
            </a:r>
            <a:r>
              <a:rPr lang="en-US" altLang="ko-KR" sz="1600" dirty="0"/>
              <a:t>. </a:t>
            </a:r>
            <a:r>
              <a:rPr lang="ko-KR" altLang="en-US" sz="1600" dirty="0"/>
              <a:t>만약 자바 개발이 </a:t>
            </a:r>
            <a:r>
              <a:rPr lang="ko-KR" altLang="en-US" sz="1600" dirty="0" err="1"/>
              <a:t>필요없고</a:t>
            </a:r>
            <a:r>
              <a:rPr lang="ko-KR" altLang="en-US" sz="1600" dirty="0"/>
              <a:t> 실행만을 원한다면 </a:t>
            </a:r>
            <a:r>
              <a:rPr lang="en-US" altLang="ko-KR" sz="1600" dirty="0"/>
              <a:t>JRE</a:t>
            </a:r>
            <a:r>
              <a:rPr lang="ko-KR" altLang="en-US" sz="1600" dirty="0"/>
              <a:t>만 설치하고 </a:t>
            </a:r>
            <a:r>
              <a:rPr lang="en-US" altLang="ko-KR" sz="1600" dirty="0"/>
              <a:t>Java </a:t>
            </a:r>
            <a:r>
              <a:rPr lang="ko-KR" altLang="en-US" sz="1600" dirty="0"/>
              <a:t>파일을 실행하면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JVM</a:t>
            </a:r>
            <a:r>
              <a:rPr lang="ko-KR" altLang="en-US" sz="1600" dirty="0"/>
              <a:t> </a:t>
            </a:r>
            <a:r>
              <a:rPr lang="en-US" altLang="ko-KR" sz="1600" dirty="0"/>
              <a:t>: Java Virtual Machine</a:t>
            </a:r>
          </a:p>
          <a:p>
            <a:r>
              <a:rPr lang="ko-KR" altLang="en-US" sz="1600" dirty="0"/>
              <a:t>사용자가 </a:t>
            </a:r>
            <a:r>
              <a:rPr lang="en-US" altLang="ko-KR" sz="1600" dirty="0"/>
              <a:t>Java </a:t>
            </a:r>
            <a:r>
              <a:rPr lang="ko-KR" altLang="en-US" sz="1600" dirty="0"/>
              <a:t>파일을 생성한 후 </a:t>
            </a:r>
            <a:r>
              <a:rPr lang="en-US" altLang="ko-KR" sz="1600" dirty="0"/>
              <a:t>JDK</a:t>
            </a:r>
            <a:r>
              <a:rPr lang="ko-KR" altLang="en-US" sz="1600" dirty="0"/>
              <a:t>의 컴파일을 거쳐 바이트코드</a:t>
            </a:r>
            <a:r>
              <a:rPr lang="en-US" altLang="ko-KR" sz="1600" dirty="0"/>
              <a:t>(.class)</a:t>
            </a:r>
            <a:r>
              <a:rPr lang="ko-KR" altLang="en-US" sz="1600" dirty="0"/>
              <a:t>가 되어 </a:t>
            </a:r>
            <a:r>
              <a:rPr lang="en-US" altLang="ko-KR" sz="1600" dirty="0"/>
              <a:t>JVM</a:t>
            </a:r>
            <a:r>
              <a:rPr lang="ko-KR" altLang="en-US" sz="1600" dirty="0"/>
              <a:t>을 거치면 컴퓨터가 사용할 수 있는 기계언어로 변경해주는 역할을 합니다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endParaRPr lang="ko-KR" altLang="en-US" sz="1600" dirty="0"/>
          </a:p>
          <a:p>
            <a:r>
              <a:rPr lang="ko-KR" altLang="en-US" sz="1600" b="1" dirty="0"/>
              <a:t>자바 실행 흐름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사용자 </a:t>
            </a:r>
            <a:r>
              <a:rPr lang="en-US" altLang="ko-KR" sz="1600" b="1" dirty="0"/>
              <a:t>Java </a:t>
            </a:r>
            <a:r>
              <a:rPr lang="ko-KR" altLang="en-US" sz="1600" b="1" dirty="0"/>
              <a:t>코드 생성 </a:t>
            </a:r>
            <a:r>
              <a:rPr lang="en-US" altLang="ko-KR" sz="1600" b="1" dirty="0"/>
              <a:t>-&gt; JDK </a:t>
            </a:r>
            <a:r>
              <a:rPr lang="ko-KR" altLang="en-US" sz="1600" b="1" dirty="0"/>
              <a:t>컴파일 </a:t>
            </a:r>
            <a:r>
              <a:rPr lang="en-US" altLang="ko-KR" sz="1600" b="1" dirty="0"/>
              <a:t>(.class </a:t>
            </a:r>
            <a:r>
              <a:rPr lang="ko-KR" altLang="en-US" sz="1600" b="1" dirty="0"/>
              <a:t>파일 생성</a:t>
            </a:r>
            <a:r>
              <a:rPr lang="en-US" altLang="ko-KR" sz="1600" b="1" dirty="0"/>
              <a:t>) -&gt;  JVM -&gt; </a:t>
            </a:r>
            <a:r>
              <a:rPr lang="ko-KR" altLang="en-US" sz="1600" b="1" dirty="0"/>
              <a:t>실행</a:t>
            </a:r>
            <a:endParaRPr lang="ko-KR" altLang="en-US" sz="1600" dirty="0"/>
          </a:p>
          <a:p>
            <a:r>
              <a:rPr lang="en-US" altLang="ko-KR" dirty="0">
                <a:hlinkClick r:id="rId2"/>
              </a:rPr>
              <a:t>https://arabiannight.tistory.com/entry/291</a:t>
            </a:r>
            <a:r>
              <a:rPr lang="en-US" altLang="ko-KR" dirty="0"/>
              <a:t> </a:t>
            </a:r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326490-CC36-453F-B5A8-1F581726DFD3}"/>
              </a:ext>
            </a:extLst>
          </p:cNvPr>
          <p:cNvSpPr/>
          <p:nvPr/>
        </p:nvSpPr>
        <p:spPr>
          <a:xfrm>
            <a:off x="5569527" y="714491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JVM</a:t>
            </a:r>
            <a:endParaRPr lang="ko-KR" altLang="en-US" sz="1600" dirty="0">
              <a:solidFill>
                <a:srgbClr val="666666"/>
              </a:solidFill>
              <a:latin typeface="Noto Sans KR"/>
            </a:endParaRP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은 자바 가상머신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(Java Virtual Machine)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의 약자입니다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은 자바 소스코드로부터 만들어지는 자바 바이너리 파일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(.class)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을 실행할 수 있습니다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또한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, JVM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은 플랫폼에 의존적입니다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즉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리눅스의 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과 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windows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의 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은 다릅니다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단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600" dirty="0" err="1">
                <a:solidFill>
                  <a:srgbClr val="666666"/>
                </a:solidFill>
                <a:latin typeface="Noto Sans KR"/>
              </a:rPr>
              <a:t>컴파일된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 바이너리 코드는 어떤 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에서도 </a:t>
            </a:r>
            <a:r>
              <a:rPr lang="ko-KR" altLang="en-US" sz="1600" dirty="0" err="1">
                <a:solidFill>
                  <a:srgbClr val="666666"/>
                </a:solidFill>
                <a:latin typeface="Noto Sans KR"/>
              </a:rPr>
              <a:t>동작시킬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 수 있습니다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 </a:t>
            </a:r>
          </a:p>
          <a:p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b="1" dirty="0">
                <a:solidFill>
                  <a:srgbClr val="666666"/>
                </a:solidFill>
                <a:latin typeface="Noto Sans KR"/>
              </a:rPr>
              <a:t>의 역할</a:t>
            </a:r>
            <a:endParaRPr lang="ko-KR" altLang="en-US" sz="1600" dirty="0">
              <a:solidFill>
                <a:srgbClr val="666666"/>
              </a:solidFill>
              <a:latin typeface="Noto Sans KR"/>
            </a:endParaRP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-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바이너리 코드 읽기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-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바이너리 코드 검증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-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바이너리 코드 실행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- 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실행환경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(Runtime Environment)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의 규격 제공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(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필요한 라이브러리 및 기타 파일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)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 </a:t>
            </a:r>
          </a:p>
          <a:p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JRE</a:t>
            </a:r>
            <a:endParaRPr lang="ko-KR" altLang="en-US" sz="1600" dirty="0">
              <a:solidFill>
                <a:srgbClr val="666666"/>
              </a:solidFill>
              <a:latin typeface="Noto Sans KR"/>
            </a:endParaRP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JRE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는 </a:t>
            </a:r>
            <a:r>
              <a:rPr lang="ko-KR" altLang="en-US" sz="1600" b="1" dirty="0">
                <a:solidFill>
                  <a:srgbClr val="666666"/>
                </a:solidFill>
                <a:latin typeface="Noto Sans KR"/>
              </a:rPr>
              <a:t>자바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 </a:t>
            </a:r>
            <a:r>
              <a:rPr lang="ko-KR" altLang="en-US" sz="1600" b="1" dirty="0">
                <a:solidFill>
                  <a:srgbClr val="666666"/>
                </a:solidFill>
                <a:latin typeface="Noto Sans KR"/>
              </a:rPr>
              <a:t>실행환경</a:t>
            </a: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(Java Runtime Environment)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의 약자입니다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JRE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는 </a:t>
            </a:r>
            <a:r>
              <a:rPr lang="en-US" altLang="ko-KR" sz="1600" u="sng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u="sng" dirty="0">
                <a:solidFill>
                  <a:srgbClr val="666666"/>
                </a:solidFill>
                <a:latin typeface="Noto Sans KR"/>
              </a:rPr>
              <a:t>이 자바 프로그램을 </a:t>
            </a:r>
            <a:r>
              <a:rPr lang="ko-KR" altLang="en-US" sz="1600" u="sng" dirty="0" err="1">
                <a:solidFill>
                  <a:srgbClr val="666666"/>
                </a:solidFill>
                <a:latin typeface="Noto Sans KR"/>
              </a:rPr>
              <a:t>동작시킬</a:t>
            </a:r>
            <a:r>
              <a:rPr lang="ko-KR" altLang="en-US" sz="1600" u="sng" dirty="0">
                <a:solidFill>
                  <a:srgbClr val="666666"/>
                </a:solidFill>
                <a:latin typeface="Noto Sans KR"/>
              </a:rPr>
              <a:t> 때 필요한 라이브러리 파일들과 기타 파일들을 가지고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 있습니다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 JRE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는 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JVM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의 실행환경을 구현했다고 할 수 있습니다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.</a:t>
            </a:r>
          </a:p>
          <a:p>
            <a:r>
              <a:rPr lang="en-US" altLang="ko-KR" b="1" dirty="0"/>
              <a:t>JDK</a:t>
            </a:r>
            <a:endParaRPr lang="ko-KR" altLang="en-US" dirty="0"/>
          </a:p>
          <a:p>
            <a:r>
              <a:rPr lang="en-US" altLang="ko-KR" dirty="0"/>
              <a:t>JDK</a:t>
            </a:r>
            <a:r>
              <a:rPr lang="ko-KR" altLang="en-US" dirty="0"/>
              <a:t>는 자바 개발도구</a:t>
            </a:r>
            <a:r>
              <a:rPr lang="en-US" altLang="ko-KR" dirty="0"/>
              <a:t>(Java Development Kit)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JDK</a:t>
            </a:r>
            <a:r>
              <a:rPr lang="ko-KR" altLang="en-US" dirty="0"/>
              <a:t>는 </a:t>
            </a:r>
            <a:r>
              <a:rPr lang="en-US" altLang="ko-KR" dirty="0"/>
              <a:t>JRE + </a:t>
            </a:r>
            <a:r>
              <a:rPr lang="ko-KR" altLang="en-US" dirty="0"/>
              <a:t>개발을 위해 필요한 도구</a:t>
            </a:r>
            <a:r>
              <a:rPr lang="en-US" altLang="ko-KR" dirty="0"/>
              <a:t>(</a:t>
            </a:r>
            <a:r>
              <a:rPr lang="en-US" altLang="ko-KR" dirty="0" err="1"/>
              <a:t>javac</a:t>
            </a:r>
            <a:r>
              <a:rPr lang="en-US" altLang="ko-KR" dirty="0"/>
              <a:t>, java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들을 포함합니다</a:t>
            </a:r>
            <a:r>
              <a:rPr lang="en-US" altLang="ko-KR" dirty="0"/>
              <a:t>.</a:t>
            </a:r>
          </a:p>
          <a:p>
            <a:r>
              <a:rPr lang="en-US" altLang="ko-KR" sz="1600" dirty="0">
                <a:hlinkClick r:id="rId3"/>
              </a:rPr>
              <a:t>https://earth-95.tistory.com/4</a:t>
            </a:r>
            <a:r>
              <a:rPr lang="en-US" altLang="ko-KR" sz="1600" dirty="0"/>
              <a:t> </a:t>
            </a:r>
            <a:r>
              <a:rPr lang="ko-KR" altLang="en-US" sz="1600" dirty="0"/>
              <a:t>출처</a:t>
            </a:r>
            <a:endParaRPr lang="en-US" altLang="ko-KR" sz="16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38115-B45F-4C0D-B184-5AA66FE6FCEF}"/>
              </a:ext>
            </a:extLst>
          </p:cNvPr>
          <p:cNvSpPr txBox="1"/>
          <p:nvPr/>
        </p:nvSpPr>
        <p:spPr>
          <a:xfrm>
            <a:off x="350982" y="191523"/>
            <a:ext cx="752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linkClick r:id="rId2"/>
              </a:rPr>
              <a:t>자바</a:t>
            </a:r>
            <a:r>
              <a:rPr lang="en-US" altLang="ko-KR" b="1" dirty="0">
                <a:hlinkClick r:id="rId2"/>
              </a:rPr>
              <a:t>/Java JDK, JRE, JVM </a:t>
            </a:r>
            <a:r>
              <a:rPr lang="ko-KR" altLang="en-US" b="1" dirty="0">
                <a:hlinkClick r:id="rId2"/>
              </a:rPr>
              <a:t>이란</a:t>
            </a:r>
            <a:r>
              <a:rPr lang="en-US" altLang="ko-KR" b="1" dirty="0">
                <a:hlinkClick r:id="rId2"/>
              </a:rPr>
              <a:t>?</a:t>
            </a:r>
            <a:endParaRPr lang="en-US" altLang="ko-KR" b="1" dirty="0"/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dirty="0">
                <a:hlinkClick r:id="rId4"/>
              </a:rPr>
              <a:t>https://jhnyang.tistory.com/224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접속해서 간단하게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3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5F8CB-D1C9-4590-8E6D-40C2430CB464}"/>
              </a:ext>
            </a:extLst>
          </p:cNvPr>
          <p:cNvSpPr txBox="1"/>
          <p:nvPr/>
        </p:nvSpPr>
        <p:spPr>
          <a:xfrm>
            <a:off x="738909" y="480291"/>
            <a:ext cx="1016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이클립스 설치하기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AC4EC-5EEB-4615-87EA-F975F6C06A1F}"/>
              </a:ext>
            </a:extLst>
          </p:cNvPr>
          <p:cNvSpPr txBox="1"/>
          <p:nvPr/>
        </p:nvSpPr>
        <p:spPr>
          <a:xfrm>
            <a:off x="738909" y="1487055"/>
            <a:ext cx="67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https://www.eclipse.org/downloads/packages/</a:t>
            </a:r>
            <a:r>
              <a:rPr lang="en-US" altLang="ko-KR" dirty="0"/>
              <a:t> </a:t>
            </a:r>
            <a:r>
              <a:rPr lang="ko-KR" altLang="en-US" dirty="0"/>
              <a:t>접속하기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B5D77-BB0F-4D05-A635-8688A7FD7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2155265"/>
            <a:ext cx="9274344" cy="2834886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CB4E204-1DB3-4BCB-BBB1-E9EF43482B50}"/>
              </a:ext>
            </a:extLst>
          </p:cNvPr>
          <p:cNvSpPr/>
          <p:nvPr/>
        </p:nvSpPr>
        <p:spPr>
          <a:xfrm>
            <a:off x="8183418" y="3094115"/>
            <a:ext cx="1764146" cy="541317"/>
          </a:xfrm>
          <a:custGeom>
            <a:avLst/>
            <a:gdLst>
              <a:gd name="connsiteX0" fmla="*/ 406400 w 1764146"/>
              <a:gd name="connsiteY0" fmla="*/ 498830 h 541317"/>
              <a:gd name="connsiteX1" fmla="*/ 1570182 w 1764146"/>
              <a:gd name="connsiteY1" fmla="*/ 498830 h 541317"/>
              <a:gd name="connsiteX2" fmla="*/ 1625600 w 1764146"/>
              <a:gd name="connsiteY2" fmla="*/ 480358 h 541317"/>
              <a:gd name="connsiteX3" fmla="*/ 1708727 w 1764146"/>
              <a:gd name="connsiteY3" fmla="*/ 461885 h 541317"/>
              <a:gd name="connsiteX4" fmla="*/ 1736437 w 1764146"/>
              <a:gd name="connsiteY4" fmla="*/ 452649 h 541317"/>
              <a:gd name="connsiteX5" fmla="*/ 1754909 w 1764146"/>
              <a:gd name="connsiteY5" fmla="*/ 397230 h 541317"/>
              <a:gd name="connsiteX6" fmla="*/ 1764146 w 1764146"/>
              <a:gd name="connsiteY6" fmla="*/ 369521 h 541317"/>
              <a:gd name="connsiteX7" fmla="*/ 1754909 w 1764146"/>
              <a:gd name="connsiteY7" fmla="*/ 240212 h 541317"/>
              <a:gd name="connsiteX8" fmla="*/ 1662546 w 1764146"/>
              <a:gd name="connsiteY8" fmla="*/ 175558 h 541317"/>
              <a:gd name="connsiteX9" fmla="*/ 1625600 w 1764146"/>
              <a:gd name="connsiteY9" fmla="*/ 157085 h 541317"/>
              <a:gd name="connsiteX10" fmla="*/ 1588655 w 1764146"/>
              <a:gd name="connsiteY10" fmla="*/ 129376 h 541317"/>
              <a:gd name="connsiteX11" fmla="*/ 1560946 w 1764146"/>
              <a:gd name="connsiteY11" fmla="*/ 120140 h 541317"/>
              <a:gd name="connsiteX12" fmla="*/ 1440873 w 1764146"/>
              <a:gd name="connsiteY12" fmla="*/ 101667 h 541317"/>
              <a:gd name="connsiteX13" fmla="*/ 1311564 w 1764146"/>
              <a:gd name="connsiteY13" fmla="*/ 83194 h 541317"/>
              <a:gd name="connsiteX14" fmla="*/ 1265382 w 1764146"/>
              <a:gd name="connsiteY14" fmla="*/ 73958 h 541317"/>
              <a:gd name="connsiteX15" fmla="*/ 1163782 w 1764146"/>
              <a:gd name="connsiteY15" fmla="*/ 64721 h 541317"/>
              <a:gd name="connsiteX16" fmla="*/ 997527 w 1764146"/>
              <a:gd name="connsiteY16" fmla="*/ 46249 h 541317"/>
              <a:gd name="connsiteX17" fmla="*/ 942109 w 1764146"/>
              <a:gd name="connsiteY17" fmla="*/ 37012 h 541317"/>
              <a:gd name="connsiteX18" fmla="*/ 905164 w 1764146"/>
              <a:gd name="connsiteY18" fmla="*/ 27776 h 541317"/>
              <a:gd name="connsiteX19" fmla="*/ 831273 w 1764146"/>
              <a:gd name="connsiteY19" fmla="*/ 18540 h 541317"/>
              <a:gd name="connsiteX20" fmla="*/ 674255 w 1764146"/>
              <a:gd name="connsiteY20" fmla="*/ 67 h 541317"/>
              <a:gd name="connsiteX21" fmla="*/ 120073 w 1764146"/>
              <a:gd name="connsiteY21" fmla="*/ 9303 h 541317"/>
              <a:gd name="connsiteX22" fmla="*/ 64655 w 1764146"/>
              <a:gd name="connsiteY22" fmla="*/ 27776 h 541317"/>
              <a:gd name="connsiteX23" fmla="*/ 9237 w 1764146"/>
              <a:gd name="connsiteY23" fmla="*/ 64721 h 541317"/>
              <a:gd name="connsiteX24" fmla="*/ 0 w 1764146"/>
              <a:gd name="connsiteY24" fmla="*/ 92430 h 541317"/>
              <a:gd name="connsiteX25" fmla="*/ 9237 w 1764146"/>
              <a:gd name="connsiteY25" fmla="*/ 230976 h 541317"/>
              <a:gd name="connsiteX26" fmla="*/ 18473 w 1764146"/>
              <a:gd name="connsiteY26" fmla="*/ 258685 h 541317"/>
              <a:gd name="connsiteX27" fmla="*/ 73891 w 1764146"/>
              <a:gd name="connsiteY27" fmla="*/ 314103 h 541317"/>
              <a:gd name="connsiteX28" fmla="*/ 101600 w 1764146"/>
              <a:gd name="connsiteY28" fmla="*/ 341812 h 541317"/>
              <a:gd name="connsiteX29" fmla="*/ 157018 w 1764146"/>
              <a:gd name="connsiteY29" fmla="*/ 369521 h 541317"/>
              <a:gd name="connsiteX30" fmla="*/ 212437 w 1764146"/>
              <a:gd name="connsiteY30" fmla="*/ 387994 h 541317"/>
              <a:gd name="connsiteX31" fmla="*/ 240146 w 1764146"/>
              <a:gd name="connsiteY31" fmla="*/ 397230 h 541317"/>
              <a:gd name="connsiteX32" fmla="*/ 304800 w 1764146"/>
              <a:gd name="connsiteY32" fmla="*/ 406467 h 541317"/>
              <a:gd name="connsiteX33" fmla="*/ 332509 w 1764146"/>
              <a:gd name="connsiteY33" fmla="*/ 424940 h 541317"/>
              <a:gd name="connsiteX34" fmla="*/ 572655 w 1764146"/>
              <a:gd name="connsiteY34" fmla="*/ 424940 h 541317"/>
              <a:gd name="connsiteX35" fmla="*/ 600364 w 1764146"/>
              <a:gd name="connsiteY35" fmla="*/ 415703 h 541317"/>
              <a:gd name="connsiteX36" fmla="*/ 1163782 w 1764146"/>
              <a:gd name="connsiteY36" fmla="*/ 406467 h 54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64146" h="541317">
                <a:moveTo>
                  <a:pt x="406400" y="498830"/>
                </a:moveTo>
                <a:cubicBezTo>
                  <a:pt x="814613" y="580478"/>
                  <a:pt x="514707" y="523762"/>
                  <a:pt x="1570182" y="498830"/>
                </a:cubicBezTo>
                <a:cubicBezTo>
                  <a:pt x="1589648" y="498370"/>
                  <a:pt x="1606506" y="484177"/>
                  <a:pt x="1625600" y="480358"/>
                </a:cubicBezTo>
                <a:cubicBezTo>
                  <a:pt x="1657340" y="474010"/>
                  <a:pt x="1678294" y="470580"/>
                  <a:pt x="1708727" y="461885"/>
                </a:cubicBezTo>
                <a:cubicBezTo>
                  <a:pt x="1718089" y="459210"/>
                  <a:pt x="1727200" y="455728"/>
                  <a:pt x="1736437" y="452649"/>
                </a:cubicBezTo>
                <a:lnTo>
                  <a:pt x="1754909" y="397230"/>
                </a:lnTo>
                <a:lnTo>
                  <a:pt x="1764146" y="369521"/>
                </a:lnTo>
                <a:cubicBezTo>
                  <a:pt x="1761067" y="326418"/>
                  <a:pt x="1769184" y="280999"/>
                  <a:pt x="1754909" y="240212"/>
                </a:cubicBezTo>
                <a:cubicBezTo>
                  <a:pt x="1736384" y="187285"/>
                  <a:pt x="1702547" y="185558"/>
                  <a:pt x="1662546" y="175558"/>
                </a:cubicBezTo>
                <a:cubicBezTo>
                  <a:pt x="1650231" y="169400"/>
                  <a:pt x="1637276" y="164383"/>
                  <a:pt x="1625600" y="157085"/>
                </a:cubicBezTo>
                <a:cubicBezTo>
                  <a:pt x="1612546" y="148926"/>
                  <a:pt x="1602021" y="137013"/>
                  <a:pt x="1588655" y="129376"/>
                </a:cubicBezTo>
                <a:cubicBezTo>
                  <a:pt x="1580202" y="124546"/>
                  <a:pt x="1570391" y="122501"/>
                  <a:pt x="1560946" y="120140"/>
                </a:cubicBezTo>
                <a:cubicBezTo>
                  <a:pt x="1518626" y="109560"/>
                  <a:pt x="1485752" y="107277"/>
                  <a:pt x="1440873" y="101667"/>
                </a:cubicBezTo>
                <a:cubicBezTo>
                  <a:pt x="1375690" y="79938"/>
                  <a:pt x="1441069" y="99381"/>
                  <a:pt x="1311564" y="83194"/>
                </a:cubicBezTo>
                <a:cubicBezTo>
                  <a:pt x="1295986" y="81247"/>
                  <a:pt x="1280960" y="75905"/>
                  <a:pt x="1265382" y="73958"/>
                </a:cubicBezTo>
                <a:cubicBezTo>
                  <a:pt x="1231638" y="69740"/>
                  <a:pt x="1197608" y="68220"/>
                  <a:pt x="1163782" y="64721"/>
                </a:cubicBezTo>
                <a:cubicBezTo>
                  <a:pt x="1108319" y="58983"/>
                  <a:pt x="1052528" y="55416"/>
                  <a:pt x="997527" y="46249"/>
                </a:cubicBezTo>
                <a:cubicBezTo>
                  <a:pt x="979054" y="43170"/>
                  <a:pt x="960473" y="40685"/>
                  <a:pt x="942109" y="37012"/>
                </a:cubicBezTo>
                <a:cubicBezTo>
                  <a:pt x="929662" y="34522"/>
                  <a:pt x="917685" y="29863"/>
                  <a:pt x="905164" y="27776"/>
                </a:cubicBezTo>
                <a:cubicBezTo>
                  <a:pt x="880680" y="23695"/>
                  <a:pt x="855903" y="21619"/>
                  <a:pt x="831273" y="18540"/>
                </a:cubicBezTo>
                <a:cubicBezTo>
                  <a:pt x="769280" y="-2126"/>
                  <a:pt x="783489" y="67"/>
                  <a:pt x="674255" y="67"/>
                </a:cubicBezTo>
                <a:cubicBezTo>
                  <a:pt x="489502" y="67"/>
                  <a:pt x="304800" y="6224"/>
                  <a:pt x="120073" y="9303"/>
                </a:cubicBezTo>
                <a:cubicBezTo>
                  <a:pt x="101600" y="15461"/>
                  <a:pt x="80857" y="16975"/>
                  <a:pt x="64655" y="27776"/>
                </a:cubicBezTo>
                <a:lnTo>
                  <a:pt x="9237" y="64721"/>
                </a:lnTo>
                <a:cubicBezTo>
                  <a:pt x="6158" y="73957"/>
                  <a:pt x="0" y="82694"/>
                  <a:pt x="0" y="92430"/>
                </a:cubicBezTo>
                <a:cubicBezTo>
                  <a:pt x="0" y="138715"/>
                  <a:pt x="4126" y="184975"/>
                  <a:pt x="9237" y="230976"/>
                </a:cubicBezTo>
                <a:cubicBezTo>
                  <a:pt x="10312" y="240652"/>
                  <a:pt x="12496" y="251000"/>
                  <a:pt x="18473" y="258685"/>
                </a:cubicBezTo>
                <a:cubicBezTo>
                  <a:pt x="34512" y="279306"/>
                  <a:pt x="55418" y="295630"/>
                  <a:pt x="73891" y="314103"/>
                </a:cubicBezTo>
                <a:cubicBezTo>
                  <a:pt x="83127" y="323339"/>
                  <a:pt x="89208" y="337681"/>
                  <a:pt x="101600" y="341812"/>
                </a:cubicBezTo>
                <a:cubicBezTo>
                  <a:pt x="202671" y="375505"/>
                  <a:pt x="49571" y="321768"/>
                  <a:pt x="157018" y="369521"/>
                </a:cubicBezTo>
                <a:cubicBezTo>
                  <a:pt x="174812" y="377429"/>
                  <a:pt x="193964" y="381836"/>
                  <a:pt x="212437" y="387994"/>
                </a:cubicBezTo>
                <a:cubicBezTo>
                  <a:pt x="221673" y="391073"/>
                  <a:pt x="230508" y="395853"/>
                  <a:pt x="240146" y="397230"/>
                </a:cubicBezTo>
                <a:lnTo>
                  <a:pt x="304800" y="406467"/>
                </a:lnTo>
                <a:cubicBezTo>
                  <a:pt x="314036" y="412625"/>
                  <a:pt x="322306" y="420567"/>
                  <a:pt x="332509" y="424940"/>
                </a:cubicBezTo>
                <a:cubicBezTo>
                  <a:pt x="396534" y="452379"/>
                  <a:pt x="563481" y="425357"/>
                  <a:pt x="572655" y="424940"/>
                </a:cubicBezTo>
                <a:cubicBezTo>
                  <a:pt x="581891" y="421861"/>
                  <a:pt x="590760" y="417304"/>
                  <a:pt x="600364" y="415703"/>
                </a:cubicBezTo>
                <a:cubicBezTo>
                  <a:pt x="761852" y="388788"/>
                  <a:pt x="1119356" y="406467"/>
                  <a:pt x="1163782" y="4064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C409A-0CB3-4AEF-A19A-491CE16F3765}"/>
              </a:ext>
            </a:extLst>
          </p:cNvPr>
          <p:cNvSpPr txBox="1"/>
          <p:nvPr/>
        </p:nvSpPr>
        <p:spPr>
          <a:xfrm>
            <a:off x="7130473" y="2385523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맞는 </a:t>
            </a:r>
            <a:r>
              <a:rPr lang="en-US" altLang="ko-KR" dirty="0"/>
              <a:t>bit</a:t>
            </a:r>
            <a:r>
              <a:rPr lang="ko-KR" altLang="en-US" dirty="0"/>
              <a:t>로 </a:t>
            </a:r>
            <a:r>
              <a:rPr lang="ko-KR" altLang="en-US" dirty="0" err="1"/>
              <a:t>설치해야한다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254BA-1826-4E3C-8BC8-08F3265A9497}"/>
              </a:ext>
            </a:extLst>
          </p:cNvPr>
          <p:cNvSpPr txBox="1"/>
          <p:nvPr/>
        </p:nvSpPr>
        <p:spPr>
          <a:xfrm>
            <a:off x="840509" y="5320145"/>
            <a:ext cx="8866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tooltip="Eclipse IDE for Enterprise Java Develop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 IDE for Enterprise Java Developers</a:t>
            </a:r>
            <a:endParaRPr lang="en-US" altLang="ko-KR" dirty="0"/>
          </a:p>
          <a:p>
            <a:r>
              <a:rPr lang="ko-KR" altLang="en-US" dirty="0"/>
              <a:t>개발자들을 위한 많이 쓰는 통합 개발 환경이다 </a:t>
            </a:r>
            <a:endParaRPr lang="en-US" altLang="ko-KR" dirty="0"/>
          </a:p>
          <a:p>
            <a:r>
              <a:rPr lang="en-US" altLang="ko-KR" dirty="0">
                <a:hlinkClick r:id="rId5" tooltip="Eclipse IDE for Java Develop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 IDE for Java Developers</a:t>
            </a:r>
            <a:endParaRPr lang="en-US" altLang="ko-KR" dirty="0"/>
          </a:p>
          <a:p>
            <a:r>
              <a:rPr lang="ko-KR" altLang="en-US" dirty="0"/>
              <a:t>은 기본적인 이클립스라고 생각하면 된다 </a:t>
            </a:r>
            <a:r>
              <a:rPr lang="ko-KR" altLang="en-US" dirty="0" err="1"/>
              <a:t>스텐다드라고</a:t>
            </a:r>
            <a:r>
              <a:rPr lang="ko-KR" altLang="en-US" dirty="0"/>
              <a:t> 생각하면 뎀</a:t>
            </a:r>
            <a:endParaRPr lang="en-US" altLang="ko-KR" dirty="0"/>
          </a:p>
          <a:p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739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35210-26A2-413B-935F-4C904AE47B23}"/>
              </a:ext>
            </a:extLst>
          </p:cNvPr>
          <p:cNvSpPr txBox="1"/>
          <p:nvPr/>
        </p:nvSpPr>
        <p:spPr>
          <a:xfrm>
            <a:off x="678872" y="461819"/>
            <a:ext cx="1083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1.Apache Tomcat</a:t>
            </a:r>
            <a:r>
              <a:rPr lang="ko-KR" altLang="en-US" sz="4000" b="1" dirty="0"/>
              <a:t>을 알아보기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95B6F-0C3A-4314-8CC8-E27C5FBB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2142294"/>
            <a:ext cx="4359018" cy="2862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BB73F-E7F5-4EFD-B6D2-D4C66785FF14}"/>
              </a:ext>
            </a:extLst>
          </p:cNvPr>
          <p:cNvSpPr txBox="1"/>
          <p:nvPr/>
        </p:nvSpPr>
        <p:spPr>
          <a:xfrm>
            <a:off x="5236745" y="2142294"/>
            <a:ext cx="6123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아파치 </a:t>
            </a:r>
            <a:r>
              <a:rPr lang="ko-KR" altLang="en-US" sz="2000" b="1" dirty="0" err="1"/>
              <a:t>톰캣</a:t>
            </a:r>
            <a:r>
              <a:rPr lang="en-US" altLang="ko-KR" sz="2000" dirty="0"/>
              <a:t>(Apache Tomcat)</a:t>
            </a:r>
            <a:r>
              <a:rPr lang="ko-KR" altLang="en-US" sz="2000" dirty="0"/>
              <a:t>은 </a:t>
            </a:r>
            <a:r>
              <a:rPr lang="ko-KR" altLang="en-US" sz="2000" dirty="0">
                <a:hlinkClick r:id="rId3" tooltip="아파치 소프트웨어 재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아파치 소프트웨어 재단</a:t>
            </a:r>
            <a:r>
              <a:rPr lang="ko-KR" altLang="en-US" sz="2000" dirty="0"/>
              <a:t>에서 개발한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컨테이너</a:t>
            </a:r>
            <a:r>
              <a:rPr lang="en-US" altLang="ko-KR" sz="2000" dirty="0"/>
              <a:t>(</a:t>
            </a:r>
            <a:r>
              <a:rPr lang="ko-KR" altLang="en-US" sz="2000" dirty="0"/>
              <a:t>또는 웹 컨테이너</a:t>
            </a:r>
            <a:r>
              <a:rPr lang="en-US" altLang="ko-KR" sz="2000" dirty="0"/>
              <a:t>)</a:t>
            </a:r>
            <a:r>
              <a:rPr lang="ko-KR" altLang="en-US" sz="2000" dirty="0"/>
              <a:t>만 있는 </a:t>
            </a:r>
            <a:r>
              <a:rPr lang="ko-KR" altLang="en-US" sz="2000" dirty="0">
                <a:hlinkClick r:id="rId4" tooltip="웹 애플리케이션 서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웹 애플리케이션 서버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우리가 사용하는 웹페이지는 아파치와 </a:t>
            </a:r>
            <a:r>
              <a:rPr lang="ko-KR" altLang="en-US" sz="2000" dirty="0" err="1"/>
              <a:t>톰캣으로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이루어져있다</a:t>
            </a:r>
            <a:r>
              <a:rPr lang="en-US" altLang="ko-KR" sz="2000" dirty="0"/>
              <a:t>. </a:t>
            </a:r>
            <a:r>
              <a:rPr lang="ko-KR" altLang="en-US" sz="2000" dirty="0"/>
              <a:t>리눅스 서버를 만들거나 웹서버를 </a:t>
            </a:r>
            <a:r>
              <a:rPr lang="ko-KR" altLang="en-US" sz="2000" dirty="0" err="1"/>
              <a:t>만들다보면</a:t>
            </a:r>
            <a:r>
              <a:rPr lang="ko-KR" altLang="en-US" sz="2000" dirty="0"/>
              <a:t> 아파치 </a:t>
            </a:r>
            <a:r>
              <a:rPr lang="ko-KR" altLang="en-US" sz="2000" dirty="0" err="1"/>
              <a:t>톰캣을</a:t>
            </a:r>
            <a:r>
              <a:rPr lang="ko-KR" altLang="en-US" sz="2000" dirty="0"/>
              <a:t> 설치하라고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아파치와 </a:t>
            </a:r>
            <a:r>
              <a:rPr lang="ko-KR" altLang="en-US" sz="2000" dirty="0" err="1"/>
              <a:t>톰캣의</a:t>
            </a:r>
            <a:r>
              <a:rPr lang="ko-KR" altLang="en-US" sz="2000" dirty="0"/>
              <a:t> 기능과 차이를 </a:t>
            </a:r>
            <a:r>
              <a:rPr lang="ko-KR" altLang="en-US" sz="2000" dirty="0" err="1"/>
              <a:t>아는것</a:t>
            </a:r>
            <a:r>
              <a:rPr lang="ko-KR" altLang="en-US" sz="2000" dirty="0"/>
              <a:t> 또한 중요하다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45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35210-26A2-413B-935F-4C904AE47B23}"/>
              </a:ext>
            </a:extLst>
          </p:cNvPr>
          <p:cNvSpPr txBox="1"/>
          <p:nvPr/>
        </p:nvSpPr>
        <p:spPr>
          <a:xfrm>
            <a:off x="678872" y="471056"/>
            <a:ext cx="1083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2.Apache/ Tomcat</a:t>
            </a:r>
            <a:endParaRPr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BB73F-E7F5-4EFD-B6D2-D4C66785FF14}"/>
              </a:ext>
            </a:extLst>
          </p:cNvPr>
          <p:cNvSpPr txBox="1"/>
          <p:nvPr/>
        </p:nvSpPr>
        <p:spPr>
          <a:xfrm>
            <a:off x="5042781" y="1506482"/>
            <a:ext cx="612370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아파치 소프트웨어 재단의 오픈소스 프로젝트이다</a:t>
            </a:r>
            <a:r>
              <a:rPr lang="en-US" altLang="ko-KR" dirty="0"/>
              <a:t>. </a:t>
            </a:r>
            <a:r>
              <a:rPr lang="ko-KR" altLang="en-US" dirty="0"/>
              <a:t>일명 웹서버로 불리며</a:t>
            </a:r>
            <a:r>
              <a:rPr lang="en-US" altLang="ko-KR" dirty="0"/>
              <a:t>, </a:t>
            </a:r>
            <a:r>
              <a:rPr lang="ko-KR" altLang="en-US" dirty="0"/>
              <a:t>클라이언트 요청이 </a:t>
            </a:r>
            <a:r>
              <a:rPr lang="ko-KR" altLang="en-US" dirty="0" err="1"/>
              <a:t>왔을때만</a:t>
            </a:r>
            <a:r>
              <a:rPr lang="ko-KR" altLang="en-US" dirty="0"/>
              <a:t> 응답하는 정적 웹페이지에 사용된다</a:t>
            </a:r>
            <a:endParaRPr lang="en-US" altLang="ko-KR" dirty="0"/>
          </a:p>
          <a:p>
            <a:r>
              <a:rPr lang="ko-KR" altLang="en-US" dirty="0"/>
              <a:t>웹서버 </a:t>
            </a:r>
            <a:r>
              <a:rPr lang="en-US" altLang="ko-KR" dirty="0"/>
              <a:t>= 80</a:t>
            </a:r>
            <a:r>
              <a:rPr lang="ko-KR" altLang="en-US" dirty="0"/>
              <a:t>번 포트로 클라이언트 요청</a:t>
            </a:r>
            <a:r>
              <a:rPr lang="en-US" altLang="ko-KR" dirty="0"/>
              <a:t>(POST,GET,DELETE)</a:t>
            </a:r>
            <a:r>
              <a:rPr lang="ko-KR" altLang="en-US" dirty="0"/>
              <a:t>이 </a:t>
            </a:r>
            <a:r>
              <a:rPr lang="ko-KR" altLang="en-US" dirty="0" err="1"/>
              <a:t>왔을때만</a:t>
            </a:r>
            <a:r>
              <a:rPr lang="ko-KR" altLang="en-US" dirty="0"/>
              <a:t> 응답함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정적인 데이터만 처리한다</a:t>
            </a:r>
            <a:r>
              <a:rPr lang="en-US" altLang="ko-KR" dirty="0"/>
              <a:t>.(HTML,CSS,</a:t>
            </a:r>
            <a:r>
              <a:rPr lang="ko-KR" altLang="en-US" dirty="0"/>
              <a:t>이미지 등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en-US" altLang="ko-KR" dirty="0"/>
              <a:t>dynamic(</a:t>
            </a:r>
            <a:r>
              <a:rPr lang="ko-KR" altLang="en-US" dirty="0"/>
              <a:t>동적</a:t>
            </a:r>
            <a:r>
              <a:rPr lang="en-US" altLang="ko-KR" dirty="0"/>
              <a:t>)</a:t>
            </a:r>
            <a:r>
              <a:rPr lang="ko-KR" altLang="en-US" dirty="0"/>
              <a:t>인 웹을 만들기 위한 웹 컨테이너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컨테이너라고 불리며</a:t>
            </a:r>
            <a:r>
              <a:rPr lang="en-US" altLang="ko-KR" dirty="0"/>
              <a:t>, </a:t>
            </a:r>
            <a:r>
              <a:rPr lang="ko-KR" altLang="en-US" dirty="0"/>
              <a:t>웹서버에서 정적으로 처리해야할 데이터를 제외한 </a:t>
            </a:r>
            <a:r>
              <a:rPr lang="en-US" altLang="ko-KR" dirty="0"/>
              <a:t>JSP, ASP, PHP </a:t>
            </a:r>
            <a:r>
              <a:rPr lang="ko-KR" altLang="en-US" dirty="0"/>
              <a:t>등은 웹 컨테이너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에게 전달한다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컨테이너</a:t>
            </a:r>
            <a:r>
              <a:rPr lang="en-US" altLang="ko-KR" dirty="0"/>
              <a:t>, </a:t>
            </a:r>
            <a:r>
              <a:rPr lang="ko-KR" altLang="en-US" dirty="0"/>
              <a:t>웹 컨테이너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컨테이너라고 부름</a:t>
            </a:r>
          </a:p>
          <a:p>
            <a:r>
              <a:rPr lang="en-US" altLang="ko-KR" dirty="0"/>
              <a:t>JSP,</a:t>
            </a:r>
            <a:r>
              <a:rPr lang="ko-KR" altLang="en-US" dirty="0" err="1"/>
              <a:t>서블릿처리</a:t>
            </a:r>
            <a:r>
              <a:rPr lang="en-US" altLang="ko-KR" dirty="0"/>
              <a:t>,HTTP</a:t>
            </a:r>
            <a:r>
              <a:rPr lang="ko-KR" altLang="en-US" dirty="0"/>
              <a:t>요청 수신 및 응답</a:t>
            </a:r>
          </a:p>
          <a:p>
            <a:r>
              <a:rPr lang="ko-KR" altLang="en-US" dirty="0"/>
              <a:t>아파치만 쓰면 정적인 웹페이지만 처리하므로 처리속도가 매우 빠르고 안정적이다</a:t>
            </a:r>
            <a:r>
              <a:rPr lang="en-US" altLang="ko-KR" dirty="0"/>
              <a:t>.</a:t>
            </a:r>
            <a:r>
              <a:rPr lang="ko-KR" altLang="en-US" dirty="0"/>
              <a:t> 하지만 </a:t>
            </a:r>
            <a:r>
              <a:rPr lang="ko-KR" altLang="en-US" dirty="0" err="1"/>
              <a:t>톰캣</a:t>
            </a:r>
            <a:r>
              <a:rPr lang="en-US" altLang="ko-KR" dirty="0"/>
              <a:t>(WAS)</a:t>
            </a:r>
            <a:r>
              <a:rPr lang="ko-KR" altLang="en-US" dirty="0"/>
              <a:t>를 쓰면 동적인 데이터 처리가 가능하다</a:t>
            </a:r>
            <a:r>
              <a:rPr lang="en-US" altLang="ko-KR" dirty="0"/>
              <a:t>. DB</a:t>
            </a:r>
            <a:r>
              <a:rPr lang="ko-KR" altLang="en-US" dirty="0"/>
              <a:t>연결</a:t>
            </a:r>
            <a:r>
              <a:rPr lang="en-US" altLang="ko-KR" dirty="0"/>
              <a:t>,</a:t>
            </a:r>
            <a:r>
              <a:rPr lang="ko-KR" altLang="en-US" dirty="0"/>
              <a:t>데이터 조작</a:t>
            </a:r>
            <a:r>
              <a:rPr lang="en-US" altLang="ko-KR" dirty="0"/>
              <a:t>, </a:t>
            </a:r>
            <a:r>
              <a:rPr lang="ko-KR" altLang="en-US" dirty="0"/>
              <a:t>다른 응용프로그램과 상호 작용이 가능하다</a:t>
            </a:r>
            <a:r>
              <a:rPr lang="en-US" altLang="ko-KR" dirty="0"/>
              <a:t>. </a:t>
            </a:r>
            <a:r>
              <a:rPr lang="ko-KR" altLang="en-US" dirty="0" err="1"/>
              <a:t>톰캣은</a:t>
            </a:r>
            <a:r>
              <a:rPr lang="ko-KR" altLang="en-US" dirty="0"/>
              <a:t> </a:t>
            </a:r>
            <a:r>
              <a:rPr lang="en-US" altLang="ko-KR" dirty="0"/>
              <a:t>8080</a:t>
            </a:r>
            <a:r>
              <a:rPr lang="ko-KR" altLang="en-US" dirty="0"/>
              <a:t>포트로 처리한다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040B00-F228-473F-8EEF-ABDE1EB75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1506482"/>
            <a:ext cx="3930073" cy="19225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D2AD03-239C-4DEC-8348-FB5487B6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3756540"/>
            <a:ext cx="3930073" cy="19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7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35210-26A2-413B-935F-4C904AE47B23}"/>
              </a:ext>
            </a:extLst>
          </p:cNvPr>
          <p:cNvSpPr txBox="1"/>
          <p:nvPr/>
        </p:nvSpPr>
        <p:spPr>
          <a:xfrm>
            <a:off x="678872" y="498765"/>
            <a:ext cx="1083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3.Apache+Tomcat</a:t>
            </a:r>
            <a:r>
              <a:rPr lang="ko-KR" altLang="en-US" sz="4000" b="1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95B6F-0C3A-4314-8CC8-E27C5FBB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2142294"/>
            <a:ext cx="4359018" cy="2862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BB73F-E7F5-4EFD-B6D2-D4C66785FF14}"/>
              </a:ext>
            </a:extLst>
          </p:cNvPr>
          <p:cNvSpPr txBox="1"/>
          <p:nvPr/>
        </p:nvSpPr>
        <p:spPr>
          <a:xfrm>
            <a:off x="5236745" y="2142294"/>
            <a:ext cx="612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톰캣이</a:t>
            </a:r>
            <a:r>
              <a:rPr lang="ko-KR" altLang="en-US" sz="2000" dirty="0"/>
              <a:t> 아파치의 기능 일부를 가져와서 제공해주는 형태이기 때문에 같이 합쳐서 부른다</a:t>
            </a:r>
            <a:r>
              <a:rPr lang="en-US" altLang="ko-KR" sz="2000" dirty="0"/>
              <a:t>. WAS(Web Application Server)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60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35210-26A2-413B-935F-4C904AE47B23}"/>
              </a:ext>
            </a:extLst>
          </p:cNvPr>
          <p:cNvSpPr txBox="1"/>
          <p:nvPr/>
        </p:nvSpPr>
        <p:spPr>
          <a:xfrm>
            <a:off x="678872" y="498765"/>
            <a:ext cx="1083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4.Apache+Tomcat</a:t>
            </a:r>
            <a:r>
              <a:rPr lang="ko-KR" altLang="en-US" sz="4000" b="1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95B6F-0C3A-4314-8CC8-E27C5FBB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2142294"/>
            <a:ext cx="4359018" cy="2862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BB73F-E7F5-4EFD-B6D2-D4C66785FF14}"/>
              </a:ext>
            </a:extLst>
          </p:cNvPr>
          <p:cNvSpPr txBox="1"/>
          <p:nvPr/>
        </p:nvSpPr>
        <p:spPr>
          <a:xfrm>
            <a:off x="5236745" y="2142294"/>
            <a:ext cx="612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톰캣이</a:t>
            </a:r>
            <a:r>
              <a:rPr lang="ko-KR" altLang="en-US" sz="2000" dirty="0"/>
              <a:t> 아파치의 기능 일부를 가져와서 제공해주는 형태이기 때문에 같이 합쳐서 부른다</a:t>
            </a:r>
            <a:r>
              <a:rPr lang="en-US" altLang="ko-KR" sz="2000" dirty="0"/>
              <a:t>. WAS(Web Application Server)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68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35210-26A2-413B-935F-4C904AE47B23}"/>
              </a:ext>
            </a:extLst>
          </p:cNvPr>
          <p:cNvSpPr txBox="1"/>
          <p:nvPr/>
        </p:nvSpPr>
        <p:spPr>
          <a:xfrm>
            <a:off x="678872" y="498765"/>
            <a:ext cx="1083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5.Tomcat</a:t>
            </a:r>
            <a:r>
              <a:rPr lang="ko-KR" altLang="en-US" sz="4000" b="1" dirty="0"/>
              <a:t>  다운로드 하기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BB73F-E7F5-4EFD-B6D2-D4C66785FF14}"/>
              </a:ext>
            </a:extLst>
          </p:cNvPr>
          <p:cNvSpPr txBox="1"/>
          <p:nvPr/>
        </p:nvSpPr>
        <p:spPr>
          <a:xfrm>
            <a:off x="678872" y="1689712"/>
            <a:ext cx="6123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https://tomcat.apache.org</a:t>
            </a:r>
            <a:r>
              <a:rPr lang="ko-KR" altLang="en-US" sz="2000" dirty="0"/>
              <a:t>이 링크에 접속하면 다운로드 할 수 있는 곳이 있다 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C92E6-430F-4F20-AF20-AC7C8833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2397598"/>
            <a:ext cx="5436537" cy="3961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7D006-B331-4D88-8EC2-799B090E71AE}"/>
              </a:ext>
            </a:extLst>
          </p:cNvPr>
          <p:cNvSpPr txBox="1"/>
          <p:nvPr/>
        </p:nvSpPr>
        <p:spPr>
          <a:xfrm>
            <a:off x="6465455" y="2540000"/>
            <a:ext cx="5047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Installer </a:t>
            </a:r>
            <a:r>
              <a:rPr lang="ko-KR" altLang="en-US" sz="2000" dirty="0"/>
              <a:t>버전은 서비스 목적으로 사용하겠다 하면 </a:t>
            </a:r>
            <a:r>
              <a:rPr lang="en-US" altLang="ko-KR" sz="2000" dirty="0"/>
              <a:t>Installer </a:t>
            </a:r>
            <a:r>
              <a:rPr lang="ko-KR" altLang="en-US" sz="2000" dirty="0"/>
              <a:t>다운로드 하는 것이 좋고 </a:t>
            </a:r>
            <a:r>
              <a:rPr lang="ko-KR" altLang="en-US" sz="2000" dirty="0" err="1"/>
              <a:t>톰캣이라는</a:t>
            </a:r>
            <a:r>
              <a:rPr lang="ko-KR" altLang="en-US" sz="2000" dirty="0"/>
              <a:t> 것을 사용해서 </a:t>
            </a:r>
            <a:endParaRPr lang="en-US" altLang="ko-KR" sz="2000" dirty="0"/>
          </a:p>
          <a:p>
            <a:r>
              <a:rPr lang="ko-KR" altLang="en-US" sz="2000" dirty="0"/>
              <a:t>개발할 목적 공부할 </a:t>
            </a:r>
            <a:r>
              <a:rPr lang="ko-KR" altLang="en-US" sz="2000" dirty="0" err="1"/>
              <a:t>목적으로은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Zip</a:t>
            </a:r>
            <a:r>
              <a:rPr lang="ko-KR" altLang="en-US" sz="2000" dirty="0"/>
              <a:t>파일을 다운로드하는 것이 좋다 이 차이</a:t>
            </a:r>
            <a:endParaRPr lang="en-US" altLang="ko-KR" sz="2000" dirty="0"/>
          </a:p>
          <a:p>
            <a:r>
              <a:rPr lang="ko-KR" altLang="en-US" sz="2000" dirty="0"/>
              <a:t>는 </a:t>
            </a:r>
            <a:r>
              <a:rPr lang="ko-KR" altLang="en-US" sz="2000" dirty="0" err="1"/>
              <a:t>둘다</a:t>
            </a:r>
            <a:r>
              <a:rPr lang="ko-KR" altLang="en-US" sz="2000" dirty="0"/>
              <a:t> 동일하다 하지만 </a:t>
            </a:r>
            <a:r>
              <a:rPr lang="en-US" altLang="ko-KR" sz="2000" dirty="0"/>
              <a:t>installer</a:t>
            </a:r>
            <a:r>
              <a:rPr lang="ko-KR" altLang="en-US" sz="2000" dirty="0"/>
              <a:t>버전은 자동 설치가 되고 서비스 목록에 </a:t>
            </a:r>
            <a:r>
              <a:rPr lang="ko-KR" altLang="en-US" sz="2000" dirty="0" err="1"/>
              <a:t>톰캣이</a:t>
            </a:r>
            <a:r>
              <a:rPr lang="ko-KR" altLang="en-US" sz="2000" dirty="0"/>
              <a:t> 등장을 한다</a:t>
            </a:r>
            <a:r>
              <a:rPr lang="en-US" altLang="ko-KR" sz="2000" dirty="0"/>
              <a:t> </a:t>
            </a:r>
            <a:r>
              <a:rPr lang="ko-KR" altLang="en-US" sz="2000" dirty="0"/>
              <a:t>이정도에 차이가 있다  </a:t>
            </a:r>
          </a:p>
        </p:txBody>
      </p:sp>
    </p:spTree>
    <p:extLst>
      <p:ext uri="{BB962C8B-B14F-4D97-AF65-F5344CB8AC3E}">
        <p14:creationId xmlns:p14="http://schemas.microsoft.com/office/powerpoint/2010/main" val="28932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64BDAC-7110-46DB-99D3-148B051C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4" y="962073"/>
            <a:ext cx="7804840" cy="5524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0CF9E-3B30-4DC2-88FB-16216D24AA99}"/>
              </a:ext>
            </a:extLst>
          </p:cNvPr>
          <p:cNvSpPr txBox="1"/>
          <p:nvPr/>
        </p:nvSpPr>
        <p:spPr>
          <a:xfrm>
            <a:off x="8331200" y="1163782"/>
            <a:ext cx="347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다운로드를 받고 이렇게 알집을 풀면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8B4CC-8747-4620-A0F3-FF0A24181D99}"/>
              </a:ext>
            </a:extLst>
          </p:cNvPr>
          <p:cNvSpPr txBox="1"/>
          <p:nvPr/>
        </p:nvSpPr>
        <p:spPr>
          <a:xfrm>
            <a:off x="369455" y="221673"/>
            <a:ext cx="8100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환경 설정 시작 </a:t>
            </a:r>
          </a:p>
        </p:txBody>
      </p:sp>
    </p:spTree>
    <p:extLst>
      <p:ext uri="{BB962C8B-B14F-4D97-AF65-F5344CB8AC3E}">
        <p14:creationId xmlns:p14="http://schemas.microsoft.com/office/powerpoint/2010/main" val="107624279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395</TotalTime>
  <Words>840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KR</vt:lpstr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14</cp:revision>
  <dcterms:created xsi:type="dcterms:W3CDTF">2020-07-05T04:34:12Z</dcterms:created>
  <dcterms:modified xsi:type="dcterms:W3CDTF">2020-07-05T12:39:12Z</dcterms:modified>
</cp:coreProperties>
</file>