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2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6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4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10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1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8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9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1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8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5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0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2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2F99FB-2DBB-4C26-AB43-9A37D827DBF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AFDB42-0459-48CC-B914-E085B830D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5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B9E4E-ADA3-42A7-96C9-AD20938329BD}"/>
              </a:ext>
            </a:extLst>
          </p:cNvPr>
          <p:cNvSpPr txBox="1"/>
          <p:nvPr/>
        </p:nvSpPr>
        <p:spPr>
          <a:xfrm>
            <a:off x="498763" y="376754"/>
            <a:ext cx="11194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문서 작성하기</a:t>
            </a:r>
            <a:endParaRPr lang="en-US" altLang="ko-KR" sz="4000" dirty="0"/>
          </a:p>
          <a:p>
            <a:r>
              <a:rPr lang="ko-KR" altLang="en-US" sz="4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33501-8ED1-424B-A712-84EBB0B96C27}"/>
              </a:ext>
            </a:extLst>
          </p:cNvPr>
          <p:cNvSpPr txBox="1"/>
          <p:nvPr/>
        </p:nvSpPr>
        <p:spPr>
          <a:xfrm>
            <a:off x="498763" y="376754"/>
            <a:ext cx="11194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문서 작성하기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33910-6472-49AF-98BD-E07D34DB70A1}"/>
              </a:ext>
            </a:extLst>
          </p:cNvPr>
          <p:cNvSpPr txBox="1"/>
          <p:nvPr/>
        </p:nvSpPr>
        <p:spPr>
          <a:xfrm>
            <a:off x="498762" y="376754"/>
            <a:ext cx="111944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/>
          </a:p>
          <a:p>
            <a:endParaRPr lang="en-US" altLang="ko-KR" sz="2400" dirty="0"/>
          </a:p>
          <a:p>
            <a:r>
              <a:rPr lang="en-US" altLang="ko-KR" sz="2800" dirty="0" err="1"/>
              <a:t>Jsp</a:t>
            </a:r>
            <a:r>
              <a:rPr lang="ko-KR" altLang="en-US" sz="2800" dirty="0"/>
              <a:t>특징 </a:t>
            </a:r>
            <a:endParaRPr lang="en-US" altLang="ko-KR" sz="2800" dirty="0"/>
          </a:p>
          <a:p>
            <a:r>
              <a:rPr lang="en-US" altLang="ko-KR" sz="2800" dirty="0"/>
              <a:t>MVC</a:t>
            </a:r>
            <a:r>
              <a:rPr lang="ko-KR" altLang="en-US" sz="2800" dirty="0"/>
              <a:t> 흐름 </a:t>
            </a:r>
            <a:endParaRPr lang="en-US" altLang="ko-KR" sz="2800" dirty="0"/>
          </a:p>
          <a:p>
            <a:r>
              <a:rPr lang="ko-KR" altLang="en-US" sz="2800" dirty="0"/>
              <a:t>프로젝트 생성하기</a:t>
            </a:r>
            <a:endParaRPr lang="en-US" altLang="ko-KR" sz="2800" dirty="0"/>
          </a:p>
          <a:p>
            <a:r>
              <a:rPr lang="en-US" altLang="ko-KR" sz="2800" dirty="0" err="1"/>
              <a:t>Jsp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실행하기</a:t>
            </a:r>
            <a:endParaRPr lang="en-US" altLang="ko-KR" sz="2800" dirty="0"/>
          </a:p>
          <a:p>
            <a:r>
              <a:rPr lang="en-US" altLang="ko-KR" sz="2800" dirty="0" err="1"/>
              <a:t>Jsp</a:t>
            </a:r>
            <a:r>
              <a:rPr lang="en-US" altLang="ko-KR" sz="2800" dirty="0"/>
              <a:t> </a:t>
            </a:r>
            <a:r>
              <a:rPr lang="ko-KR" altLang="en-US" sz="2800" dirty="0"/>
              <a:t>아키텍처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5009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3BFE4-8390-4AC0-82B9-730532650B72}"/>
              </a:ext>
            </a:extLst>
          </p:cNvPr>
          <p:cNvSpPr txBox="1"/>
          <p:nvPr/>
        </p:nvSpPr>
        <p:spPr>
          <a:xfrm>
            <a:off x="498763" y="376754"/>
            <a:ext cx="11194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AB008-62BB-44E4-B4AC-A3AB56FB805D}"/>
              </a:ext>
            </a:extLst>
          </p:cNvPr>
          <p:cNvSpPr txBox="1"/>
          <p:nvPr/>
        </p:nvSpPr>
        <p:spPr>
          <a:xfrm>
            <a:off x="628073" y="1357746"/>
            <a:ext cx="10658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동적 웹 어플리케이션 컴포넌트 이다 </a:t>
            </a:r>
            <a:r>
              <a:rPr lang="en-US" altLang="ko-KR" dirty="0"/>
              <a:t>(</a:t>
            </a:r>
            <a:r>
              <a:rPr lang="ko-KR" altLang="en-US" dirty="0"/>
              <a:t>컴포넌트는 </a:t>
            </a:r>
            <a:r>
              <a:rPr lang="en-US" altLang="ko-KR" dirty="0"/>
              <a:t>HTML</a:t>
            </a:r>
            <a:r>
              <a:rPr lang="ko-KR" altLang="en-US" dirty="0"/>
              <a:t>문서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웹 어플리케이션 이루는 요소 하나하나를 컴포넌트라고 하고 컴포넌트들을 담고 있는 것이 컨테이너이다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확장자는 </a:t>
            </a:r>
            <a:r>
              <a:rPr lang="en-US" altLang="ko-KR" dirty="0" err="1"/>
              <a:t>jsp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클라이언트의 요청에 동적으로 작동하고</a:t>
            </a:r>
            <a:r>
              <a:rPr lang="en-US" altLang="ko-KR" dirty="0"/>
              <a:t>, </a:t>
            </a:r>
            <a:r>
              <a:rPr lang="ko-KR" altLang="en-US" dirty="0"/>
              <a:t>응답은 </a:t>
            </a:r>
            <a:r>
              <a:rPr lang="en-US" altLang="ko-KR" dirty="0"/>
              <a:t>HTML</a:t>
            </a:r>
            <a:r>
              <a:rPr lang="ko-KR" altLang="en-US" dirty="0"/>
              <a:t>형식으로 응답을 해준다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컴파일 단계를 걸쳐서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변환이 되어 실행된다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5.MVC </a:t>
            </a:r>
            <a:r>
              <a:rPr lang="ko-KR" altLang="en-US" dirty="0"/>
              <a:t>패턴에서 </a:t>
            </a:r>
            <a:r>
              <a:rPr lang="en-US" altLang="ko-KR" dirty="0"/>
              <a:t>View</a:t>
            </a:r>
            <a:r>
              <a:rPr lang="ko-KR" altLang="en-US" dirty="0"/>
              <a:t>로 이용된다</a:t>
            </a:r>
          </a:p>
        </p:txBody>
      </p:sp>
    </p:spTree>
    <p:extLst>
      <p:ext uri="{BB962C8B-B14F-4D97-AF65-F5344CB8AC3E}">
        <p14:creationId xmlns:p14="http://schemas.microsoft.com/office/powerpoint/2010/main" val="36833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8FD193D-42D1-424B-9F22-0306AB9D8A73}"/>
              </a:ext>
            </a:extLst>
          </p:cNvPr>
          <p:cNvSpPr/>
          <p:nvPr/>
        </p:nvSpPr>
        <p:spPr>
          <a:xfrm>
            <a:off x="609599" y="2244436"/>
            <a:ext cx="3371273" cy="27339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808AD-1519-4AC0-B492-37779CFDA8B3}"/>
              </a:ext>
            </a:extLst>
          </p:cNvPr>
          <p:cNvSpPr txBox="1"/>
          <p:nvPr/>
        </p:nvSpPr>
        <p:spPr>
          <a:xfrm>
            <a:off x="849745" y="489527"/>
            <a:ext cx="10206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MVC</a:t>
            </a:r>
            <a:r>
              <a:rPr lang="ko-KR" altLang="en-US" sz="4000" dirty="0"/>
              <a:t>에 흐름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25797E-0548-402A-8E17-B5B5C38D7231}"/>
              </a:ext>
            </a:extLst>
          </p:cNvPr>
          <p:cNvSpPr/>
          <p:nvPr/>
        </p:nvSpPr>
        <p:spPr>
          <a:xfrm>
            <a:off x="5015345" y="3740727"/>
            <a:ext cx="2650837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3383B6-5D54-4A14-9316-649EBB29F27B}"/>
              </a:ext>
            </a:extLst>
          </p:cNvPr>
          <p:cNvSpPr/>
          <p:nvPr/>
        </p:nvSpPr>
        <p:spPr>
          <a:xfrm>
            <a:off x="6668654" y="1457688"/>
            <a:ext cx="2789382" cy="1279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(servlet)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29D0185-0B34-4712-89C3-9234BBFC1C1D}"/>
              </a:ext>
            </a:extLst>
          </p:cNvPr>
          <p:cNvSpPr/>
          <p:nvPr/>
        </p:nvSpPr>
        <p:spPr>
          <a:xfrm>
            <a:off x="8709891" y="3740727"/>
            <a:ext cx="2789382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</a:t>
            </a:r>
          </a:p>
          <a:p>
            <a:pPr algn="ctr"/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864B45D5-E3F2-49BE-A241-EB051B857354}"/>
              </a:ext>
            </a:extLst>
          </p:cNvPr>
          <p:cNvSpPr/>
          <p:nvPr/>
        </p:nvSpPr>
        <p:spPr>
          <a:xfrm>
            <a:off x="10021455" y="5902036"/>
            <a:ext cx="1034472" cy="6280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DB</a:t>
            </a:r>
          </a:p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130DB6-BA4B-4226-8138-0C4E8BE8791D}"/>
              </a:ext>
            </a:extLst>
          </p:cNvPr>
          <p:cNvSpPr/>
          <p:nvPr/>
        </p:nvSpPr>
        <p:spPr>
          <a:xfrm>
            <a:off x="4498109" y="2438400"/>
            <a:ext cx="1413164" cy="378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E8888851-0045-4D70-B6CE-8A928F0B9483}"/>
              </a:ext>
            </a:extLst>
          </p:cNvPr>
          <p:cNvSpPr/>
          <p:nvPr/>
        </p:nvSpPr>
        <p:spPr>
          <a:xfrm>
            <a:off x="4137891" y="4285673"/>
            <a:ext cx="655782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187548-1C1E-4ED6-BDB1-9B06776C9178}"/>
              </a:ext>
            </a:extLst>
          </p:cNvPr>
          <p:cNvCxnSpPr/>
          <p:nvPr/>
        </p:nvCxnSpPr>
        <p:spPr>
          <a:xfrm>
            <a:off x="9208655" y="3205018"/>
            <a:ext cx="517236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8A56BF-5B11-4A27-AFC1-78D49FCEE19C}"/>
              </a:ext>
            </a:extLst>
          </p:cNvPr>
          <p:cNvCxnSpPr/>
          <p:nvPr/>
        </p:nvCxnSpPr>
        <p:spPr>
          <a:xfrm flipH="1">
            <a:off x="6257635" y="3052619"/>
            <a:ext cx="411019" cy="55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1FF7B4-FEB1-4BCF-80A8-60BB3513FA4B}"/>
              </a:ext>
            </a:extLst>
          </p:cNvPr>
          <p:cNvCxnSpPr/>
          <p:nvPr/>
        </p:nvCxnSpPr>
        <p:spPr>
          <a:xfrm flipH="1" flipV="1">
            <a:off x="9541164" y="3075710"/>
            <a:ext cx="415636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B77195-5525-471D-901A-78B2DB10277E}"/>
              </a:ext>
            </a:extLst>
          </p:cNvPr>
          <p:cNvSpPr txBox="1"/>
          <p:nvPr/>
        </p:nvSpPr>
        <p:spPr>
          <a:xfrm>
            <a:off x="3685309" y="5264727"/>
            <a:ext cx="6271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브라우저가 </a:t>
            </a:r>
            <a:r>
              <a:rPr lang="en-US" altLang="ko-KR" sz="1600" dirty="0"/>
              <a:t>request</a:t>
            </a:r>
            <a:r>
              <a:rPr lang="ko-KR" altLang="en-US" sz="1600" dirty="0"/>
              <a:t>를 요청을 하게 되면 컨트롤러 가 무엇을 요청했는지 판단을 한다 판단을 하고 모델한테 보내준다</a:t>
            </a:r>
            <a:endParaRPr lang="en-US" altLang="ko-KR" sz="1600" dirty="0"/>
          </a:p>
          <a:p>
            <a:r>
              <a:rPr lang="ko-KR" altLang="en-US" sz="1600" dirty="0"/>
              <a:t>모델에서는 해당하는 로직들을 가공을 한다 그리고 다시 컨트롤러에게 보내고 </a:t>
            </a:r>
            <a:r>
              <a:rPr lang="ko-KR" altLang="en-US" sz="1600" dirty="0" err="1"/>
              <a:t>컨틀롤러가</a:t>
            </a:r>
            <a:r>
              <a:rPr lang="ko-KR" altLang="en-US" sz="1600" dirty="0"/>
              <a:t> 이제  </a:t>
            </a:r>
            <a:r>
              <a:rPr lang="ko-KR" altLang="en-US" sz="1600" dirty="0" err="1"/>
              <a:t>뷰쪽으로</a:t>
            </a:r>
            <a:r>
              <a:rPr lang="ko-KR" altLang="en-US" sz="1600" dirty="0"/>
              <a:t> 보낸다</a:t>
            </a:r>
            <a:endParaRPr lang="en-US" altLang="ko-KR" sz="1600" dirty="0"/>
          </a:p>
          <a:p>
            <a:r>
              <a:rPr lang="ko-KR" altLang="en-US" sz="1600" dirty="0"/>
              <a:t>뷰는 받은 가공된 로직들을 웹 브라우저에게 </a:t>
            </a:r>
            <a:r>
              <a:rPr lang="en-US" altLang="ko-KR" sz="1600" dirty="0" err="1"/>
              <a:t>respons</a:t>
            </a:r>
            <a:r>
              <a:rPr lang="ko-KR" altLang="en-US" sz="1600" dirty="0"/>
              <a:t>를 보내주게 되면서 작업이 끝나게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 </a:t>
            </a:r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D10FB3FF-9F4C-4EA8-8F23-CC0F96F42974}"/>
              </a:ext>
            </a:extLst>
          </p:cNvPr>
          <p:cNvSpPr/>
          <p:nvPr/>
        </p:nvSpPr>
        <p:spPr>
          <a:xfrm>
            <a:off x="10353964" y="5375564"/>
            <a:ext cx="378691" cy="5264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43128-57C7-4495-9D28-7AEA74752AFC}"/>
              </a:ext>
            </a:extLst>
          </p:cNvPr>
          <p:cNvSpPr txBox="1"/>
          <p:nvPr/>
        </p:nvSpPr>
        <p:spPr>
          <a:xfrm>
            <a:off x="10954326" y="5375564"/>
            <a:ext cx="123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데이터가 필요하면 </a:t>
            </a:r>
            <a:r>
              <a:rPr lang="en-US" altLang="ko-KR" dirty="0"/>
              <a:t>DB</a:t>
            </a:r>
            <a:r>
              <a:rPr lang="ko-KR" altLang="en-US" dirty="0"/>
              <a:t>로 간다 </a:t>
            </a:r>
          </a:p>
        </p:txBody>
      </p:sp>
    </p:spTree>
    <p:extLst>
      <p:ext uri="{BB962C8B-B14F-4D97-AF65-F5344CB8AC3E}">
        <p14:creationId xmlns:p14="http://schemas.microsoft.com/office/powerpoint/2010/main" val="38009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4FA0E-8F14-4662-BAE9-18F6DA981A33}"/>
              </a:ext>
            </a:extLst>
          </p:cNvPr>
          <p:cNvSpPr txBox="1"/>
          <p:nvPr/>
        </p:nvSpPr>
        <p:spPr>
          <a:xfrm>
            <a:off x="738909" y="397163"/>
            <a:ext cx="1027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프로젝트 생성하기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D99CD-B01A-44EA-9BF8-F2D766EA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048"/>
            <a:ext cx="6096000" cy="5752951"/>
          </a:xfrm>
          <a:prstGeom prst="rect">
            <a:avLst/>
          </a:prstGeom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A32BB792-D277-4AF8-A9A5-51672CCD7A93}"/>
              </a:ext>
            </a:extLst>
          </p:cNvPr>
          <p:cNvSpPr/>
          <p:nvPr/>
        </p:nvSpPr>
        <p:spPr>
          <a:xfrm>
            <a:off x="0" y="1424353"/>
            <a:ext cx="193431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0512F2-CA43-4686-BD27-748E1E2C1BC5}"/>
              </a:ext>
            </a:extLst>
          </p:cNvPr>
          <p:cNvCxnSpPr/>
          <p:nvPr/>
        </p:nvCxnSpPr>
        <p:spPr>
          <a:xfrm>
            <a:off x="1907931" y="1652953"/>
            <a:ext cx="606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90C2824-6DCB-49A3-A30A-CB313CF94B4D}"/>
              </a:ext>
            </a:extLst>
          </p:cNvPr>
          <p:cNvSpPr/>
          <p:nvPr/>
        </p:nvSpPr>
        <p:spPr>
          <a:xfrm>
            <a:off x="272562" y="1679331"/>
            <a:ext cx="0" cy="219807"/>
          </a:xfrm>
          <a:custGeom>
            <a:avLst/>
            <a:gdLst>
              <a:gd name="connsiteX0" fmla="*/ 0 w 0"/>
              <a:gd name="connsiteY0" fmla="*/ 0 h 219807"/>
              <a:gd name="connsiteX1" fmla="*/ 0 w 0"/>
              <a:gd name="connsiteY1" fmla="*/ 219807 h 2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9807">
                <a:moveTo>
                  <a:pt x="0" y="0"/>
                </a:moveTo>
                <a:lnTo>
                  <a:pt x="0" y="2198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972B884-1822-433B-B390-47AEA4464745}"/>
              </a:ext>
            </a:extLst>
          </p:cNvPr>
          <p:cNvSpPr/>
          <p:nvPr/>
        </p:nvSpPr>
        <p:spPr>
          <a:xfrm>
            <a:off x="2540977" y="1510962"/>
            <a:ext cx="202223" cy="215039"/>
          </a:xfrm>
          <a:custGeom>
            <a:avLst/>
            <a:gdLst>
              <a:gd name="connsiteX0" fmla="*/ 0 w 202223"/>
              <a:gd name="connsiteY0" fmla="*/ 80446 h 215039"/>
              <a:gd name="connsiteX1" fmla="*/ 26377 w 202223"/>
              <a:gd name="connsiteY1" fmla="*/ 27692 h 215039"/>
              <a:gd name="connsiteX2" fmla="*/ 43961 w 202223"/>
              <a:gd name="connsiteY2" fmla="*/ 1315 h 215039"/>
              <a:gd name="connsiteX3" fmla="*/ 158261 w 202223"/>
              <a:gd name="connsiteY3" fmla="*/ 10107 h 215039"/>
              <a:gd name="connsiteX4" fmla="*/ 167054 w 202223"/>
              <a:gd name="connsiteY4" fmla="*/ 36484 h 215039"/>
              <a:gd name="connsiteX5" fmla="*/ 158261 w 202223"/>
              <a:gd name="connsiteY5" fmla="*/ 71653 h 215039"/>
              <a:gd name="connsiteX6" fmla="*/ 131885 w 202223"/>
              <a:gd name="connsiteY6" fmla="*/ 124407 h 215039"/>
              <a:gd name="connsiteX7" fmla="*/ 105508 w 202223"/>
              <a:gd name="connsiteY7" fmla="*/ 141992 h 215039"/>
              <a:gd name="connsiteX8" fmla="*/ 87923 w 202223"/>
              <a:gd name="connsiteY8" fmla="*/ 168369 h 215039"/>
              <a:gd name="connsiteX9" fmla="*/ 35169 w 202223"/>
              <a:gd name="connsiteY9" fmla="*/ 194746 h 215039"/>
              <a:gd name="connsiteX10" fmla="*/ 8792 w 202223"/>
              <a:gd name="connsiteY10" fmla="*/ 212330 h 215039"/>
              <a:gd name="connsiteX11" fmla="*/ 61546 w 202223"/>
              <a:gd name="connsiteY11" fmla="*/ 168369 h 215039"/>
              <a:gd name="connsiteX12" fmla="*/ 114300 w 202223"/>
              <a:gd name="connsiteY12" fmla="*/ 150784 h 215039"/>
              <a:gd name="connsiteX13" fmla="*/ 193431 w 202223"/>
              <a:gd name="connsiteY13" fmla="*/ 159576 h 215039"/>
              <a:gd name="connsiteX14" fmla="*/ 202223 w 202223"/>
              <a:gd name="connsiteY14" fmla="*/ 185953 h 21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2223" h="215039">
                <a:moveTo>
                  <a:pt x="0" y="80446"/>
                </a:moveTo>
                <a:cubicBezTo>
                  <a:pt x="8792" y="62861"/>
                  <a:pt x="16829" y="44878"/>
                  <a:pt x="26377" y="27692"/>
                </a:cubicBezTo>
                <a:cubicBezTo>
                  <a:pt x="31509" y="18455"/>
                  <a:pt x="33487" y="2712"/>
                  <a:pt x="43961" y="1315"/>
                </a:cubicBezTo>
                <a:cubicBezTo>
                  <a:pt x="81838" y="-3735"/>
                  <a:pt x="120161" y="7176"/>
                  <a:pt x="158261" y="10107"/>
                </a:cubicBezTo>
                <a:cubicBezTo>
                  <a:pt x="161192" y="18899"/>
                  <a:pt x="167054" y="27216"/>
                  <a:pt x="167054" y="36484"/>
                </a:cubicBezTo>
                <a:cubicBezTo>
                  <a:pt x="167054" y="48568"/>
                  <a:pt x="161581" y="60034"/>
                  <a:pt x="158261" y="71653"/>
                </a:cubicBezTo>
                <a:cubicBezTo>
                  <a:pt x="152540" y="91676"/>
                  <a:pt x="147298" y="108993"/>
                  <a:pt x="131885" y="124407"/>
                </a:cubicBezTo>
                <a:cubicBezTo>
                  <a:pt x="124413" y="131879"/>
                  <a:pt x="114300" y="136130"/>
                  <a:pt x="105508" y="141992"/>
                </a:cubicBezTo>
                <a:cubicBezTo>
                  <a:pt x="99646" y="150784"/>
                  <a:pt x="95395" y="160897"/>
                  <a:pt x="87923" y="168369"/>
                </a:cubicBezTo>
                <a:cubicBezTo>
                  <a:pt x="62728" y="193563"/>
                  <a:pt x="63770" y="180445"/>
                  <a:pt x="35169" y="194746"/>
                </a:cubicBezTo>
                <a:cubicBezTo>
                  <a:pt x="25718" y="199472"/>
                  <a:pt x="8792" y="222897"/>
                  <a:pt x="8792" y="212330"/>
                </a:cubicBezTo>
                <a:cubicBezTo>
                  <a:pt x="8792" y="203127"/>
                  <a:pt x="53589" y="171906"/>
                  <a:pt x="61546" y="168369"/>
                </a:cubicBezTo>
                <a:cubicBezTo>
                  <a:pt x="78484" y="160841"/>
                  <a:pt x="114300" y="150784"/>
                  <a:pt x="114300" y="150784"/>
                </a:cubicBezTo>
                <a:cubicBezTo>
                  <a:pt x="140677" y="153715"/>
                  <a:pt x="168790" y="149720"/>
                  <a:pt x="193431" y="159576"/>
                </a:cubicBezTo>
                <a:cubicBezTo>
                  <a:pt x="202036" y="163018"/>
                  <a:pt x="202223" y="185953"/>
                  <a:pt x="202223" y="1859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F20A7-1EE4-4896-9280-FADE6FCDC4FA}"/>
              </a:ext>
            </a:extLst>
          </p:cNvPr>
          <p:cNvSpPr/>
          <p:nvPr/>
        </p:nvSpPr>
        <p:spPr>
          <a:xfrm>
            <a:off x="2444262" y="2268351"/>
            <a:ext cx="105507" cy="263834"/>
          </a:xfrm>
          <a:custGeom>
            <a:avLst/>
            <a:gdLst>
              <a:gd name="connsiteX0" fmla="*/ 0 w 105507"/>
              <a:gd name="connsiteY0" fmla="*/ 52818 h 263834"/>
              <a:gd name="connsiteX1" fmla="*/ 8792 w 105507"/>
              <a:gd name="connsiteY1" fmla="*/ 8857 h 263834"/>
              <a:gd name="connsiteX2" fmla="*/ 79130 w 105507"/>
              <a:gd name="connsiteY2" fmla="*/ 8857 h 263834"/>
              <a:gd name="connsiteX3" fmla="*/ 70338 w 105507"/>
              <a:gd name="connsiteY3" fmla="*/ 123157 h 263834"/>
              <a:gd name="connsiteX4" fmla="*/ 61546 w 105507"/>
              <a:gd name="connsiteY4" fmla="*/ 149534 h 263834"/>
              <a:gd name="connsiteX5" fmla="*/ 26376 w 105507"/>
              <a:gd name="connsiteY5" fmla="*/ 140741 h 263834"/>
              <a:gd name="connsiteX6" fmla="*/ 79130 w 105507"/>
              <a:gd name="connsiteY6" fmla="*/ 114364 h 263834"/>
              <a:gd name="connsiteX7" fmla="*/ 105507 w 105507"/>
              <a:gd name="connsiteY7" fmla="*/ 123157 h 263834"/>
              <a:gd name="connsiteX8" fmla="*/ 87923 w 105507"/>
              <a:gd name="connsiteY8" fmla="*/ 193495 h 263834"/>
              <a:gd name="connsiteX9" fmla="*/ 79130 w 105507"/>
              <a:gd name="connsiteY9" fmla="*/ 228664 h 263834"/>
              <a:gd name="connsiteX10" fmla="*/ 52753 w 105507"/>
              <a:gd name="connsiteY10" fmla="*/ 263834 h 26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507" h="263834">
                <a:moveTo>
                  <a:pt x="0" y="52818"/>
                </a:moveTo>
                <a:cubicBezTo>
                  <a:pt x="2931" y="38164"/>
                  <a:pt x="503" y="21291"/>
                  <a:pt x="8792" y="8857"/>
                </a:cubicBezTo>
                <a:cubicBezTo>
                  <a:pt x="21516" y="-10229"/>
                  <a:pt x="70955" y="7222"/>
                  <a:pt x="79130" y="8857"/>
                </a:cubicBezTo>
                <a:cubicBezTo>
                  <a:pt x="76199" y="46957"/>
                  <a:pt x="75078" y="85240"/>
                  <a:pt x="70338" y="123157"/>
                </a:cubicBezTo>
                <a:cubicBezTo>
                  <a:pt x="69188" y="132353"/>
                  <a:pt x="70151" y="146092"/>
                  <a:pt x="61546" y="149534"/>
                </a:cubicBezTo>
                <a:cubicBezTo>
                  <a:pt x="50326" y="154022"/>
                  <a:pt x="38099" y="143672"/>
                  <a:pt x="26376" y="140741"/>
                </a:cubicBezTo>
                <a:cubicBezTo>
                  <a:pt x="39710" y="131852"/>
                  <a:pt x="60931" y="114364"/>
                  <a:pt x="79130" y="114364"/>
                </a:cubicBezTo>
                <a:cubicBezTo>
                  <a:pt x="88398" y="114364"/>
                  <a:pt x="96715" y="120226"/>
                  <a:pt x="105507" y="123157"/>
                </a:cubicBezTo>
                <a:cubicBezTo>
                  <a:pt x="87636" y="212514"/>
                  <a:pt x="105944" y="130423"/>
                  <a:pt x="87923" y="193495"/>
                </a:cubicBezTo>
                <a:cubicBezTo>
                  <a:pt x="84603" y="205114"/>
                  <a:pt x="83890" y="217557"/>
                  <a:pt x="79130" y="228664"/>
                </a:cubicBezTo>
                <a:cubicBezTo>
                  <a:pt x="71673" y="246064"/>
                  <a:pt x="64144" y="252443"/>
                  <a:pt x="52753" y="263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4C19BA-3BC8-435C-ADFB-5700B0FDE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105047"/>
            <a:ext cx="6096001" cy="575295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3BEAB24-AF31-4E09-A002-5C593A0D3748}"/>
              </a:ext>
            </a:extLst>
          </p:cNvPr>
          <p:cNvSpPr/>
          <p:nvPr/>
        </p:nvSpPr>
        <p:spPr>
          <a:xfrm>
            <a:off x="2784231" y="5974372"/>
            <a:ext cx="263769" cy="96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BCCF952-EC52-4E69-91D8-4D9C22F05472}"/>
              </a:ext>
            </a:extLst>
          </p:cNvPr>
          <p:cNvSpPr/>
          <p:nvPr/>
        </p:nvSpPr>
        <p:spPr>
          <a:xfrm>
            <a:off x="3047972" y="5750169"/>
            <a:ext cx="275520" cy="107029"/>
          </a:xfrm>
          <a:custGeom>
            <a:avLst/>
            <a:gdLst>
              <a:gd name="connsiteX0" fmla="*/ 90882 w 275520"/>
              <a:gd name="connsiteY0" fmla="*/ 0 h 107029"/>
              <a:gd name="connsiteX1" fmla="*/ 46920 w 275520"/>
              <a:gd name="connsiteY1" fmla="*/ 26377 h 107029"/>
              <a:gd name="connsiteX2" fmla="*/ 11751 w 275520"/>
              <a:gd name="connsiteY2" fmla="*/ 79131 h 107029"/>
              <a:gd name="connsiteX3" fmla="*/ 2959 w 275520"/>
              <a:gd name="connsiteY3" fmla="*/ 105508 h 107029"/>
              <a:gd name="connsiteX4" fmla="*/ 275520 w 275520"/>
              <a:gd name="connsiteY4" fmla="*/ 96716 h 10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520" h="107029">
                <a:moveTo>
                  <a:pt x="90882" y="0"/>
                </a:moveTo>
                <a:cubicBezTo>
                  <a:pt x="76228" y="8792"/>
                  <a:pt x="59004" y="14293"/>
                  <a:pt x="46920" y="26377"/>
                </a:cubicBezTo>
                <a:cubicBezTo>
                  <a:pt x="31976" y="41321"/>
                  <a:pt x="11751" y="79131"/>
                  <a:pt x="11751" y="79131"/>
                </a:cubicBezTo>
                <a:cubicBezTo>
                  <a:pt x="8820" y="87923"/>
                  <a:pt x="-6287" y="104870"/>
                  <a:pt x="2959" y="105508"/>
                </a:cubicBezTo>
                <a:cubicBezTo>
                  <a:pt x="93645" y="111762"/>
                  <a:pt x="184619" y="96716"/>
                  <a:pt x="275520" y="967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79A08F9-AF80-473A-9C0E-8927462C405C}"/>
              </a:ext>
            </a:extLst>
          </p:cNvPr>
          <p:cNvSpPr/>
          <p:nvPr/>
        </p:nvSpPr>
        <p:spPr>
          <a:xfrm>
            <a:off x="3209192" y="5635869"/>
            <a:ext cx="61546" cy="290146"/>
          </a:xfrm>
          <a:custGeom>
            <a:avLst/>
            <a:gdLst>
              <a:gd name="connsiteX0" fmla="*/ 61546 w 61546"/>
              <a:gd name="connsiteY0" fmla="*/ 0 h 290146"/>
              <a:gd name="connsiteX1" fmla="*/ 35170 w 61546"/>
              <a:gd name="connsiteY1" fmla="*/ 43962 h 290146"/>
              <a:gd name="connsiteX2" fmla="*/ 17585 w 61546"/>
              <a:gd name="connsiteY2" fmla="*/ 105508 h 290146"/>
              <a:gd name="connsiteX3" fmla="*/ 0 w 61546"/>
              <a:gd name="connsiteY3" fmla="*/ 202223 h 290146"/>
              <a:gd name="connsiteX4" fmla="*/ 8793 w 61546"/>
              <a:gd name="connsiteY4" fmla="*/ 290146 h 2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46" h="290146">
                <a:moveTo>
                  <a:pt x="61546" y="0"/>
                </a:moveTo>
                <a:cubicBezTo>
                  <a:pt x="52754" y="14654"/>
                  <a:pt x="42812" y="28677"/>
                  <a:pt x="35170" y="43962"/>
                </a:cubicBezTo>
                <a:cubicBezTo>
                  <a:pt x="29942" y="54419"/>
                  <a:pt x="18994" y="97052"/>
                  <a:pt x="17585" y="105508"/>
                </a:cubicBezTo>
                <a:cubicBezTo>
                  <a:pt x="1016" y="204922"/>
                  <a:pt x="18865" y="145633"/>
                  <a:pt x="0" y="202223"/>
                </a:cubicBezTo>
                <a:cubicBezTo>
                  <a:pt x="9117" y="284267"/>
                  <a:pt x="8793" y="254815"/>
                  <a:pt x="8793" y="2901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8BCDFCA-4FEC-432E-AC4E-C44C083D4EE4}"/>
              </a:ext>
            </a:extLst>
          </p:cNvPr>
          <p:cNvSpPr/>
          <p:nvPr/>
        </p:nvSpPr>
        <p:spPr>
          <a:xfrm>
            <a:off x="8932985" y="5857198"/>
            <a:ext cx="210987" cy="117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CD35F02-2F3A-4F92-A26F-34C5EDF0B810}"/>
              </a:ext>
            </a:extLst>
          </p:cNvPr>
          <p:cNvSpPr/>
          <p:nvPr/>
        </p:nvSpPr>
        <p:spPr>
          <a:xfrm>
            <a:off x="9272917" y="5556738"/>
            <a:ext cx="134852" cy="193431"/>
          </a:xfrm>
          <a:custGeom>
            <a:avLst/>
            <a:gdLst>
              <a:gd name="connsiteX0" fmla="*/ 2968 w 134852"/>
              <a:gd name="connsiteY0" fmla="*/ 0 h 193431"/>
              <a:gd name="connsiteX1" fmla="*/ 2968 w 134852"/>
              <a:gd name="connsiteY1" fmla="*/ 17585 h 193431"/>
              <a:gd name="connsiteX2" fmla="*/ 11760 w 134852"/>
              <a:gd name="connsiteY2" fmla="*/ 79131 h 193431"/>
              <a:gd name="connsiteX3" fmla="*/ 46929 w 134852"/>
              <a:gd name="connsiteY3" fmla="*/ 70339 h 193431"/>
              <a:gd name="connsiteX4" fmla="*/ 73306 w 134852"/>
              <a:gd name="connsiteY4" fmla="*/ 61547 h 193431"/>
              <a:gd name="connsiteX5" fmla="*/ 134852 w 134852"/>
              <a:gd name="connsiteY5" fmla="*/ 70339 h 193431"/>
              <a:gd name="connsiteX6" fmla="*/ 126060 w 134852"/>
              <a:gd name="connsiteY6" fmla="*/ 105508 h 193431"/>
              <a:gd name="connsiteX7" fmla="*/ 55721 w 134852"/>
              <a:gd name="connsiteY7" fmla="*/ 167054 h 193431"/>
              <a:gd name="connsiteX8" fmla="*/ 29345 w 134852"/>
              <a:gd name="connsiteY8" fmla="*/ 184639 h 193431"/>
              <a:gd name="connsiteX9" fmla="*/ 2968 w 134852"/>
              <a:gd name="connsiteY9" fmla="*/ 193431 h 19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852" h="193431">
                <a:moveTo>
                  <a:pt x="2968" y="0"/>
                </a:moveTo>
                <a:cubicBezTo>
                  <a:pt x="109540" y="21316"/>
                  <a:pt x="13625" y="-3730"/>
                  <a:pt x="2968" y="17585"/>
                </a:cubicBezTo>
                <a:cubicBezTo>
                  <a:pt x="-6300" y="36121"/>
                  <a:pt x="8829" y="58616"/>
                  <a:pt x="11760" y="79131"/>
                </a:cubicBezTo>
                <a:cubicBezTo>
                  <a:pt x="23483" y="76200"/>
                  <a:pt x="35310" y="73659"/>
                  <a:pt x="46929" y="70339"/>
                </a:cubicBezTo>
                <a:cubicBezTo>
                  <a:pt x="55840" y="67793"/>
                  <a:pt x="64038" y="61547"/>
                  <a:pt x="73306" y="61547"/>
                </a:cubicBezTo>
                <a:cubicBezTo>
                  <a:pt x="94030" y="61547"/>
                  <a:pt x="114337" y="67408"/>
                  <a:pt x="134852" y="70339"/>
                </a:cubicBezTo>
                <a:cubicBezTo>
                  <a:pt x="131921" y="82062"/>
                  <a:pt x="130820" y="94401"/>
                  <a:pt x="126060" y="105508"/>
                </a:cubicBezTo>
                <a:cubicBezTo>
                  <a:pt x="111406" y="139700"/>
                  <a:pt x="87959" y="145562"/>
                  <a:pt x="55721" y="167054"/>
                </a:cubicBezTo>
                <a:cubicBezTo>
                  <a:pt x="46929" y="172915"/>
                  <a:pt x="39370" y="181298"/>
                  <a:pt x="29345" y="184639"/>
                </a:cubicBezTo>
                <a:lnTo>
                  <a:pt x="2968" y="1934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4FA0E-8F14-4662-BAE9-18F6DA981A33}"/>
              </a:ext>
            </a:extLst>
          </p:cNvPr>
          <p:cNvSpPr txBox="1"/>
          <p:nvPr/>
        </p:nvSpPr>
        <p:spPr>
          <a:xfrm>
            <a:off x="738909" y="397163"/>
            <a:ext cx="1027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파일 만들기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55E744-6C2F-4398-9839-62E60322D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048"/>
            <a:ext cx="6096000" cy="57529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F78D26-CF32-41BF-8F3C-F7FF8874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5046"/>
            <a:ext cx="6096000" cy="5752953"/>
          </a:xfrm>
          <a:prstGeom prst="rect">
            <a:avLst/>
          </a:prstGeom>
        </p:spPr>
      </p:pic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F5D275C4-07ED-4743-B01F-5FAD0EBE6B64}"/>
              </a:ext>
            </a:extLst>
          </p:cNvPr>
          <p:cNvSpPr/>
          <p:nvPr/>
        </p:nvSpPr>
        <p:spPr>
          <a:xfrm>
            <a:off x="1863969" y="2892669"/>
            <a:ext cx="131885" cy="2373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052D4D8-E132-4ADC-BA68-BB329DA64F90}"/>
              </a:ext>
            </a:extLst>
          </p:cNvPr>
          <p:cNvSpPr/>
          <p:nvPr/>
        </p:nvSpPr>
        <p:spPr>
          <a:xfrm>
            <a:off x="2250831" y="2839915"/>
            <a:ext cx="0" cy="246185"/>
          </a:xfrm>
          <a:custGeom>
            <a:avLst/>
            <a:gdLst>
              <a:gd name="connsiteX0" fmla="*/ 0 w 0"/>
              <a:gd name="connsiteY0" fmla="*/ 0 h 246185"/>
              <a:gd name="connsiteX1" fmla="*/ 0 w 0"/>
              <a:gd name="connsiteY1" fmla="*/ 246185 h 24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46185">
                <a:moveTo>
                  <a:pt x="0" y="0"/>
                </a:moveTo>
                <a:lnTo>
                  <a:pt x="0" y="24618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F70DF76-52EE-4032-8A97-82127DA3332A}"/>
              </a:ext>
            </a:extLst>
          </p:cNvPr>
          <p:cNvSpPr/>
          <p:nvPr/>
        </p:nvSpPr>
        <p:spPr>
          <a:xfrm>
            <a:off x="3094892" y="5873262"/>
            <a:ext cx="254977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476AD85-3D0E-4949-A4E6-A448D383AEF9}"/>
              </a:ext>
            </a:extLst>
          </p:cNvPr>
          <p:cNvSpPr/>
          <p:nvPr/>
        </p:nvSpPr>
        <p:spPr>
          <a:xfrm>
            <a:off x="3420208" y="5565531"/>
            <a:ext cx="202539" cy="237392"/>
          </a:xfrm>
          <a:custGeom>
            <a:avLst/>
            <a:gdLst>
              <a:gd name="connsiteX0" fmla="*/ 0 w 202539"/>
              <a:gd name="connsiteY0" fmla="*/ 61546 h 237392"/>
              <a:gd name="connsiteX1" fmla="*/ 43961 w 202539"/>
              <a:gd name="connsiteY1" fmla="*/ 35169 h 237392"/>
              <a:gd name="connsiteX2" fmla="*/ 96715 w 202539"/>
              <a:gd name="connsiteY2" fmla="*/ 0 h 237392"/>
              <a:gd name="connsiteX3" fmla="*/ 105507 w 202539"/>
              <a:gd name="connsiteY3" fmla="*/ 193431 h 237392"/>
              <a:gd name="connsiteX4" fmla="*/ 52754 w 202539"/>
              <a:gd name="connsiteY4" fmla="*/ 211015 h 237392"/>
              <a:gd name="connsiteX5" fmla="*/ 79130 w 202539"/>
              <a:gd name="connsiteY5" fmla="*/ 193431 h 237392"/>
              <a:gd name="connsiteX6" fmla="*/ 202223 w 202539"/>
              <a:gd name="connsiteY6" fmla="*/ 228600 h 237392"/>
              <a:gd name="connsiteX7" fmla="*/ 202223 w 202539"/>
              <a:gd name="connsiteY7" fmla="*/ 237392 h 23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539" h="237392">
                <a:moveTo>
                  <a:pt x="0" y="61546"/>
                </a:moveTo>
                <a:cubicBezTo>
                  <a:pt x="14654" y="52754"/>
                  <a:pt x="29544" y="44344"/>
                  <a:pt x="43961" y="35169"/>
                </a:cubicBezTo>
                <a:cubicBezTo>
                  <a:pt x="61791" y="23823"/>
                  <a:pt x="96715" y="0"/>
                  <a:pt x="96715" y="0"/>
                </a:cubicBezTo>
                <a:cubicBezTo>
                  <a:pt x="119698" y="68948"/>
                  <a:pt x="139435" y="106188"/>
                  <a:pt x="105507" y="193431"/>
                </a:cubicBezTo>
                <a:cubicBezTo>
                  <a:pt x="98789" y="210706"/>
                  <a:pt x="37332" y="221297"/>
                  <a:pt x="52754" y="211015"/>
                </a:cubicBezTo>
                <a:lnTo>
                  <a:pt x="79130" y="193431"/>
                </a:lnTo>
                <a:cubicBezTo>
                  <a:pt x="180729" y="201246"/>
                  <a:pt x="186667" y="166381"/>
                  <a:pt x="202223" y="228600"/>
                </a:cubicBezTo>
                <a:cubicBezTo>
                  <a:pt x="202934" y="231443"/>
                  <a:pt x="202223" y="234461"/>
                  <a:pt x="202223" y="237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34707-4A67-4777-AE27-DF3E256B4003}"/>
              </a:ext>
            </a:extLst>
          </p:cNvPr>
          <p:cNvSpPr txBox="1"/>
          <p:nvPr/>
        </p:nvSpPr>
        <p:spPr>
          <a:xfrm>
            <a:off x="8502161" y="1129881"/>
            <a:ext cx="3042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가 생성 됐으면 생성된 </a:t>
            </a:r>
            <a:r>
              <a:rPr lang="en-US" altLang="ko-KR" dirty="0" err="1"/>
              <a:t>Jsp</a:t>
            </a:r>
            <a:r>
              <a:rPr lang="ko-KR" altLang="en-US" dirty="0"/>
              <a:t>에서 파일 만들기를 통해 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를 만들어 준다 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BEE7EDA-AAAE-4ACE-945E-F8544EE1640E}"/>
              </a:ext>
            </a:extLst>
          </p:cNvPr>
          <p:cNvSpPr/>
          <p:nvPr/>
        </p:nvSpPr>
        <p:spPr>
          <a:xfrm>
            <a:off x="6836538" y="4888523"/>
            <a:ext cx="927070" cy="509954"/>
          </a:xfrm>
          <a:custGeom>
            <a:avLst/>
            <a:gdLst>
              <a:gd name="connsiteX0" fmla="*/ 83008 w 927070"/>
              <a:gd name="connsiteY0" fmla="*/ 492369 h 509954"/>
              <a:gd name="connsiteX1" fmla="*/ 302816 w 927070"/>
              <a:gd name="connsiteY1" fmla="*/ 492369 h 509954"/>
              <a:gd name="connsiteX2" fmla="*/ 434700 w 927070"/>
              <a:gd name="connsiteY2" fmla="*/ 509954 h 509954"/>
              <a:gd name="connsiteX3" fmla="*/ 724847 w 927070"/>
              <a:gd name="connsiteY3" fmla="*/ 492369 h 509954"/>
              <a:gd name="connsiteX4" fmla="*/ 812770 w 927070"/>
              <a:gd name="connsiteY4" fmla="*/ 465992 h 509954"/>
              <a:gd name="connsiteX5" fmla="*/ 839147 w 927070"/>
              <a:gd name="connsiteY5" fmla="*/ 457200 h 509954"/>
              <a:gd name="connsiteX6" fmla="*/ 856731 w 927070"/>
              <a:gd name="connsiteY6" fmla="*/ 430823 h 509954"/>
              <a:gd name="connsiteX7" fmla="*/ 883108 w 927070"/>
              <a:gd name="connsiteY7" fmla="*/ 422031 h 509954"/>
              <a:gd name="connsiteX8" fmla="*/ 891900 w 927070"/>
              <a:gd name="connsiteY8" fmla="*/ 395654 h 509954"/>
              <a:gd name="connsiteX9" fmla="*/ 927070 w 927070"/>
              <a:gd name="connsiteY9" fmla="*/ 342900 h 509954"/>
              <a:gd name="connsiteX10" fmla="*/ 918277 w 927070"/>
              <a:gd name="connsiteY10" fmla="*/ 123092 h 509954"/>
              <a:gd name="connsiteX11" fmla="*/ 883108 w 927070"/>
              <a:gd name="connsiteY11" fmla="*/ 70339 h 509954"/>
              <a:gd name="connsiteX12" fmla="*/ 830354 w 927070"/>
              <a:gd name="connsiteY12" fmla="*/ 52754 h 509954"/>
              <a:gd name="connsiteX13" fmla="*/ 803977 w 927070"/>
              <a:gd name="connsiteY13" fmla="*/ 35169 h 509954"/>
              <a:gd name="connsiteX14" fmla="*/ 733639 w 927070"/>
              <a:gd name="connsiteY14" fmla="*/ 17585 h 509954"/>
              <a:gd name="connsiteX15" fmla="*/ 645716 w 927070"/>
              <a:gd name="connsiteY15" fmla="*/ 0 h 509954"/>
              <a:gd name="connsiteX16" fmla="*/ 417116 w 927070"/>
              <a:gd name="connsiteY16" fmla="*/ 8792 h 509954"/>
              <a:gd name="connsiteX17" fmla="*/ 329193 w 927070"/>
              <a:gd name="connsiteY17" fmla="*/ 35169 h 509954"/>
              <a:gd name="connsiteX18" fmla="*/ 302816 w 927070"/>
              <a:gd name="connsiteY18" fmla="*/ 43962 h 509954"/>
              <a:gd name="connsiteX19" fmla="*/ 223685 w 927070"/>
              <a:gd name="connsiteY19" fmla="*/ 52754 h 509954"/>
              <a:gd name="connsiteX20" fmla="*/ 170931 w 927070"/>
              <a:gd name="connsiteY20" fmla="*/ 70339 h 509954"/>
              <a:gd name="connsiteX21" fmla="*/ 144554 w 927070"/>
              <a:gd name="connsiteY21" fmla="*/ 79131 h 509954"/>
              <a:gd name="connsiteX22" fmla="*/ 118177 w 927070"/>
              <a:gd name="connsiteY22" fmla="*/ 96715 h 509954"/>
              <a:gd name="connsiteX23" fmla="*/ 65424 w 927070"/>
              <a:gd name="connsiteY23" fmla="*/ 140677 h 509954"/>
              <a:gd name="connsiteX24" fmla="*/ 56631 w 927070"/>
              <a:gd name="connsiteY24" fmla="*/ 167054 h 509954"/>
              <a:gd name="connsiteX25" fmla="*/ 21462 w 927070"/>
              <a:gd name="connsiteY25" fmla="*/ 219808 h 509954"/>
              <a:gd name="connsiteX26" fmla="*/ 12670 w 927070"/>
              <a:gd name="connsiteY26" fmla="*/ 369277 h 509954"/>
              <a:gd name="connsiteX27" fmla="*/ 39047 w 927070"/>
              <a:gd name="connsiteY27" fmla="*/ 395654 h 509954"/>
              <a:gd name="connsiteX28" fmla="*/ 83008 w 927070"/>
              <a:gd name="connsiteY28" fmla="*/ 430823 h 509954"/>
              <a:gd name="connsiteX29" fmla="*/ 179724 w 927070"/>
              <a:gd name="connsiteY29" fmla="*/ 465992 h 509954"/>
              <a:gd name="connsiteX30" fmla="*/ 206100 w 927070"/>
              <a:gd name="connsiteY30" fmla="*/ 474785 h 509954"/>
              <a:gd name="connsiteX31" fmla="*/ 232477 w 927070"/>
              <a:gd name="connsiteY31" fmla="*/ 492369 h 50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27070" h="509954">
                <a:moveTo>
                  <a:pt x="83008" y="492369"/>
                </a:moveTo>
                <a:cubicBezTo>
                  <a:pt x="181482" y="472675"/>
                  <a:pt x="123970" y="480446"/>
                  <a:pt x="302816" y="492369"/>
                </a:cubicBezTo>
                <a:cubicBezTo>
                  <a:pt x="379904" y="497508"/>
                  <a:pt x="374899" y="497994"/>
                  <a:pt x="434700" y="509954"/>
                </a:cubicBezTo>
                <a:cubicBezTo>
                  <a:pt x="614361" y="503538"/>
                  <a:pt x="615191" y="516737"/>
                  <a:pt x="724847" y="492369"/>
                </a:cubicBezTo>
                <a:cubicBezTo>
                  <a:pt x="764718" y="483509"/>
                  <a:pt x="768924" y="480607"/>
                  <a:pt x="812770" y="465992"/>
                </a:cubicBezTo>
                <a:lnTo>
                  <a:pt x="839147" y="457200"/>
                </a:lnTo>
                <a:cubicBezTo>
                  <a:pt x="845008" y="448408"/>
                  <a:pt x="848480" y="437424"/>
                  <a:pt x="856731" y="430823"/>
                </a:cubicBezTo>
                <a:cubicBezTo>
                  <a:pt x="863968" y="425033"/>
                  <a:pt x="876555" y="428584"/>
                  <a:pt x="883108" y="422031"/>
                </a:cubicBezTo>
                <a:cubicBezTo>
                  <a:pt x="889661" y="415478"/>
                  <a:pt x="887399" y="403756"/>
                  <a:pt x="891900" y="395654"/>
                </a:cubicBezTo>
                <a:cubicBezTo>
                  <a:pt x="902164" y="377179"/>
                  <a:pt x="927070" y="342900"/>
                  <a:pt x="927070" y="342900"/>
                </a:cubicBezTo>
                <a:cubicBezTo>
                  <a:pt x="924139" y="269631"/>
                  <a:pt x="929953" y="195484"/>
                  <a:pt x="918277" y="123092"/>
                </a:cubicBezTo>
                <a:cubicBezTo>
                  <a:pt x="914912" y="102228"/>
                  <a:pt x="903157" y="77022"/>
                  <a:pt x="883108" y="70339"/>
                </a:cubicBezTo>
                <a:lnTo>
                  <a:pt x="830354" y="52754"/>
                </a:lnTo>
                <a:cubicBezTo>
                  <a:pt x="821562" y="46892"/>
                  <a:pt x="813429" y="39895"/>
                  <a:pt x="803977" y="35169"/>
                </a:cubicBezTo>
                <a:cubicBezTo>
                  <a:pt x="783880" y="25121"/>
                  <a:pt x="753702" y="22601"/>
                  <a:pt x="733639" y="17585"/>
                </a:cubicBezTo>
                <a:cubicBezTo>
                  <a:pt x="651792" y="-2877"/>
                  <a:pt x="796510" y="21541"/>
                  <a:pt x="645716" y="0"/>
                </a:cubicBezTo>
                <a:cubicBezTo>
                  <a:pt x="569516" y="2931"/>
                  <a:pt x="493203" y="3719"/>
                  <a:pt x="417116" y="8792"/>
                </a:cubicBezTo>
                <a:cubicBezTo>
                  <a:pt x="400512" y="9899"/>
                  <a:pt x="337349" y="32450"/>
                  <a:pt x="329193" y="35169"/>
                </a:cubicBezTo>
                <a:cubicBezTo>
                  <a:pt x="320401" y="38100"/>
                  <a:pt x="312027" y="42939"/>
                  <a:pt x="302816" y="43962"/>
                </a:cubicBezTo>
                <a:lnTo>
                  <a:pt x="223685" y="52754"/>
                </a:lnTo>
                <a:lnTo>
                  <a:pt x="170931" y="70339"/>
                </a:lnTo>
                <a:cubicBezTo>
                  <a:pt x="162139" y="73270"/>
                  <a:pt x="152265" y="73990"/>
                  <a:pt x="144554" y="79131"/>
                </a:cubicBezTo>
                <a:cubicBezTo>
                  <a:pt x="135762" y="84992"/>
                  <a:pt x="126295" y="89950"/>
                  <a:pt x="118177" y="96715"/>
                </a:cubicBezTo>
                <a:cubicBezTo>
                  <a:pt x="50466" y="153140"/>
                  <a:pt x="130922" y="97009"/>
                  <a:pt x="65424" y="140677"/>
                </a:cubicBezTo>
                <a:cubicBezTo>
                  <a:pt x="62493" y="149469"/>
                  <a:pt x="61132" y="158952"/>
                  <a:pt x="56631" y="167054"/>
                </a:cubicBezTo>
                <a:cubicBezTo>
                  <a:pt x="46367" y="185528"/>
                  <a:pt x="21462" y="219808"/>
                  <a:pt x="21462" y="219808"/>
                </a:cubicBezTo>
                <a:cubicBezTo>
                  <a:pt x="558" y="282519"/>
                  <a:pt x="-9883" y="290345"/>
                  <a:pt x="12670" y="369277"/>
                </a:cubicBezTo>
                <a:cubicBezTo>
                  <a:pt x="16086" y="381233"/>
                  <a:pt x="31087" y="386102"/>
                  <a:pt x="39047" y="395654"/>
                </a:cubicBezTo>
                <a:cubicBezTo>
                  <a:pt x="69639" y="432365"/>
                  <a:pt x="39706" y="416390"/>
                  <a:pt x="83008" y="430823"/>
                </a:cubicBezTo>
                <a:cubicBezTo>
                  <a:pt x="138309" y="467691"/>
                  <a:pt x="78972" y="432404"/>
                  <a:pt x="179724" y="465992"/>
                </a:cubicBezTo>
                <a:cubicBezTo>
                  <a:pt x="188516" y="468923"/>
                  <a:pt x="197811" y="470640"/>
                  <a:pt x="206100" y="474785"/>
                </a:cubicBezTo>
                <a:cubicBezTo>
                  <a:pt x="215551" y="479511"/>
                  <a:pt x="232477" y="492369"/>
                  <a:pt x="232477" y="4923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26BD4F43-3C63-45C8-83A8-5B37883CB4FD}"/>
              </a:ext>
            </a:extLst>
          </p:cNvPr>
          <p:cNvSpPr/>
          <p:nvPr/>
        </p:nvSpPr>
        <p:spPr>
          <a:xfrm>
            <a:off x="7930662" y="4994031"/>
            <a:ext cx="211015" cy="502028"/>
          </a:xfrm>
          <a:custGeom>
            <a:avLst/>
            <a:gdLst>
              <a:gd name="connsiteX0" fmla="*/ 0 w 211015"/>
              <a:gd name="connsiteY0" fmla="*/ 52754 h 502028"/>
              <a:gd name="connsiteX1" fmla="*/ 8792 w 211015"/>
              <a:gd name="connsiteY1" fmla="*/ 8792 h 502028"/>
              <a:gd name="connsiteX2" fmla="*/ 35169 w 211015"/>
              <a:gd name="connsiteY2" fmla="*/ 0 h 502028"/>
              <a:gd name="connsiteX3" fmla="*/ 158261 w 211015"/>
              <a:gd name="connsiteY3" fmla="*/ 8792 h 502028"/>
              <a:gd name="connsiteX4" fmla="*/ 175846 w 211015"/>
              <a:gd name="connsiteY4" fmla="*/ 61546 h 502028"/>
              <a:gd name="connsiteX5" fmla="*/ 167053 w 211015"/>
              <a:gd name="connsiteY5" fmla="*/ 167054 h 502028"/>
              <a:gd name="connsiteX6" fmla="*/ 105507 w 211015"/>
              <a:gd name="connsiteY6" fmla="*/ 237392 h 502028"/>
              <a:gd name="connsiteX7" fmla="*/ 96715 w 211015"/>
              <a:gd name="connsiteY7" fmla="*/ 263769 h 502028"/>
              <a:gd name="connsiteX8" fmla="*/ 43961 w 211015"/>
              <a:gd name="connsiteY8" fmla="*/ 281354 h 502028"/>
              <a:gd name="connsiteX9" fmla="*/ 79130 w 211015"/>
              <a:gd name="connsiteY9" fmla="*/ 272561 h 502028"/>
              <a:gd name="connsiteX10" fmla="*/ 105507 w 211015"/>
              <a:gd name="connsiteY10" fmla="*/ 263769 h 502028"/>
              <a:gd name="connsiteX11" fmla="*/ 184638 w 211015"/>
              <a:gd name="connsiteY11" fmla="*/ 272561 h 502028"/>
              <a:gd name="connsiteX12" fmla="*/ 193430 w 211015"/>
              <a:gd name="connsiteY12" fmla="*/ 298938 h 502028"/>
              <a:gd name="connsiteX13" fmla="*/ 211015 w 211015"/>
              <a:gd name="connsiteY13" fmla="*/ 360484 h 502028"/>
              <a:gd name="connsiteX14" fmla="*/ 175846 w 211015"/>
              <a:gd name="connsiteY14" fmla="*/ 413238 h 502028"/>
              <a:gd name="connsiteX15" fmla="*/ 114300 w 211015"/>
              <a:gd name="connsiteY15" fmla="*/ 474784 h 502028"/>
              <a:gd name="connsiteX16" fmla="*/ 52753 w 211015"/>
              <a:gd name="connsiteY16" fmla="*/ 501161 h 50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1015" h="502028">
                <a:moveTo>
                  <a:pt x="0" y="52754"/>
                </a:moveTo>
                <a:cubicBezTo>
                  <a:pt x="2931" y="38100"/>
                  <a:pt x="503" y="21226"/>
                  <a:pt x="8792" y="8792"/>
                </a:cubicBezTo>
                <a:cubicBezTo>
                  <a:pt x="13933" y="1081"/>
                  <a:pt x="25901" y="0"/>
                  <a:pt x="35169" y="0"/>
                </a:cubicBezTo>
                <a:cubicBezTo>
                  <a:pt x="76304" y="0"/>
                  <a:pt x="117230" y="5861"/>
                  <a:pt x="158261" y="8792"/>
                </a:cubicBezTo>
                <a:cubicBezTo>
                  <a:pt x="164123" y="26377"/>
                  <a:pt x="177385" y="43074"/>
                  <a:pt x="175846" y="61546"/>
                </a:cubicBezTo>
                <a:cubicBezTo>
                  <a:pt x="172915" y="96715"/>
                  <a:pt x="176499" y="133050"/>
                  <a:pt x="167053" y="167054"/>
                </a:cubicBezTo>
                <a:cubicBezTo>
                  <a:pt x="155397" y="209016"/>
                  <a:pt x="134781" y="217876"/>
                  <a:pt x="105507" y="237392"/>
                </a:cubicBezTo>
                <a:cubicBezTo>
                  <a:pt x="102576" y="246184"/>
                  <a:pt x="104257" y="258382"/>
                  <a:pt x="96715" y="263769"/>
                </a:cubicBezTo>
                <a:cubicBezTo>
                  <a:pt x="81632" y="274543"/>
                  <a:pt x="25979" y="285850"/>
                  <a:pt x="43961" y="281354"/>
                </a:cubicBezTo>
                <a:cubicBezTo>
                  <a:pt x="55684" y="278423"/>
                  <a:pt x="67511" y="275881"/>
                  <a:pt x="79130" y="272561"/>
                </a:cubicBezTo>
                <a:cubicBezTo>
                  <a:pt x="88041" y="270015"/>
                  <a:pt x="96715" y="266700"/>
                  <a:pt x="105507" y="263769"/>
                </a:cubicBezTo>
                <a:cubicBezTo>
                  <a:pt x="131884" y="266700"/>
                  <a:pt x="159997" y="262705"/>
                  <a:pt x="184638" y="272561"/>
                </a:cubicBezTo>
                <a:cubicBezTo>
                  <a:pt x="193243" y="276003"/>
                  <a:pt x="190884" y="290027"/>
                  <a:pt x="193430" y="298938"/>
                </a:cubicBezTo>
                <a:cubicBezTo>
                  <a:pt x="215511" y="376219"/>
                  <a:pt x="189935" y="297241"/>
                  <a:pt x="211015" y="360484"/>
                </a:cubicBezTo>
                <a:cubicBezTo>
                  <a:pt x="192717" y="433680"/>
                  <a:pt x="218349" y="364664"/>
                  <a:pt x="175846" y="413238"/>
                </a:cubicBezTo>
                <a:cubicBezTo>
                  <a:pt x="117751" y="479631"/>
                  <a:pt x="168524" y="456709"/>
                  <a:pt x="114300" y="474784"/>
                </a:cubicBezTo>
                <a:cubicBezTo>
                  <a:pt x="79633" y="509451"/>
                  <a:pt x="100357" y="501161"/>
                  <a:pt x="52753" y="5011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500E11A-FCC7-46B6-A0E2-43AA5C24D3B4}"/>
              </a:ext>
            </a:extLst>
          </p:cNvPr>
          <p:cNvSpPr/>
          <p:nvPr/>
        </p:nvSpPr>
        <p:spPr>
          <a:xfrm>
            <a:off x="9372600" y="6444762"/>
            <a:ext cx="342900" cy="24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A30395A7-47E3-43F8-A9B2-B38915FC7135}"/>
              </a:ext>
            </a:extLst>
          </p:cNvPr>
          <p:cNvSpPr/>
          <p:nvPr/>
        </p:nvSpPr>
        <p:spPr>
          <a:xfrm>
            <a:off x="9785590" y="5926015"/>
            <a:ext cx="292999" cy="430823"/>
          </a:xfrm>
          <a:custGeom>
            <a:avLst/>
            <a:gdLst>
              <a:gd name="connsiteX0" fmla="*/ 176095 w 292999"/>
              <a:gd name="connsiteY0" fmla="*/ 0 h 430823"/>
              <a:gd name="connsiteX1" fmla="*/ 132133 w 292999"/>
              <a:gd name="connsiteY1" fmla="*/ 35170 h 430823"/>
              <a:gd name="connsiteX2" fmla="*/ 105756 w 292999"/>
              <a:gd name="connsiteY2" fmla="*/ 61547 h 430823"/>
              <a:gd name="connsiteX3" fmla="*/ 79379 w 292999"/>
              <a:gd name="connsiteY3" fmla="*/ 79131 h 430823"/>
              <a:gd name="connsiteX4" fmla="*/ 26625 w 292999"/>
              <a:gd name="connsiteY4" fmla="*/ 140677 h 430823"/>
              <a:gd name="connsiteX5" fmla="*/ 17833 w 292999"/>
              <a:gd name="connsiteY5" fmla="*/ 167054 h 430823"/>
              <a:gd name="connsiteX6" fmla="*/ 248 w 292999"/>
              <a:gd name="connsiteY6" fmla="*/ 193431 h 430823"/>
              <a:gd name="connsiteX7" fmla="*/ 9041 w 292999"/>
              <a:gd name="connsiteY7" fmla="*/ 228600 h 430823"/>
              <a:gd name="connsiteX8" fmla="*/ 246433 w 292999"/>
              <a:gd name="connsiteY8" fmla="*/ 219808 h 430823"/>
              <a:gd name="connsiteX9" fmla="*/ 264018 w 292999"/>
              <a:gd name="connsiteY9" fmla="*/ 202223 h 430823"/>
              <a:gd name="connsiteX10" fmla="*/ 237641 w 292999"/>
              <a:gd name="connsiteY10" fmla="*/ 219808 h 430823"/>
              <a:gd name="connsiteX11" fmla="*/ 228848 w 292999"/>
              <a:gd name="connsiteY11" fmla="*/ 246185 h 430823"/>
              <a:gd name="connsiteX12" fmla="*/ 220056 w 292999"/>
              <a:gd name="connsiteY12" fmla="*/ 193431 h 430823"/>
              <a:gd name="connsiteX13" fmla="*/ 211264 w 292999"/>
              <a:gd name="connsiteY13" fmla="*/ 167054 h 430823"/>
              <a:gd name="connsiteX14" fmla="*/ 202472 w 292999"/>
              <a:gd name="connsiteY14" fmla="*/ 123093 h 430823"/>
              <a:gd name="connsiteX15" fmla="*/ 193679 w 292999"/>
              <a:gd name="connsiteY15" fmla="*/ 26377 h 430823"/>
              <a:gd name="connsiteX16" fmla="*/ 184887 w 292999"/>
              <a:gd name="connsiteY16" fmla="*/ 52754 h 430823"/>
              <a:gd name="connsiteX17" fmla="*/ 184887 w 292999"/>
              <a:gd name="connsiteY17" fmla="*/ 430823 h 43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999" h="430823">
                <a:moveTo>
                  <a:pt x="176095" y="0"/>
                </a:moveTo>
                <a:cubicBezTo>
                  <a:pt x="161441" y="11723"/>
                  <a:pt x="146256" y="22812"/>
                  <a:pt x="132133" y="35170"/>
                </a:cubicBezTo>
                <a:cubicBezTo>
                  <a:pt x="122775" y="43358"/>
                  <a:pt x="115308" y="53587"/>
                  <a:pt x="105756" y="61547"/>
                </a:cubicBezTo>
                <a:cubicBezTo>
                  <a:pt x="97638" y="68312"/>
                  <a:pt x="87497" y="72366"/>
                  <a:pt x="79379" y="79131"/>
                </a:cubicBezTo>
                <a:cubicBezTo>
                  <a:pt x="54887" y="99540"/>
                  <a:pt x="46029" y="114805"/>
                  <a:pt x="26625" y="140677"/>
                </a:cubicBezTo>
                <a:cubicBezTo>
                  <a:pt x="23694" y="149469"/>
                  <a:pt x="21978" y="158765"/>
                  <a:pt x="17833" y="167054"/>
                </a:cubicBezTo>
                <a:cubicBezTo>
                  <a:pt x="13107" y="176506"/>
                  <a:pt x="1742" y="182970"/>
                  <a:pt x="248" y="193431"/>
                </a:cubicBezTo>
                <a:cubicBezTo>
                  <a:pt x="-1461" y="205393"/>
                  <a:pt x="6110" y="216877"/>
                  <a:pt x="9041" y="228600"/>
                </a:cubicBezTo>
                <a:cubicBezTo>
                  <a:pt x="88172" y="225669"/>
                  <a:pt x="167402" y="224747"/>
                  <a:pt x="246433" y="219808"/>
                </a:cubicBezTo>
                <a:cubicBezTo>
                  <a:pt x="317909" y="215341"/>
                  <a:pt x="293145" y="211933"/>
                  <a:pt x="264018" y="202223"/>
                </a:cubicBezTo>
                <a:cubicBezTo>
                  <a:pt x="255226" y="208085"/>
                  <a:pt x="244242" y="211556"/>
                  <a:pt x="237641" y="219808"/>
                </a:cubicBezTo>
                <a:cubicBezTo>
                  <a:pt x="231851" y="227045"/>
                  <a:pt x="233989" y="253896"/>
                  <a:pt x="228848" y="246185"/>
                </a:cubicBezTo>
                <a:cubicBezTo>
                  <a:pt x="218959" y="231352"/>
                  <a:pt x="223923" y="210834"/>
                  <a:pt x="220056" y="193431"/>
                </a:cubicBezTo>
                <a:cubicBezTo>
                  <a:pt x="218046" y="184384"/>
                  <a:pt x="213512" y="176045"/>
                  <a:pt x="211264" y="167054"/>
                </a:cubicBezTo>
                <a:cubicBezTo>
                  <a:pt x="207640" y="152556"/>
                  <a:pt x="205403" y="137747"/>
                  <a:pt x="202472" y="123093"/>
                </a:cubicBezTo>
                <a:cubicBezTo>
                  <a:pt x="199541" y="90854"/>
                  <a:pt x="201530" y="57782"/>
                  <a:pt x="193679" y="26377"/>
                </a:cubicBezTo>
                <a:cubicBezTo>
                  <a:pt x="191431" y="17386"/>
                  <a:pt x="185088" y="43488"/>
                  <a:pt x="184887" y="52754"/>
                </a:cubicBezTo>
                <a:cubicBezTo>
                  <a:pt x="182148" y="178747"/>
                  <a:pt x="184887" y="304800"/>
                  <a:pt x="184887" y="4308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8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4FA0E-8F14-4662-BAE9-18F6DA981A33}"/>
              </a:ext>
            </a:extLst>
          </p:cNvPr>
          <p:cNvSpPr txBox="1"/>
          <p:nvPr/>
        </p:nvSpPr>
        <p:spPr>
          <a:xfrm>
            <a:off x="738909" y="397163"/>
            <a:ext cx="1027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파일 실행하기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9EB48C-8010-4A04-8D9B-D52B4AFC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049"/>
            <a:ext cx="6096000" cy="5752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A70298-8520-4AFC-97AA-9741455EA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5048"/>
            <a:ext cx="6096000" cy="5752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D3370E-A199-49FD-841E-BB9666C8FD06}"/>
              </a:ext>
            </a:extLst>
          </p:cNvPr>
          <p:cNvSpPr txBox="1"/>
          <p:nvPr/>
        </p:nvSpPr>
        <p:spPr>
          <a:xfrm>
            <a:off x="9989837" y="3429000"/>
            <a:ext cx="2039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Ctrl+F11 </a:t>
            </a:r>
            <a:r>
              <a:rPr lang="ko-KR" altLang="en-US" dirty="0" err="1"/>
              <a:t>하게되면</a:t>
            </a:r>
            <a:r>
              <a:rPr lang="ko-KR" altLang="en-US" dirty="0"/>
              <a:t> 실행이 아래 화면 처럼 나온다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1507ED-9277-4EE4-A4FD-A2317BE902A7}"/>
              </a:ext>
            </a:extLst>
          </p:cNvPr>
          <p:cNvSpPr txBox="1"/>
          <p:nvPr/>
        </p:nvSpPr>
        <p:spPr>
          <a:xfrm>
            <a:off x="1481814" y="3379182"/>
            <a:ext cx="203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r>
              <a:rPr lang="ko-KR" altLang="en-US" dirty="0"/>
              <a:t>에 </a:t>
            </a:r>
            <a:r>
              <a:rPr lang="en-US" altLang="ko-KR" dirty="0" err="1"/>
              <a:t>TestJsp</a:t>
            </a:r>
            <a:r>
              <a:rPr lang="ko-KR" altLang="en-US" dirty="0"/>
              <a:t>를 입력해준다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365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4FA0E-8F14-4662-BAE9-18F6DA981A33}"/>
              </a:ext>
            </a:extLst>
          </p:cNvPr>
          <p:cNvSpPr txBox="1"/>
          <p:nvPr/>
        </p:nvSpPr>
        <p:spPr>
          <a:xfrm>
            <a:off x="738909" y="397163"/>
            <a:ext cx="1027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Jsp</a:t>
            </a:r>
            <a:r>
              <a:rPr lang="en-US" altLang="ko-KR" sz="4000" dirty="0"/>
              <a:t> </a:t>
            </a:r>
            <a:r>
              <a:rPr lang="ko-KR" altLang="en-US" sz="4000" dirty="0"/>
              <a:t>파일 실행하기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C2AE9-757C-48A2-851C-1C8DF0E0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050"/>
            <a:ext cx="12192000" cy="575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D3CC6-36F7-4DCE-BB8C-D462EBBFFAC7}"/>
              </a:ext>
            </a:extLst>
          </p:cNvPr>
          <p:cNvSpPr txBox="1"/>
          <p:nvPr/>
        </p:nvSpPr>
        <p:spPr>
          <a:xfrm>
            <a:off x="3235569" y="2532185"/>
            <a:ext cx="363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화면이 나오면 자신이 입력한 문장이 나오는 것을 확인할 수 있다 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6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4FA0E-8F14-4662-BAE9-18F6DA981A33}"/>
              </a:ext>
            </a:extLst>
          </p:cNvPr>
          <p:cNvSpPr txBox="1"/>
          <p:nvPr/>
        </p:nvSpPr>
        <p:spPr>
          <a:xfrm>
            <a:off x="738909" y="397163"/>
            <a:ext cx="1027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JSP </a:t>
            </a:r>
            <a:r>
              <a:rPr lang="ko-KR" altLang="en-US" sz="4000" dirty="0"/>
              <a:t>아키텍처</a:t>
            </a:r>
            <a:endParaRPr lang="en-US" altLang="ko-KR" sz="4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E305CA-1AE9-41EE-A4C9-045746489A2F}"/>
              </a:ext>
            </a:extLst>
          </p:cNvPr>
          <p:cNvSpPr/>
          <p:nvPr/>
        </p:nvSpPr>
        <p:spPr>
          <a:xfrm>
            <a:off x="960582" y="2595418"/>
            <a:ext cx="2512291" cy="103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en-US" altLang="ko-KR" dirty="0"/>
              <a:t> file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TestJsp.jsp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8323AB-5E11-4700-BB62-600077243B67}"/>
              </a:ext>
            </a:extLst>
          </p:cNvPr>
          <p:cNvSpPr/>
          <p:nvPr/>
        </p:nvSpPr>
        <p:spPr>
          <a:xfrm>
            <a:off x="4354945" y="2595418"/>
            <a:ext cx="2512291" cy="103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 file</a:t>
            </a:r>
          </a:p>
          <a:p>
            <a:pPr algn="ctr"/>
            <a:r>
              <a:rPr lang="en-US" altLang="ko-KR" dirty="0"/>
              <a:t>(TestJsp_jsp.java)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A5C57D-228A-4D50-8F43-0DF406353F53}"/>
              </a:ext>
            </a:extLst>
          </p:cNvPr>
          <p:cNvSpPr/>
          <p:nvPr/>
        </p:nvSpPr>
        <p:spPr>
          <a:xfrm>
            <a:off x="8109529" y="2595418"/>
            <a:ext cx="2512291" cy="103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TestJsp_jsp_java_class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1CC66E8-4346-4073-B362-C974E43EC67A}"/>
              </a:ext>
            </a:extLst>
          </p:cNvPr>
          <p:cNvSpPr/>
          <p:nvPr/>
        </p:nvSpPr>
        <p:spPr>
          <a:xfrm>
            <a:off x="3639127" y="3112654"/>
            <a:ext cx="54494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9098B04-732E-4FF1-ABFE-EFB502D842F3}"/>
              </a:ext>
            </a:extLst>
          </p:cNvPr>
          <p:cNvSpPr/>
          <p:nvPr/>
        </p:nvSpPr>
        <p:spPr>
          <a:xfrm>
            <a:off x="7285182" y="3112654"/>
            <a:ext cx="54494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DF44E-7651-4179-BB67-A98A52F24F22}"/>
              </a:ext>
            </a:extLst>
          </p:cNvPr>
          <p:cNvSpPr txBox="1"/>
          <p:nvPr/>
        </p:nvSpPr>
        <p:spPr>
          <a:xfrm>
            <a:off x="3052619" y="2065753"/>
            <a:ext cx="207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자바파일로 변환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DC3B9-5FEE-4722-889B-800D4957F38E}"/>
              </a:ext>
            </a:extLst>
          </p:cNvPr>
          <p:cNvSpPr txBox="1"/>
          <p:nvPr/>
        </p:nvSpPr>
        <p:spPr>
          <a:xfrm>
            <a:off x="6793346" y="2065753"/>
            <a:ext cx="207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컴파일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C8665-3A26-4658-AC70-17FAB5260AF8}"/>
              </a:ext>
            </a:extLst>
          </p:cNvPr>
          <p:cNvSpPr txBox="1"/>
          <p:nvPr/>
        </p:nvSpPr>
        <p:spPr>
          <a:xfrm>
            <a:off x="1151792" y="4176346"/>
            <a:ext cx="7464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파일이 </a:t>
            </a:r>
            <a:r>
              <a:rPr lang="en-US" altLang="ko-KR" dirty="0" err="1"/>
              <a:t>Comcat</a:t>
            </a:r>
            <a:r>
              <a:rPr lang="ko-KR" altLang="en-US" dirty="0"/>
              <a:t>을 통해 자파파일로 변환 되고 컴파일러를 통해 자바파일이 클래스파일로 바뀌게 된다  이러한 과정으로 뷰를 통해 웹 브라우저 화면으로 출력 값이 나오게 되는 것이다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20406809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149</TotalTime>
  <Words>259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7</cp:revision>
  <dcterms:created xsi:type="dcterms:W3CDTF">2020-07-09T10:45:08Z</dcterms:created>
  <dcterms:modified xsi:type="dcterms:W3CDTF">2020-07-09T13:25:25Z</dcterms:modified>
</cp:coreProperties>
</file>