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9745-6CCE-4936-AFEC-575B9EC093B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5CCC-FDA7-4F50-A1A8-AE61B5125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4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9745-6CCE-4936-AFEC-575B9EC093B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5CCC-FDA7-4F50-A1A8-AE61B5125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7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9745-6CCE-4936-AFEC-575B9EC093B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5CCC-FDA7-4F50-A1A8-AE61B5125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400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9745-6CCE-4936-AFEC-575B9EC093B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5CCC-FDA7-4F50-A1A8-AE61B5125C8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0369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9745-6CCE-4936-AFEC-575B9EC093B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5CCC-FDA7-4F50-A1A8-AE61B5125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39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9745-6CCE-4936-AFEC-575B9EC093B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5CCC-FDA7-4F50-A1A8-AE61B5125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335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9745-6CCE-4936-AFEC-575B9EC093B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5CCC-FDA7-4F50-A1A8-AE61B5125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96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9745-6CCE-4936-AFEC-575B9EC093B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5CCC-FDA7-4F50-A1A8-AE61B5125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358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9745-6CCE-4936-AFEC-575B9EC093B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5CCC-FDA7-4F50-A1A8-AE61B5125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85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9745-6CCE-4936-AFEC-575B9EC093B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5CCC-FDA7-4F50-A1A8-AE61B5125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59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9745-6CCE-4936-AFEC-575B9EC093B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5CCC-FDA7-4F50-A1A8-AE61B5125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46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9745-6CCE-4936-AFEC-575B9EC093B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5CCC-FDA7-4F50-A1A8-AE61B5125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94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9745-6CCE-4936-AFEC-575B9EC093B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5CCC-FDA7-4F50-A1A8-AE61B5125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66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9745-6CCE-4936-AFEC-575B9EC093B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5CCC-FDA7-4F50-A1A8-AE61B5125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65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9745-6CCE-4936-AFEC-575B9EC093B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5CCC-FDA7-4F50-A1A8-AE61B5125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79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9745-6CCE-4936-AFEC-575B9EC093B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5CCC-FDA7-4F50-A1A8-AE61B5125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8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9745-6CCE-4936-AFEC-575B9EC093B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5CCC-FDA7-4F50-A1A8-AE61B5125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4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5AC9745-6CCE-4936-AFEC-575B9EC093B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99E5CCC-FDA7-4F50-A1A8-AE61B5125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58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0F806-7EDC-4DA5-82CE-1A269DAF514C}"/>
              </a:ext>
            </a:extLst>
          </p:cNvPr>
          <p:cNvSpPr txBox="1"/>
          <p:nvPr/>
        </p:nvSpPr>
        <p:spPr>
          <a:xfrm>
            <a:off x="406400" y="212436"/>
            <a:ext cx="114900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150" dirty="0">
                <a:latin typeface="+mj-ea"/>
              </a:rPr>
              <a:t>자바 빈</a:t>
            </a:r>
            <a:endParaRPr lang="en-US" altLang="ko-KR" sz="4000" spc="-150" dirty="0">
              <a:latin typeface="+mj-ea"/>
            </a:endParaRPr>
          </a:p>
          <a:p>
            <a:endParaRPr lang="en-US" altLang="ko-KR" sz="4000" spc="-150" dirty="0">
              <a:latin typeface="+mj-ea"/>
            </a:endParaRPr>
          </a:p>
          <a:p>
            <a:r>
              <a:rPr lang="ko-KR" altLang="en-US" sz="2800" dirty="0">
                <a:latin typeface="+mn-ea"/>
              </a:rPr>
              <a:t>빈 이란</a:t>
            </a:r>
            <a:r>
              <a:rPr lang="en-US" altLang="ko-KR" sz="2800" dirty="0">
                <a:latin typeface="+mn-ea"/>
              </a:rPr>
              <a:t>?</a:t>
            </a:r>
          </a:p>
          <a:p>
            <a:endParaRPr lang="en-US" altLang="ko-KR" sz="2800" dirty="0">
              <a:latin typeface="+mn-ea"/>
            </a:endParaRPr>
          </a:p>
          <a:p>
            <a:r>
              <a:rPr lang="ko-KR" altLang="en-US" sz="2800" dirty="0">
                <a:latin typeface="+mn-ea"/>
              </a:rPr>
              <a:t>빈 만들기</a:t>
            </a:r>
            <a:endParaRPr lang="en-US" altLang="ko-KR" sz="2800" dirty="0">
              <a:latin typeface="+mn-ea"/>
            </a:endParaRPr>
          </a:p>
          <a:p>
            <a:endParaRPr lang="en-US" altLang="ko-KR" sz="2800" dirty="0">
              <a:latin typeface="+mn-ea"/>
            </a:endParaRPr>
          </a:p>
          <a:p>
            <a:r>
              <a:rPr lang="ko-KR" altLang="en-US" sz="2800" dirty="0">
                <a:latin typeface="+mn-ea"/>
              </a:rPr>
              <a:t>빈 관련 액션 태그</a:t>
            </a:r>
            <a:r>
              <a:rPr lang="en-US" altLang="ko-KR" sz="2800" dirty="0">
                <a:latin typeface="+mn-ea"/>
              </a:rPr>
              <a:t>(</a:t>
            </a:r>
            <a:r>
              <a:rPr lang="en-US" altLang="ko-KR" sz="2800" dirty="0" err="1">
                <a:latin typeface="+mn-ea"/>
              </a:rPr>
              <a:t>useBean</a:t>
            </a:r>
            <a:r>
              <a:rPr lang="en-US" altLang="ko-KR" sz="2800" dirty="0">
                <a:latin typeface="+mn-ea"/>
              </a:rPr>
              <a:t>, </a:t>
            </a:r>
            <a:r>
              <a:rPr lang="en-US" altLang="ko-KR" sz="2800" dirty="0" err="1">
                <a:latin typeface="+mn-ea"/>
              </a:rPr>
              <a:t>getProperty</a:t>
            </a:r>
            <a:r>
              <a:rPr lang="en-US" altLang="ko-KR" sz="2800" dirty="0">
                <a:latin typeface="+mn-ea"/>
              </a:rPr>
              <a:t>, </a:t>
            </a:r>
            <a:r>
              <a:rPr lang="en-US" altLang="ko-KR" sz="2800" dirty="0" err="1">
                <a:latin typeface="+mn-ea"/>
              </a:rPr>
              <a:t>setProperty</a:t>
            </a:r>
            <a:r>
              <a:rPr lang="en-US" altLang="ko-KR" sz="28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360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9E0821-05A1-43E1-BDCE-10C05C9B509D}"/>
              </a:ext>
            </a:extLst>
          </p:cNvPr>
          <p:cNvSpPr/>
          <p:nvPr/>
        </p:nvSpPr>
        <p:spPr>
          <a:xfrm>
            <a:off x="0" y="0"/>
            <a:ext cx="1096864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dirty="0">
                <a:latin typeface="+mn-ea"/>
              </a:rPr>
              <a:t>빈 이란</a:t>
            </a:r>
            <a:r>
              <a:rPr lang="en-US" altLang="ko-KR" sz="4000" b="1" dirty="0">
                <a:latin typeface="+mn-ea"/>
              </a:rPr>
              <a:t>?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반복적인 작업을 효율적으로 하기 위해 빈을 사용 합니다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빈이란</a:t>
            </a:r>
            <a:r>
              <a:rPr lang="en-US" altLang="ko-KR" sz="1400" dirty="0">
                <a:latin typeface="+mn-ea"/>
              </a:rPr>
              <a:t>?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JAVA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언어의 데이터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속성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와 기능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메소드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으로 이루어진 클래스 </a:t>
            </a:r>
            <a:r>
              <a:rPr lang="ko-KR" altLang="en-US" sz="1400" dirty="0">
                <a:latin typeface="+mn-ea"/>
              </a:rPr>
              <a:t>입니다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 err="1">
                <a:latin typeface="+mn-ea"/>
              </a:rPr>
              <a:t>jsp</a:t>
            </a:r>
            <a:r>
              <a:rPr lang="ko-KR" altLang="en-US" sz="1400" dirty="0">
                <a:latin typeface="+mn-ea"/>
              </a:rPr>
              <a:t>페이지를 만들고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액션태그를 이용하여 빈을 사용 합니다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그리고 빈의 내부 데이터를 처리 합니다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799D04-301A-4B9D-B642-0816B7DAC9AC}"/>
              </a:ext>
            </a:extLst>
          </p:cNvPr>
          <p:cNvSpPr/>
          <p:nvPr/>
        </p:nvSpPr>
        <p:spPr>
          <a:xfrm>
            <a:off x="-69737" y="1487638"/>
            <a:ext cx="109686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dirty="0">
                <a:latin typeface="+mn-ea"/>
              </a:rPr>
              <a:t>빈 만들기</a:t>
            </a:r>
            <a:endParaRPr lang="en-US" altLang="ko-KR" sz="4000" b="1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데이터 객체에는 데이터가 있어 그에 해당하는  </a:t>
            </a:r>
            <a:r>
              <a:rPr lang="en-US" altLang="ko-KR" sz="1400" dirty="0">
                <a:latin typeface="+mn-ea"/>
              </a:rPr>
              <a:t>getter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dirty="0">
                <a:latin typeface="+mn-ea"/>
              </a:rPr>
              <a:t>setter</a:t>
            </a:r>
            <a:r>
              <a:rPr lang="ko-KR" altLang="en-US" sz="1400" dirty="0">
                <a:latin typeface="+mn-ea"/>
              </a:rPr>
              <a:t>가 있습니다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ko-KR" altLang="en-US" sz="1400" dirty="0">
                <a:latin typeface="+mn-ea"/>
              </a:rPr>
              <a:t>빈을 만든다는 것은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데이터 객체</a:t>
            </a:r>
            <a:r>
              <a:rPr lang="ko-KR" altLang="en-US" sz="1400" dirty="0">
                <a:latin typeface="+mn-ea"/>
              </a:rPr>
              <a:t>를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만들기 위한 클래스를 만드는 것 입니다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32C1B3-0489-4C50-9199-63914FC60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6182"/>
            <a:ext cx="12192000" cy="4271818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C55D2346-AA40-415D-9C7F-B8DAEB31BE45}"/>
              </a:ext>
            </a:extLst>
          </p:cNvPr>
          <p:cNvSpPr/>
          <p:nvPr/>
        </p:nvSpPr>
        <p:spPr>
          <a:xfrm>
            <a:off x="7195128" y="2854037"/>
            <a:ext cx="3251200" cy="1707822"/>
          </a:xfrm>
          <a:prstGeom prst="wedgeRoundRectCallout">
            <a:avLst>
              <a:gd name="adj1" fmla="val -75378"/>
              <a:gd name="adj2" fmla="val 414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이렇게 빈 클래스를 만들어줍니다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64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33BCFDA-7FA2-4843-A3EF-5E6D43A93D66}"/>
              </a:ext>
            </a:extLst>
          </p:cNvPr>
          <p:cNvSpPr/>
          <p:nvPr/>
        </p:nvSpPr>
        <p:spPr>
          <a:xfrm>
            <a:off x="355921" y="251753"/>
            <a:ext cx="1142044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atin typeface="+mn-ea"/>
              </a:rPr>
              <a:t>빈 관련 액션 태그</a:t>
            </a:r>
            <a:r>
              <a:rPr lang="en-US" altLang="ko-KR" sz="3200" b="1" dirty="0">
                <a:latin typeface="+mn-ea"/>
              </a:rPr>
              <a:t>(</a:t>
            </a:r>
            <a:r>
              <a:rPr lang="en-US" altLang="ko-KR" sz="3200" b="1" dirty="0" err="1">
                <a:latin typeface="+mn-ea"/>
              </a:rPr>
              <a:t>useBean</a:t>
            </a:r>
            <a:r>
              <a:rPr lang="en-US" altLang="ko-KR" sz="3200" b="1" dirty="0">
                <a:latin typeface="+mn-ea"/>
              </a:rPr>
              <a:t>, </a:t>
            </a:r>
            <a:r>
              <a:rPr lang="en-US" altLang="ko-KR" sz="3200" b="1" dirty="0" err="1">
                <a:latin typeface="+mn-ea"/>
              </a:rPr>
              <a:t>setProperty</a:t>
            </a:r>
            <a:r>
              <a:rPr lang="en-US" altLang="ko-KR" sz="3200" b="1" dirty="0">
                <a:latin typeface="+mn-ea"/>
              </a:rPr>
              <a:t>, </a:t>
            </a:r>
            <a:r>
              <a:rPr lang="en-US" altLang="ko-KR" sz="3200" b="1" dirty="0" err="1">
                <a:latin typeface="+mn-ea"/>
              </a:rPr>
              <a:t>getProperty</a:t>
            </a:r>
            <a:r>
              <a:rPr lang="en-US" altLang="ko-KR" sz="3200" b="1" dirty="0">
                <a:latin typeface="+mn-ea"/>
              </a:rPr>
              <a:t>)</a:t>
            </a:r>
          </a:p>
          <a:p>
            <a:r>
              <a:rPr lang="ko-KR" altLang="en-US" sz="1400" dirty="0">
                <a:latin typeface="+mn-ea"/>
              </a:rPr>
              <a:t>액션태그 중에서 </a:t>
            </a:r>
            <a:r>
              <a:rPr lang="en-US" altLang="ko-KR" sz="1400" dirty="0">
                <a:latin typeface="+mn-ea"/>
              </a:rPr>
              <a:t>Bean</a:t>
            </a:r>
            <a:r>
              <a:rPr lang="ko-KR" altLang="en-US" sz="1400" dirty="0">
                <a:latin typeface="+mn-ea"/>
              </a:rPr>
              <a:t>관련한 태그가 있습니다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주로 데이터를 업데이트하고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얻어오는 역할을 합니다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81315C-699E-4902-B0B9-63FA110DD7FF}"/>
              </a:ext>
            </a:extLst>
          </p:cNvPr>
          <p:cNvSpPr/>
          <p:nvPr/>
        </p:nvSpPr>
        <p:spPr>
          <a:xfrm>
            <a:off x="355921" y="1175388"/>
            <a:ext cx="5192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특정 </a:t>
            </a:r>
            <a:r>
              <a:rPr lang="en-US" altLang="ko-KR" dirty="0">
                <a:latin typeface="+mn-ea"/>
              </a:rPr>
              <a:t>Bean</a:t>
            </a:r>
            <a:r>
              <a:rPr lang="ko-KR" altLang="en-US" dirty="0">
                <a:latin typeface="+mn-ea"/>
              </a:rPr>
              <a:t>을 사용한다고 명시 할 때 사용 합니다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91360-0221-470D-8F05-356C3EEEF74C}"/>
              </a:ext>
            </a:extLst>
          </p:cNvPr>
          <p:cNvSpPr txBox="1"/>
          <p:nvPr/>
        </p:nvSpPr>
        <p:spPr>
          <a:xfrm>
            <a:off x="834298" y="5307596"/>
            <a:ext cx="4565869" cy="98488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Scope</a:t>
            </a:r>
          </a:p>
          <a:p>
            <a:r>
              <a:rPr lang="en-US" altLang="ko-KR" sz="1100" dirty="0">
                <a:latin typeface="+mn-ea"/>
              </a:rPr>
              <a:t>page : </a:t>
            </a:r>
            <a:r>
              <a:rPr lang="ko-KR" altLang="en-US" sz="1100" dirty="0">
                <a:latin typeface="+mn-ea"/>
              </a:rPr>
              <a:t>생성된 페이지 내에서만 사용 가능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request : </a:t>
            </a:r>
            <a:r>
              <a:rPr lang="ko-KR" altLang="en-US" sz="1100" dirty="0">
                <a:latin typeface="+mn-ea"/>
              </a:rPr>
              <a:t>요청된 페이지 내에서만 사용 가능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session : </a:t>
            </a:r>
            <a:r>
              <a:rPr lang="ko-KR" altLang="en-US" sz="1100" dirty="0" err="1">
                <a:latin typeface="+mn-ea"/>
              </a:rPr>
              <a:t>웹브라우저의</a:t>
            </a:r>
            <a:r>
              <a:rPr lang="ko-KR" altLang="en-US" sz="1100" dirty="0">
                <a:latin typeface="+mn-ea"/>
              </a:rPr>
              <a:t> 생명주기와 동일하게 사용 가능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application : </a:t>
            </a:r>
            <a:r>
              <a:rPr lang="ko-KR" altLang="en-US" sz="1100" dirty="0">
                <a:latin typeface="+mn-ea"/>
              </a:rPr>
              <a:t>웹 어플리케이션 생명주기와 동일하게 사용 가능 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C3EBE622-235D-41A9-AFC6-8A4C95307CCF}"/>
              </a:ext>
            </a:extLst>
          </p:cNvPr>
          <p:cNvSpPr/>
          <p:nvPr/>
        </p:nvSpPr>
        <p:spPr>
          <a:xfrm>
            <a:off x="1717963" y="4137890"/>
            <a:ext cx="3195782" cy="80021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Scope</a:t>
            </a:r>
            <a:r>
              <a:rPr lang="ko-KR" altLang="en-US" dirty="0"/>
              <a:t>은 범위이다 사용 가능 범위 어느 곳에서 사용할 것인지에 범위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3C42A3-F5CD-46CF-A633-E5E82F4B1C35}"/>
              </a:ext>
            </a:extLst>
          </p:cNvPr>
          <p:cNvSpPr/>
          <p:nvPr/>
        </p:nvSpPr>
        <p:spPr>
          <a:xfrm>
            <a:off x="365157" y="1871808"/>
            <a:ext cx="9813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jsp:useBean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"student"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com.javalec.ex.Student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scope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"page" 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ko-KR" altLang="en-US" dirty="0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EC75688B-F27D-44C0-A4CF-31C90A59A2C1}"/>
              </a:ext>
            </a:extLst>
          </p:cNvPr>
          <p:cNvSpPr/>
          <p:nvPr/>
        </p:nvSpPr>
        <p:spPr>
          <a:xfrm>
            <a:off x="2516908" y="2497162"/>
            <a:ext cx="1597891" cy="800219"/>
          </a:xfrm>
          <a:prstGeom prst="wedgeRectCallout">
            <a:avLst>
              <a:gd name="adj1" fmla="val -26035"/>
              <a:gd name="adj2" fmla="val -80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빈을 사용할 이름</a:t>
            </a: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FDDF770C-035C-40FD-8353-CA18FD7BBC45}"/>
              </a:ext>
            </a:extLst>
          </p:cNvPr>
          <p:cNvSpPr/>
          <p:nvPr/>
        </p:nvSpPr>
        <p:spPr>
          <a:xfrm>
            <a:off x="5107708" y="2501781"/>
            <a:ext cx="1967347" cy="800219"/>
          </a:xfrm>
          <a:prstGeom prst="wedgeRectCallout">
            <a:avLst>
              <a:gd name="adj1" fmla="val -26035"/>
              <a:gd name="adj2" fmla="val -80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클래스 위치 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1C8653BE-FDE3-4CC7-A073-034DF0DDCEB5}"/>
              </a:ext>
            </a:extLst>
          </p:cNvPr>
          <p:cNvSpPr/>
          <p:nvPr/>
        </p:nvSpPr>
        <p:spPr>
          <a:xfrm>
            <a:off x="8211126" y="2497162"/>
            <a:ext cx="1967347" cy="800219"/>
          </a:xfrm>
          <a:prstGeom prst="wedgeRectCallout">
            <a:avLst>
              <a:gd name="adj1" fmla="val -26035"/>
              <a:gd name="adj2" fmla="val -80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스코프</a:t>
            </a:r>
            <a:r>
              <a:rPr lang="ko-KR" altLang="en-US" dirty="0"/>
              <a:t> 범위</a:t>
            </a:r>
          </a:p>
        </p:txBody>
      </p:sp>
    </p:spTree>
    <p:extLst>
      <p:ext uri="{BB962C8B-B14F-4D97-AF65-F5344CB8AC3E}">
        <p14:creationId xmlns:p14="http://schemas.microsoft.com/office/powerpoint/2010/main" val="351603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C121D0-4161-4ED0-BF7E-607141DEC75E}"/>
              </a:ext>
            </a:extLst>
          </p:cNvPr>
          <p:cNvSpPr/>
          <p:nvPr/>
        </p:nvSpPr>
        <p:spPr>
          <a:xfrm>
            <a:off x="0" y="140916"/>
            <a:ext cx="120464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>
                <a:latin typeface="+mn-ea"/>
              </a:rPr>
              <a:t>빈 관련 액션 태그</a:t>
            </a:r>
            <a:r>
              <a:rPr lang="en-US" altLang="ko-KR" sz="3600" b="1" dirty="0">
                <a:latin typeface="+mn-ea"/>
              </a:rPr>
              <a:t>(</a:t>
            </a:r>
            <a:r>
              <a:rPr lang="en-US" altLang="ko-KR" sz="3600" b="1" dirty="0" err="1">
                <a:latin typeface="+mn-ea"/>
              </a:rPr>
              <a:t>useBean</a:t>
            </a:r>
            <a:r>
              <a:rPr lang="en-US" altLang="ko-KR" sz="3600" b="1" dirty="0">
                <a:latin typeface="+mn-ea"/>
              </a:rPr>
              <a:t>, </a:t>
            </a:r>
            <a:r>
              <a:rPr lang="en-US" altLang="ko-KR" sz="3600" b="1" dirty="0" err="1">
                <a:latin typeface="+mn-ea"/>
              </a:rPr>
              <a:t>setProperty</a:t>
            </a:r>
            <a:r>
              <a:rPr lang="en-US" altLang="ko-KR" sz="3600" b="1" dirty="0">
                <a:latin typeface="+mn-ea"/>
              </a:rPr>
              <a:t>, </a:t>
            </a:r>
            <a:r>
              <a:rPr lang="en-US" altLang="ko-KR" sz="3600" b="1" dirty="0" err="1">
                <a:latin typeface="+mn-ea"/>
              </a:rPr>
              <a:t>getProperty</a:t>
            </a:r>
            <a:r>
              <a:rPr lang="en-US" altLang="ko-KR" sz="3600" b="1" dirty="0">
                <a:latin typeface="+mn-ea"/>
              </a:rPr>
              <a:t>)2</a:t>
            </a:r>
            <a:endParaRPr lang="ko-KR" altLang="en-US" sz="3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F4C6D8-DA7B-4274-8A20-BE35E3FC730A}"/>
              </a:ext>
            </a:extLst>
          </p:cNvPr>
          <p:cNvSpPr/>
          <p:nvPr/>
        </p:nvSpPr>
        <p:spPr>
          <a:xfrm>
            <a:off x="353872" y="1046079"/>
            <a:ext cx="5030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>
                <a:latin typeface="+mn-ea"/>
              </a:rPr>
              <a:t>setProperty</a:t>
            </a:r>
            <a:endParaRPr lang="en-US" altLang="ko-KR" sz="24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데이터 값을 설정 할 때 사용 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endParaRPr lang="en-US" altLang="ko-KR" sz="240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965587-0F3D-41E4-9C3E-59249883A7BF}"/>
              </a:ext>
            </a:extLst>
          </p:cNvPr>
          <p:cNvSpPr/>
          <p:nvPr/>
        </p:nvSpPr>
        <p:spPr>
          <a:xfrm>
            <a:off x="353872" y="1938631"/>
            <a:ext cx="343303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+mn-ea"/>
              </a:rPr>
              <a:t>getProperty</a:t>
            </a:r>
            <a:endParaRPr lang="en-US" altLang="ko-KR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데이터 값을 가져올 때 사용 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68D962-4475-414B-93CA-3EA8B1534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72" y="2831183"/>
            <a:ext cx="11376310" cy="3718882"/>
          </a:xfrm>
          <a:prstGeom prst="rect">
            <a:avLst/>
          </a:prstGeom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395F2C2E-1A5A-4537-9EB0-DF9F96E848E3}"/>
              </a:ext>
            </a:extLst>
          </p:cNvPr>
          <p:cNvSpPr/>
          <p:nvPr/>
        </p:nvSpPr>
        <p:spPr>
          <a:xfrm>
            <a:off x="3269672" y="4130288"/>
            <a:ext cx="1034473" cy="28632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빈 이름</a:t>
            </a:r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A039DFDD-6BED-405D-A579-B92C1119BB43}"/>
              </a:ext>
            </a:extLst>
          </p:cNvPr>
          <p:cNvSpPr/>
          <p:nvPr/>
        </p:nvSpPr>
        <p:spPr>
          <a:xfrm>
            <a:off x="4576618" y="4136539"/>
            <a:ext cx="1034473" cy="28632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속성 이름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59BC0898-1126-4276-A6F2-F74E1EBE69E7}"/>
              </a:ext>
            </a:extLst>
          </p:cNvPr>
          <p:cNvSpPr/>
          <p:nvPr/>
        </p:nvSpPr>
        <p:spPr>
          <a:xfrm>
            <a:off x="6846454" y="4118066"/>
            <a:ext cx="1253837" cy="28632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속성</a:t>
            </a:r>
            <a:r>
              <a:rPr lang="en-US" altLang="ko-KR" sz="1200" dirty="0"/>
              <a:t>(</a:t>
            </a:r>
            <a:r>
              <a:rPr lang="ko-KR" altLang="en-US" sz="1200" dirty="0"/>
              <a:t>데이터</a:t>
            </a:r>
            <a:r>
              <a:rPr lang="en-US" altLang="ko-KR" sz="1200" dirty="0"/>
              <a:t>) </a:t>
            </a:r>
            <a:r>
              <a:rPr lang="ko-KR" altLang="en-US" sz="1200" dirty="0"/>
              <a:t>값</a:t>
            </a: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36770AF4-C1CC-4D36-A89B-351DDD47466D}"/>
              </a:ext>
            </a:extLst>
          </p:cNvPr>
          <p:cNvSpPr/>
          <p:nvPr/>
        </p:nvSpPr>
        <p:spPr>
          <a:xfrm>
            <a:off x="5271654" y="6180475"/>
            <a:ext cx="1253837" cy="286327"/>
          </a:xfrm>
          <a:prstGeom prst="wedgeRoundRectCallout">
            <a:avLst>
              <a:gd name="adj1" fmla="val -25253"/>
              <a:gd name="adj2" fmla="val -1084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속성</a:t>
            </a:r>
            <a:r>
              <a:rPr lang="en-US" altLang="ko-KR" sz="1200" dirty="0"/>
              <a:t> </a:t>
            </a:r>
            <a:r>
              <a:rPr lang="ko-KR" altLang="en-US" sz="1200" dirty="0"/>
              <a:t>이름</a:t>
            </a:r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990268CF-C4DA-4D26-8860-DFDBB69BA623}"/>
              </a:ext>
            </a:extLst>
          </p:cNvPr>
          <p:cNvSpPr/>
          <p:nvPr/>
        </p:nvSpPr>
        <p:spPr>
          <a:xfrm>
            <a:off x="3648364" y="6152766"/>
            <a:ext cx="1034473" cy="286327"/>
          </a:xfrm>
          <a:prstGeom prst="wedgeRoundRectCallout">
            <a:avLst>
              <a:gd name="adj1" fmla="val -21726"/>
              <a:gd name="adj2" fmla="val -1181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속성 이름</a:t>
            </a:r>
          </a:p>
        </p:txBody>
      </p:sp>
    </p:spTree>
    <p:extLst>
      <p:ext uri="{BB962C8B-B14F-4D97-AF65-F5344CB8AC3E}">
        <p14:creationId xmlns:p14="http://schemas.microsoft.com/office/powerpoint/2010/main" val="427815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7DDCA8-2383-4CF2-9BE1-36589F7FB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426"/>
            <a:ext cx="12192000" cy="605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59576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물방울</Template>
  <TotalTime>25</TotalTime>
  <Words>253</Words>
  <Application>Microsoft Office PowerPoint</Application>
  <PresentationFormat>와이드스크린</PresentationFormat>
  <Paragraphs>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Consolas</vt:lpstr>
      <vt:lpstr>Tw Cen MT</vt:lpstr>
      <vt:lpstr>물방울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kkh</dc:creator>
  <cp:lastModifiedBy>kkh</cp:lastModifiedBy>
  <cp:revision>3</cp:revision>
  <dcterms:created xsi:type="dcterms:W3CDTF">2020-08-03T14:52:03Z</dcterms:created>
  <dcterms:modified xsi:type="dcterms:W3CDTF">2020-08-03T15:17:28Z</dcterms:modified>
</cp:coreProperties>
</file>