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V+6CB+w8zgRtlmOk7+Bvqjj8F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094AD2-A5C1-4C97-A680-5D15F805742F}">
  <a:tblStyle styleId="{83094AD2-A5C1-4C97-A680-5D15F805742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fill>
          <a:solidFill>
            <a:srgbClr val="CACB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BCC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0"/>
          <p:cNvSpPr txBox="1"/>
          <p:nvPr/>
        </p:nvSpPr>
        <p:spPr>
          <a:xfrm>
            <a:off x="9203863" y="6613968"/>
            <a:ext cx="298030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 b="0" i="0" sz="9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755648" y="590764"/>
            <a:ext cx="8695944" cy="1383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[ 요구사항 정의서 ]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66631" y="1991144"/>
            <a:ext cx="11538857" cy="1456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 질의응답 학습을 위한 데이터 설계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668" y="130122"/>
            <a:ext cx="2835179" cy="34046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0" y="4152757"/>
            <a:ext cx="12192000" cy="2164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 0.9.3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자연어 이해 인공지능 전문인력(AI 학습 엔진 구축과 활용) 양성과정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김경호(조장), 김규희, 김수연,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김지혜,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조명국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 이력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742950" y="10705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{83094AD2-A5C1-4C97-A680-5D15F805742F}</a:tableStyleId>
              </a:tblPr>
              <a:tblGrid>
                <a:gridCol w="811525"/>
                <a:gridCol w="4991350"/>
                <a:gridCol w="1300050"/>
                <a:gridCol w="1300050"/>
                <a:gridCol w="1366050"/>
                <a:gridCol w="1366050"/>
              </a:tblGrid>
              <a:tr h="3894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59950" marB="59950" marR="119900" marL="11990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변경 내역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작성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검토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94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일자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일자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담당자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</a:tr>
              <a:tr h="7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초안 작성(ver 0.9.0)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2022.03.10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김경호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2022.03.14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멘토(정휘웅)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강사(이진영)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수정 및 보완(ver 0.9.1)</a:t>
                      </a:r>
                      <a:endParaRPr b="1"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b="1" lang="en-US" sz="1400" u="none" cap="none" strike="noStrike"/>
                        <a:t>데이터 규모 수정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2022.03.14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김경호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2022.03.23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멘토(정휘웅)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강사(이진영)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수정 및 보완(ver 0.9.2)</a:t>
                      </a:r>
                      <a:endParaRPr b="1"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b="1" lang="en-US" sz="1400" u="none" cap="none" strike="noStrike"/>
                        <a:t>데이터 규모 (데이터별 유효 문장수 추가) 수정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2022.03.23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김경호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2022.03.30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멘토(정휘웅)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강사(이진영)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수정 및 보완(ver 0.9.3)</a:t>
                      </a:r>
                      <a:endParaRPr b="1"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b="1" lang="en-US" sz="1400" u="none" cap="none" strike="noStrike"/>
                        <a:t>JSON 파일 포맷 내용 수정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2022.04.04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김경호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2022.04.06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멘토(정휘웅)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강사(이진영)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C2E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66750" y="586970"/>
            <a:ext cx="24416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 flipH="1" rot="10800000">
            <a:off x="9312460" y="290780"/>
            <a:ext cx="2417319" cy="347859"/>
            <a:chOff x="666750" y="1287730"/>
            <a:chExt cx="5878069" cy="1085850"/>
          </a:xfrm>
        </p:grpSpPr>
        <p:grpSp>
          <p:nvGrpSpPr>
            <p:cNvPr id="112" name="Google Shape;112;p3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</p:grpSpPr>
          <p:sp>
            <p:nvSpPr>
              <p:cNvPr id="113" name="Google Shape;113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</p:grpSpPr>
          <p:sp>
            <p:nvSpPr>
              <p:cNvPr id="116" name="Google Shape;116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</p:grpSpPr>
          <p:sp>
            <p:nvSpPr>
              <p:cNvPr id="119" name="Google Shape;119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</p:grpSpPr>
          <p:sp>
            <p:nvSpPr>
              <p:cNvPr id="122" name="Google Shape;122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</p:grpSpPr>
          <p:sp>
            <p:nvSpPr>
              <p:cNvPr id="125" name="Google Shape;125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3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</p:grpSpPr>
          <p:sp>
            <p:nvSpPr>
              <p:cNvPr id="128" name="Google Shape;128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3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</p:grpSpPr>
          <p:sp>
            <p:nvSpPr>
              <p:cNvPr id="131" name="Google Shape;131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" name="Google Shape;133;p3"/>
          <p:cNvGrpSpPr/>
          <p:nvPr/>
        </p:nvGrpSpPr>
        <p:grpSpPr>
          <a:xfrm>
            <a:off x="769108" y="2191825"/>
            <a:ext cx="3710016" cy="523200"/>
            <a:chOff x="767193" y="1769826"/>
            <a:chExt cx="3710016" cy="523200"/>
          </a:xfrm>
        </p:grpSpPr>
        <p:sp>
          <p:nvSpPr>
            <p:cNvPr id="134" name="Google Shape;134;p3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1265709" y="1769826"/>
              <a:ext cx="3211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 요구사항 정의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3"/>
          <p:cNvSpPr txBox="1"/>
          <p:nvPr/>
        </p:nvSpPr>
        <p:spPr>
          <a:xfrm>
            <a:off x="1265717" y="2715047"/>
            <a:ext cx="5173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요구사항 목록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828675" y="135493"/>
            <a:ext cx="2047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요구사항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8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742875" y="1126775"/>
            <a:ext cx="11449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규모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일반상식 125개 파일에서 38개 국가 파일 중 15개의 아시아 국가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국가별 추출 가능한 데이터양은 평균적으로 49개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 미충족으로 버려지는 데이터 양을 고려하여 목표치 이상의 데이터를 획득하도록 계획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AI-hub 제공의 48개 데이터 중에서 도메인이 될 수 있는 데이터를 사전 선별한 기준에 맞게 선별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828675" y="135493"/>
            <a:ext cx="376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요구사항 목록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8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742950" y="1123350"/>
            <a:ext cx="8232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데이터의 응용처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 질문과 요구 맥락을 분석해 최적의 답을 제공하는 솔루션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활용분야: 검색엔진, 지능형 질의응답(QA) 챗봇, 개인비서</a:t>
            </a:r>
            <a:endParaRPr b="0" i="0" sz="1600" u="none" cap="none" strike="noStrik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828675" y="135493"/>
            <a:ext cx="376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요구사항 목록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8</a:t>
            </a:r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3944900" y="2529875"/>
            <a:ext cx="82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742950" y="1090625"/>
            <a:ext cx="8232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 파일 포맷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선택된 도메인의 학습용 데이터를 JSON 형태로 변환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 제공의 데이터는 이미 JSON으로 배포중이기에 JSON 형태 변환 단계 생략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 데이터의 형식을 분석하기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25" y="1000125"/>
            <a:ext cx="48577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CH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2019-01-17T10:29:08Z</dcterms:created>
  <dc:creator>Saebyeol Yu</dc:creator>
</cp:coreProperties>
</file>