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Xg9yYk8VWc7Fp/f7X5ac8RWFY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8AB929-1D33-4BC0-8AF2-9E6B41149E51}">
  <a:tblStyle styleId="{BD8AB929-1D33-4BC0-8AF2-9E6B41149E5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fill>
          <a:solidFill>
            <a:srgbClr val="CACB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BCC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894d01d7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3894d01d7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23894d01d7_1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3894d01d7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23894d01d7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23894d01d7_1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bbb1eb95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1abbb1eb95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1abbb1eb95_2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bbb1eb9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abbb1eb9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1abbb1eb95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abbb1eb9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1abbb1eb9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1abbb1eb95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3894d01d7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3894d01d7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23894d01d7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9203863" y="6613968"/>
            <a:ext cx="29803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b="0" i="0" sz="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[ 시스템 구조 정의서 ]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질의응답 학습을 위한 데이터 설계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0" y="4152757"/>
            <a:ext cx="12192000" cy="216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0.9.</a:t>
            </a:r>
            <a:r>
              <a:rPr lang="en-US">
                <a:solidFill>
                  <a:srgbClr val="000000"/>
                </a:solidFill>
              </a:rPr>
              <a:t>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자연어 이해 인공지능 전문인력(AI 학습 엔진 구축과 활용) 양성과정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김경호(조장), 김규희, 김수연, </a:t>
            </a:r>
            <a:r>
              <a:rPr lang="en-US"/>
              <a:t>김지혜,</a:t>
            </a:r>
            <a:r>
              <a:rPr lang="en-US">
                <a:solidFill>
                  <a:srgbClr val="000000"/>
                </a:solidFill>
              </a:rPr>
              <a:t> 조명국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3894d01d7_1_45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23894d01d7_1_45"/>
          <p:cNvSpPr txBox="1"/>
          <p:nvPr/>
        </p:nvSpPr>
        <p:spPr>
          <a:xfrm>
            <a:off x="828675" y="135493"/>
            <a:ext cx="14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3894d01d7_1_45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23894d01d7_1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sp>
        <p:nvSpPr>
          <p:cNvPr id="214" name="Google Shape;214;g123894d01d7_1_45"/>
          <p:cNvSpPr txBox="1"/>
          <p:nvPr/>
        </p:nvSpPr>
        <p:spPr>
          <a:xfrm>
            <a:off x="6490250" y="662738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23894d01d7_1_45"/>
          <p:cNvSpPr txBox="1"/>
          <p:nvPr/>
        </p:nvSpPr>
        <p:spPr>
          <a:xfrm>
            <a:off x="2963925" y="758150"/>
            <a:ext cx="618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명사 추출 화면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123894d01d7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75" y="1173650"/>
            <a:ext cx="4398502" cy="50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3894d01d7_1_56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3894d01d7_1_56"/>
          <p:cNvSpPr txBox="1"/>
          <p:nvPr/>
        </p:nvSpPr>
        <p:spPr>
          <a:xfrm>
            <a:off x="828675" y="135493"/>
            <a:ext cx="14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23894d01d7_1_56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23894d01d7_1_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sp>
        <p:nvSpPr>
          <p:cNvPr id="226" name="Google Shape;226;g123894d01d7_1_56"/>
          <p:cNvSpPr txBox="1"/>
          <p:nvPr/>
        </p:nvSpPr>
        <p:spPr>
          <a:xfrm>
            <a:off x="6490250" y="662738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23894d01d7_1_56"/>
          <p:cNvSpPr txBox="1"/>
          <p:nvPr/>
        </p:nvSpPr>
        <p:spPr>
          <a:xfrm>
            <a:off x="2963925" y="834350"/>
            <a:ext cx="618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워드클라우드 화면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123894d01d7_1_56"/>
          <p:cNvPicPr preferRelativeResize="0"/>
          <p:nvPr/>
        </p:nvPicPr>
        <p:blipFill rotWithShape="1">
          <a:blip r:embed="rId3">
            <a:alphaModFix/>
          </a:blip>
          <a:srcRect b="51753" l="0" r="0" t="0"/>
          <a:stretch/>
        </p:blipFill>
        <p:spPr>
          <a:xfrm>
            <a:off x="1393000" y="1249842"/>
            <a:ext cx="4398500" cy="45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23894d01d7_1_56"/>
          <p:cNvPicPr preferRelativeResize="0"/>
          <p:nvPr/>
        </p:nvPicPr>
        <p:blipFill rotWithShape="1">
          <a:blip r:embed="rId3">
            <a:alphaModFix/>
          </a:blip>
          <a:srcRect b="0" l="0" r="0" t="48496"/>
          <a:stretch/>
        </p:blipFill>
        <p:spPr>
          <a:xfrm>
            <a:off x="6323550" y="1249850"/>
            <a:ext cx="4398500" cy="481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{BD8AB929-1D33-4BC0-8AF2-9E6B41149E51}</a:tableStyleId>
              </a:tblPr>
              <a:tblGrid>
                <a:gridCol w="811525"/>
                <a:gridCol w="4991350"/>
                <a:gridCol w="1300050"/>
                <a:gridCol w="1300050"/>
                <a:gridCol w="1366050"/>
                <a:gridCol w="1366050"/>
              </a:tblGrid>
              <a:tr h="3894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59950" marB="59950" marR="119900" marL="1199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변경 내역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작성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검토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94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초안 작성(ver 0.9.0)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2022.03.11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김경호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2022.03.16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멘토(정휘웅)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강사(이진영)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수정 및 보완(ver 0.9.1)</a:t>
                      </a:r>
                      <a:endParaRPr b="1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b="1" lang="en-US" sz="1400" u="none" cap="none" strike="noStrike"/>
                        <a:t>FLOW CHART 수정, 화면 정의 수정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2022.03.30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김경호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2022.04.06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멘토(정휘웅)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강사(이진영)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C2E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flipH="1" rot="10800000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25"/>
            <a:ext cx="4489715" cy="523200"/>
            <a:chOff x="767193" y="1769826"/>
            <a:chExt cx="4489715" cy="52320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08" y="1769826"/>
              <a:ext cx="399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 시스템 구조 정의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5717" y="2651647"/>
            <a:ext cx="517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28675" y="135493"/>
            <a:ext cx="4397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900" y="673075"/>
            <a:ext cx="5107689" cy="604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abbb1eb95_2_13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 Chart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1abbb1eb95_2_13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1abbb1eb95_2_13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abbb1eb95_2_13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1abbb1eb95_2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pic>
        <p:nvPicPr>
          <p:cNvPr id="158" name="Google Shape;158;g11abbb1eb95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238" y="673150"/>
            <a:ext cx="4715522" cy="60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bbb1eb95_0_4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 Chart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1abbb1eb95_0_4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1abbb1eb95_0_4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1abbb1eb95_0_4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1abbb1eb95_0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pic>
        <p:nvPicPr>
          <p:cNvPr id="169" name="Google Shape;169;g11abbb1eb9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575" y="673150"/>
            <a:ext cx="5939462" cy="60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abbb1eb95_0_9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 Chart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1abbb1eb95_0_9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1abbb1eb95_0_9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1abbb1eb95_0_9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1abbb1eb95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pic>
        <p:nvPicPr>
          <p:cNvPr id="180" name="Google Shape;180;g11abbb1eb9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000" y="673150"/>
            <a:ext cx="6693998" cy="604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894d01d7_1_34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23894d01d7_1_34"/>
          <p:cNvSpPr txBox="1"/>
          <p:nvPr/>
        </p:nvSpPr>
        <p:spPr>
          <a:xfrm>
            <a:off x="828675" y="135493"/>
            <a:ext cx="14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23894d01d7_1_34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23894d01d7_1_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sp>
        <p:nvSpPr>
          <p:cNvPr id="190" name="Google Shape;190;g123894d01d7_1_34"/>
          <p:cNvSpPr txBox="1"/>
          <p:nvPr/>
        </p:nvSpPr>
        <p:spPr>
          <a:xfrm>
            <a:off x="6490250" y="662738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23894d01d7_1_34"/>
          <p:cNvSpPr txBox="1"/>
          <p:nvPr/>
        </p:nvSpPr>
        <p:spPr>
          <a:xfrm>
            <a:off x="2963925" y="758150"/>
            <a:ext cx="618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 추출 화면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23894d01d7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475" y="1173650"/>
            <a:ext cx="5470091" cy="507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828675" y="135493"/>
            <a:ext cx="1473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6490250" y="662738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2963925" y="758150"/>
            <a:ext cx="618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 통합 화면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800" y="1173650"/>
            <a:ext cx="5061449" cy="507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2019-01-17T10:29:08Z</dcterms:created>
  <dc:creator>Saebyeol Yu</dc:creator>
</cp:coreProperties>
</file>