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eqn4K8XlcLYeg5ms2E5jNIsuU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60F284-69CC-4A71-BE22-BE39360B00B9}">
  <a:tblStyle styleId="{E860F284-69CC-4A71-BE22-BE39360B00B9}" styleName="Table_0">
    <a:wholeTbl>
      <a:tcTxStyle b="off" i="off">
        <a:font>
          <a:latin typeface="Adobe 고딕 Std B"/>
          <a:ea typeface="Adobe 고딕 Std B"/>
          <a:cs typeface="Adobe 고딕 Std B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7"/>
          </a:solidFill>
        </a:fill>
      </a:tcStyle>
    </a:wholeTbl>
    <a:band1H>
      <a:tcTxStyle b="off" i="off"/>
      <a:tcStyle>
        <a:tcBdr/>
        <a:fill>
          <a:solidFill>
            <a:srgbClr val="CACB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B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48"/>
      </p:cViewPr>
      <p:guideLst>
        <p:guide orient="horz" pos="21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2"/>
          <p:cNvSpPr txBox="1"/>
          <p:nvPr/>
        </p:nvSpPr>
        <p:spPr>
          <a:xfrm>
            <a:off x="9203863" y="6613968"/>
            <a:ext cx="31085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755648" y="1009184"/>
            <a:ext cx="8695944" cy="138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 프로젝트 정의서 ]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3668" y="130122"/>
            <a:ext cx="2835179" cy="34046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838027" y="3811580"/>
            <a:ext cx="10833042" cy="238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</a:t>
            </a:r>
            <a:r>
              <a:rPr lang="en-US" sz="2400" dirty="0" smtClean="0"/>
              <a:t>9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.4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자연어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이해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인공지능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전문인력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(AI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학습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엔진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구축과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활용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양성과정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1조 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김규희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조장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김수연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김지혜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503045" y="2601903"/>
            <a:ext cx="920115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수집 데이터 기반 BERT 질의응답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7125" y="1000125"/>
            <a:ext cx="48577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r>
              <a:rPr lang="en-US"/>
              <a:t> / 11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r>
              <a:rPr lang="en-US"/>
              <a:t> / 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96088" y="135493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 sz="1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101;p2"/>
          <p:cNvGraphicFramePr/>
          <p:nvPr>
            <p:extLst>
              <p:ext uri="{D42A27DB-BD31-4B8C-83A1-F6EECF244321}">
                <p14:modId xmlns:p14="http://schemas.microsoft.com/office/powerpoint/2010/main" val="1526860128"/>
              </p:ext>
            </p:extLst>
          </p:nvPr>
        </p:nvGraphicFramePr>
        <p:xfrm>
          <a:off x="742950" y="1070592"/>
          <a:ext cx="11135075" cy="4475750"/>
        </p:xfrm>
        <a:graphic>
          <a:graphicData uri="http://schemas.openxmlformats.org/drawingml/2006/table">
            <a:tbl>
              <a:tblPr firstRow="1" bandRow="1">
                <a:noFill/>
                <a:tableStyleId>{E860F284-69CC-4A71-BE22-BE39360B00B9}</a:tableStyleId>
              </a:tblPr>
              <a:tblGrid>
                <a:gridCol w="81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 내역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검토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일자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일자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담당자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초안 작성(ver 0.</a:t>
                      </a:r>
                      <a:r>
                        <a:rPr lang="en-US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.0)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2022.05.31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개발의민족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2022.06.02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멘토(정휘웅)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강사(이진영)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및 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보완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0.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.1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dobe 고딕 Std B"/>
                          <a:ea typeface="Adobe 고딕 Std B"/>
                          <a:cs typeface="Adobe 고딕 Std B"/>
                          <a:sym typeface="Arial"/>
                        </a:rPr>
                        <a:t>•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팀 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멤버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조정</a:t>
                      </a:r>
                      <a:endParaRPr dirty="0"/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2022.06.03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개발의민족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2022.06.03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멘토(정휘웅)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강사(이진영)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및 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보완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0.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.2)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dobe 고딕 Std B"/>
                          <a:ea typeface="Adobe 고딕 Std B"/>
                          <a:cs typeface="Adobe 고딕 Std B"/>
                          <a:sym typeface="Arial"/>
                        </a:rPr>
                        <a:t>•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WBS 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dobe 고딕 Std B"/>
                          <a:ea typeface="Adobe 고딕 Std B"/>
                          <a:cs typeface="Adobe 고딕 Std B"/>
                          <a:sym typeface="Arial"/>
                        </a:rPr>
                        <a:t>•</a:t>
                      </a:r>
                      <a:r>
                        <a:rPr 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예상결과물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dirty="0"/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2022.06.07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개발의민족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2022.06.15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멘토(정휘웅)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강사(이진영)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및 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보완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0.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.3)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dobe 고딕 Std B"/>
                          <a:ea typeface="Adobe 고딕 Std B"/>
                          <a:cs typeface="Adobe 고딕 Std B"/>
                          <a:sym typeface="Arial"/>
                        </a:rPr>
                        <a:t>•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WBS </a:t>
                      </a:r>
                      <a:r>
                        <a:rPr 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Adobe 고딕 Std B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400" b="1" i="0" u="none" strike="noStrike" cap="none" dirty="0" smtClean="0">
                          <a:solidFill>
                            <a:srgbClr val="000000"/>
                          </a:solidFill>
                          <a:latin typeface="Adobe 고딕 Std B"/>
                          <a:ea typeface="Arial"/>
                          <a:cs typeface="Arial"/>
                          <a:sym typeface="Arial"/>
                        </a:rPr>
                        <a:t>목차 제목 수정</a:t>
                      </a:r>
                      <a:endParaRPr lang="ko-KR" altLang="en-US" sz="1400" b="1" i="0" u="none" strike="noStrike" cap="none" dirty="0" smtClean="0">
                        <a:solidFill>
                          <a:schemeClr val="dk1"/>
                        </a:solidFill>
                        <a:latin typeface="Adobe 고딕 Std B"/>
                        <a:ea typeface="Adobe 고딕 Std B"/>
                        <a:cs typeface="Adobe 고딕 Std B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2022.06.13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개발의민족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lang="en-US" sz="18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2022.06.15</a:t>
                      </a:r>
                      <a:endParaRPr lang="en-US" altLang="ko-KR" sz="1400" b="1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멘토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정휘웅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강사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이진영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 smtClean="0">
                          <a:latin typeface="+mj-lt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b="1" u="none" strike="noStrike" cap="none" dirty="0"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i="0" u="none" strike="noStrike" cap="none" dirty="0" smtClean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수정 및 보완</a:t>
                      </a: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1400" b="1" i="0" u="none" strike="noStrike" cap="none" dirty="0" err="1" smtClean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ver</a:t>
                      </a:r>
                      <a:r>
                        <a:rPr lang="ko-KR" altLang="en-US" sz="1400" b="1" i="0" u="none" strike="noStrike" cap="none" dirty="0" smtClean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.4)</a:t>
                      </a:r>
                      <a:endParaRPr lang="ko-KR" altLang="en-US" sz="1400" b="1" u="none" strike="noStrike" cap="none" dirty="0" smtClean="0"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Adobe 고딕 Std B"/>
                          <a:ea typeface="Adobe 고딕 Std B"/>
                          <a:cs typeface="Adobe 고딕 Std B"/>
                          <a:sym typeface="Arial"/>
                        </a:rPr>
                        <a:t>•</a:t>
                      </a:r>
                      <a:r>
                        <a:rPr lang="en-US" altLang="ko-KR" sz="1400" b="1" i="0" u="none" strike="noStrike" cap="none" smtClean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WBS </a:t>
                      </a:r>
                      <a:r>
                        <a:rPr lang="ko-KR" altLang="en-US" sz="1400" b="1" i="0" u="none" strike="noStrike" cap="none" dirty="0" smtClean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endParaRPr lang="ko-KR" altLang="en-US" sz="1400" b="1" dirty="0" smtClean="0">
                        <a:latin typeface="+mj-lt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 smtClean="0">
                          <a:latin typeface="+mj-lt"/>
                          <a:ea typeface="Arial"/>
                          <a:cs typeface="Arial"/>
                          <a:sym typeface="Arial"/>
                        </a:rPr>
                        <a:t>2022.06.17</a:t>
                      </a:r>
                      <a:endParaRPr sz="1400" b="1" u="none" strike="noStrike" cap="none" dirty="0"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 err="1" smtClean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개발의민족</a:t>
                      </a:r>
                      <a:endParaRPr lang="ko-KR" altLang="en-US" sz="1400" b="0" u="none" strike="noStrike" cap="none" dirty="0" smtClean="0"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2022.06.17</a:t>
                      </a:r>
                      <a:endParaRPr lang="en-US" altLang="ko-KR" sz="1400" b="1" u="none" strike="noStrike" cap="none" dirty="0" smtClean="0"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i="0" u="none" strike="noStrike" cap="none" dirty="0" smtClean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멘토</a:t>
                      </a: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정휘웅</a:t>
                      </a: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1" u="none" strike="noStrike" cap="none" dirty="0" smtClean="0"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i="0" u="none" strike="noStrike" cap="none" dirty="0" smtClean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강사</a:t>
                      </a: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1" i="0" u="none" strike="noStrike" cap="none" dirty="0" smtClean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이진영</a:t>
                      </a: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87755960"/>
                  </a:ext>
                </a:extLst>
              </a:tr>
            </a:tbl>
          </a:graphicData>
        </a:graphic>
      </p:graphicFrame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</a:t>
            </a:fld>
            <a:r>
              <a:rPr lang="en-US">
                <a:latin typeface="Arial"/>
                <a:ea typeface="Arial"/>
                <a:cs typeface="Arial"/>
                <a:sym typeface="Arial"/>
              </a:rPr>
              <a:t> / 11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742950" y="155848"/>
            <a:ext cx="17164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 이력 관리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C2E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66750" y="586975"/>
            <a:ext cx="403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"/>
          <p:cNvGrpSpPr/>
          <p:nvPr/>
        </p:nvGrpSpPr>
        <p:grpSpPr>
          <a:xfrm rot="10800000" flipH="1">
            <a:off x="9312460" y="290780"/>
            <a:ext cx="2417319" cy="347859"/>
            <a:chOff x="666750" y="1287730"/>
            <a:chExt cx="5878069" cy="1085850"/>
          </a:xfrm>
        </p:grpSpPr>
        <p:grpSp>
          <p:nvGrpSpPr>
            <p:cNvPr id="112" name="Google Shape;112;p3"/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</p:grpSpPr>
          <p:sp>
            <p:nvSpPr>
              <p:cNvPr id="113" name="Google Shape;113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3"/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</p:grpSpPr>
          <p:sp>
            <p:nvSpPr>
              <p:cNvPr id="116" name="Google Shape;116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3"/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</p:grpSpPr>
          <p:sp>
            <p:nvSpPr>
              <p:cNvPr id="119" name="Google Shape;119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</p:grpSpPr>
          <p:sp>
            <p:nvSpPr>
              <p:cNvPr id="122" name="Google Shape;122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3"/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</p:grpSpPr>
          <p:sp>
            <p:nvSpPr>
              <p:cNvPr id="125" name="Google Shape;125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3"/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</p:grpSpPr>
          <p:sp>
            <p:nvSpPr>
              <p:cNvPr id="128" name="Google Shape;128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3"/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</p:grpSpPr>
          <p:sp>
            <p:nvSpPr>
              <p:cNvPr id="131" name="Google Shape;131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" name="Google Shape;133;p3"/>
          <p:cNvGrpSpPr/>
          <p:nvPr/>
        </p:nvGrpSpPr>
        <p:grpSpPr>
          <a:xfrm>
            <a:off x="769108" y="2191825"/>
            <a:ext cx="5803412" cy="523200"/>
            <a:chOff x="767193" y="1769826"/>
            <a:chExt cx="5803412" cy="523200"/>
          </a:xfrm>
        </p:grpSpPr>
        <p:sp>
          <p:nvSpPr>
            <p:cNvPr id="134" name="Google Shape;134;p3"/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1265705" y="1769826"/>
              <a:ext cx="5304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 프로젝트 정의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</a:t>
            </a:fld>
            <a:r>
              <a:rPr lang="en-US">
                <a:latin typeface="Arial"/>
                <a:ea typeface="Arial"/>
                <a:cs typeface="Arial"/>
                <a:sym typeface="Arial"/>
              </a:rPr>
              <a:t> / 11</a:t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1267633" y="2762810"/>
            <a:ext cx="289446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추진 목표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필요성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과제 수행 범위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예상 결과물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WBS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828675" y="135493"/>
            <a:ext cx="800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96088" y="135493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sz="1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4</a:t>
            </a:fld>
            <a:r>
              <a:rPr lang="en-US">
                <a:latin typeface="Arial"/>
                <a:ea typeface="Arial"/>
                <a:cs typeface="Arial"/>
                <a:sym typeface="Arial"/>
              </a:rPr>
              <a:t> / 11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742950" y="1080013"/>
            <a:ext cx="7211100" cy="184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❏"/>
            </a:pPr>
            <a:r>
              <a:rPr lang="en-US" sz="19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이름 : 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 데이터 기반 BERT 질의응답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❏"/>
            </a:pPr>
            <a:r>
              <a:rPr lang="en-US" sz="19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기간 : 2022.0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9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en-US" sz="19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 2022.0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9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90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❏"/>
            </a:pPr>
            <a:r>
              <a:rPr lang="en-US" sz="19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인원 : 김규희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(조장)</a:t>
            </a:r>
            <a:r>
              <a:rPr lang="en-US" sz="19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김수연, 김지혜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❏"/>
            </a:pPr>
            <a:r>
              <a:rPr lang="en-US" sz="19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 이름 : 개발의 민족</a:t>
            </a:r>
            <a:endParaRPr sz="190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828675" y="135493"/>
            <a:ext cx="15424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추진 목표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96088" y="135493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002</a:t>
            </a:r>
            <a:endParaRPr sz="1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5</a:t>
            </a:fld>
            <a:r>
              <a:rPr lang="en-US">
                <a:latin typeface="Arial"/>
                <a:ea typeface="Arial"/>
                <a:cs typeface="Arial"/>
                <a:sym typeface="Arial"/>
              </a:rPr>
              <a:t> / 11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675093" y="983825"/>
            <a:ext cx="11125500" cy="152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❏"/>
            </a:pPr>
            <a:r>
              <a:rPr lang="en-US" sz="1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정답 데이터 정확도 향상을 위해 국가 데이터를 AI 언어 처리 모델에 적용하기 위한 적정한  데이터 세트 수집 및 분석</a:t>
            </a:r>
            <a:endParaRPr sz="17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❏"/>
            </a:pPr>
            <a:r>
              <a:rPr lang="en-US" sz="1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수집한 국가 데이터 기반으로 BERT를 통한 정답 데이터 출력</a:t>
            </a:r>
            <a:endParaRPr sz="17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828675" y="135493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필요성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96088" y="135493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003</a:t>
            </a:r>
            <a:endParaRPr sz="1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6</a:t>
            </a:fld>
            <a:r>
              <a:rPr lang="en-US">
                <a:latin typeface="Arial"/>
                <a:ea typeface="Arial"/>
                <a:cs typeface="Arial"/>
                <a:sym typeface="Arial"/>
              </a:rPr>
              <a:t> / 11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675093" y="918980"/>
            <a:ext cx="10983900" cy="347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한국 내 많은 검색 사이트의 키워드 검색 결과 시 찾고자 하는 검색의 결과를 보여주기보다 이에 관련된 광고가 노출되거나 부정확한 정보가 나타나기 쉽고 또한 검증되지 않은 정보가 사용자에게 혼란을 주기 쉬움.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정보의 부정확성을 해소하고자 사용자의 질문에 따른 답변을 제공할 수 있는 프로그램을 개발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주제와의 연관성 등을 고려하여 불필요한 데이터를 1차적으로 필터링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검증된 정보만을 제공하여 믿을 수 있는 데이터를 전달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지식의 이해가 낮은 사용자일지라도 쉬운 접근성으로 원하는 답을 찾을 수 있도록 생산성을 높임.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828675" y="135493"/>
            <a:ext cx="2284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과제 수행 범위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96088" y="135493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004</a:t>
            </a:r>
            <a:endParaRPr sz="1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7</a:t>
            </a:fld>
            <a:r>
              <a:rPr lang="en-US">
                <a:latin typeface="Arial"/>
                <a:ea typeface="Arial"/>
                <a:cs typeface="Arial"/>
                <a:sym typeface="Arial"/>
              </a:rPr>
              <a:t> / 11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675093" y="820657"/>
            <a:ext cx="10983900" cy="5219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5대륙 기준의 아시아 국가로 도메인 선정</a:t>
            </a:r>
            <a:endParaRPr/>
          </a:p>
          <a:p>
            <a:pPr marL="457200" marR="0" lvl="0" indent="0" algn="l" rtl="0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대만, 대한민국, 러시아, 말레이시아, 베트남, 북한, 싱가포르, 이란, 이스라엘, 인도, 인도네시아, 중국, 태국,     터키, 필리핀 총 15개 / 약 50개 문장 데이터 활용</a:t>
            </a:r>
            <a:endParaRPr/>
          </a:p>
          <a:p>
            <a:pPr marL="914400" marR="0" lvl="1" indent="-336550" algn="l" rtl="0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BERT를 활용하여 각 국가의 생성된 질의응답 정확성을 확인</a:t>
            </a:r>
            <a:endParaRPr/>
          </a:p>
          <a:p>
            <a:pPr marL="914400" marR="0" lvl="1" indent="-3365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분석된 데이터 결과 중 문장 및 질문의 적합성을 확인하여 무의미한 데이터 삭제</a:t>
            </a:r>
            <a:endParaRPr/>
          </a:p>
          <a:p>
            <a:pPr marL="914400" marR="0" lvl="1" indent="-3365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교차 검수 방식으로 분석된 데이터 결과를 팀 전원이 상시 확인 및 수정</a:t>
            </a:r>
            <a:endParaRPr/>
          </a:p>
          <a:p>
            <a:pPr marL="914400" marR="0" lvl="1" indent="-3365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사용자가 묻는 질문에 정확한 대답을 할 수 있도록 구현 및 검증</a:t>
            </a:r>
            <a:endParaRPr/>
          </a:p>
          <a:p>
            <a:pPr marL="457200" marR="0" lvl="0" indent="0" algn="l" rtl="0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Butter Block과 Django 연결</a:t>
            </a:r>
            <a:endParaRPr/>
          </a:p>
          <a:p>
            <a:pPr marL="914400" marR="0" lvl="1" indent="-3365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Django를 활용한 사용자가 이용할 수 있는 웹사이트 구현</a:t>
            </a: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828675" y="135493"/>
            <a:ext cx="18501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예상 결과물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96088" y="135493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005</a:t>
            </a:r>
            <a:endParaRPr sz="1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8</a:t>
            </a:fld>
            <a:r>
              <a:rPr lang="en-US">
                <a:latin typeface="Arial"/>
                <a:ea typeface="Arial"/>
                <a:cs typeface="Arial"/>
                <a:sym typeface="Arial"/>
              </a:rPr>
              <a:t> / 11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675093" y="820657"/>
            <a:ext cx="10983900" cy="250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아시아 국가 질의응답 웹 페이지</a:t>
            </a:r>
            <a:endParaRPr/>
          </a:p>
          <a:p>
            <a:pPr marL="9144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: 대만, 대한민국, 러시아, 말레이시아, 베트남, 북한, 싱가포르, 이란, 이스라엘, 인도, 인도네시아, 중국, 태국, 터키, 필리핀 총 15개 메뉴</a:t>
            </a:r>
            <a:endParaRPr/>
          </a:p>
          <a:p>
            <a:pPr marL="9144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Modal : 각 국가별 데이터에서 추출한 명사 워드 클라우드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Country : Butter Block과 연결된 질의응답 페이지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828675" y="135493"/>
            <a:ext cx="8996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WBS</a:t>
            </a:r>
            <a:endParaRPr/>
          </a:p>
        </p:txBody>
      </p:sp>
      <p:sp>
        <p:nvSpPr>
          <p:cNvPr id="195" name="Google Shape;195;p9"/>
          <p:cNvSpPr txBox="1"/>
          <p:nvPr/>
        </p:nvSpPr>
        <p:spPr>
          <a:xfrm>
            <a:off x="96088" y="135493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006</a:t>
            </a:r>
            <a:endParaRPr sz="1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r>
              <a:rPr lang="en-US"/>
              <a:t> / 11</a:t>
            </a: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381125"/>
            <a:ext cx="10987276" cy="38836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518</Words>
  <Application>Microsoft Office PowerPoint</Application>
  <PresentationFormat>와이드스크린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Adobe 고딕 Std B</vt:lpstr>
      <vt:lpstr>Malgun Gothic</vt:lpstr>
      <vt:lpstr>Arial</vt:lpstr>
      <vt:lpstr>Office 테마</vt:lpstr>
      <vt:lpstr>[ 프로젝트 정의서 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프로젝트 정의서 ]</dc:title>
  <dc:creator>Saebyeol Yu</dc:creator>
  <cp:lastModifiedBy>pc201</cp:lastModifiedBy>
  <cp:revision>8</cp:revision>
  <dcterms:created xsi:type="dcterms:W3CDTF">2019-01-17T10:29:08Z</dcterms:created>
  <dcterms:modified xsi:type="dcterms:W3CDTF">2022-06-22T02:11:02Z</dcterms:modified>
</cp:coreProperties>
</file>