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SKwm3nUf3doCkgh7goXAOjVk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A840D-4188-4855-9A5F-CF586B12A269}">
  <a:tblStyle styleId="{DFEA840D-4188-4855-9A5F-CF586B12A269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5FCC95-D2DD-414C-8B05-01B7BDC6DA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4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데이터 분석서 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</a:t>
            </a:r>
            <a:r>
              <a:rPr lang="en-US">
                <a:solidFill>
                  <a:srgbClr val="000000"/>
                </a:solidFill>
              </a:rPr>
              <a:t>9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1조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김규희(조장), 김수연, 김지혜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828675" y="135493"/>
            <a:ext cx="4076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검토 후 조원별 의견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006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10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10"/>
          <p:cNvGraphicFramePr/>
          <p:nvPr/>
        </p:nvGraphicFramePr>
        <p:xfrm>
          <a:off x="558715" y="966171"/>
          <a:ext cx="11292700" cy="4686025"/>
        </p:xfrm>
        <a:graphic>
          <a:graphicData uri="http://schemas.openxmlformats.org/drawingml/2006/table">
            <a:tbl>
              <a:tblPr>
                <a:noFill/>
                <a:tableStyleId>{565FCC95-D2DD-414C-8B05-01B7BDC6DA19}</a:tableStyleId>
              </a:tblPr>
              <a:tblGrid>
                <a:gridCol w="19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검토 의견 혹은 데이터를 보고 느낀 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김규희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데이터를 얻는 과정은 쉬웠지만 수집된 데이터를 자세히 들여다보니 업데이트가 안 된 데이터, 사실과 다른 데이터,        맞춤법과 띄어쓰기가 되어 있지 않은 데이터, 한국말로 적힌 외국어 데이터들이 많았습니다. 프로젝트에 적합하지 않은 데이터들을 butter block이 이해할 수 있게 정제하는 과정이 까다롭고 오랜 시간이 걸린다는 것을 느꼈습니다.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김수연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수집한 데이터의 맞춤법, 문법, 시제, 사실확인, 외래어 표기가 다소 정확하지 않아 자료 확인 및 수정에 많은 시간이        소요되었습니다. 원하는 데이터를 얻기 위해 어떻게 정제해야 하는지 여러 시행착오를 겪으며 데이터 정제의 중요성을 느낄 수 있었습니다.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김지혜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데이터를 선정하는 과정은 어렵지 않았으나 선정한 데이터의 사실유무 확인, 외래어, 한문, 특수문자 처리, 맞춤법,  시제 정리 등 정제할 사항이 많아 데이터 전처리 과정에서 많은 시간을 보냈습니다. 이 과정을 통해 데이터의 정확성과 정제가 중요하다는 것을 느꼈습니다.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/ 12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 /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>
            <p:extLst>
              <p:ext uri="{D42A27DB-BD31-4B8C-83A1-F6EECF244321}">
                <p14:modId xmlns:p14="http://schemas.microsoft.com/office/powerpoint/2010/main" val="617371631"/>
              </p:ext>
            </p:extLst>
          </p:nvPr>
        </p:nvGraphicFramePr>
        <p:xfrm>
          <a:off x="742950" y="1070592"/>
          <a:ext cx="11135075" cy="1484000"/>
        </p:xfrm>
        <a:graphic>
          <a:graphicData uri="http://schemas.openxmlformats.org/drawingml/2006/table">
            <a:tbl>
              <a:tblPr firstRow="1" bandRow="1">
                <a:noFill/>
                <a:tableStyleId>{DFEA840D-4188-4855-9A5F-CF586B12A269}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 내역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검토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2022.06.07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멘토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정휘웅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강사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이진영</a:t>
                      </a: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48704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35"/>
            <a:ext cx="4624159" cy="523220"/>
            <a:chOff x="767193" y="1769836"/>
            <a:chExt cx="4624159" cy="52322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18" y="1769836"/>
              <a:ext cx="4125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 데이터 분석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7633" y="2715055"/>
            <a:ext cx="52262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수집 데이터 정의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팀원별 업무 분장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수집 절차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정제 절차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수집 데이터 예시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검토 후 조원별 의견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수집 데이터 정의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75093" y="921966"/>
            <a:ext cx="10678707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65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AI-HUB에서 제공 중인 학습용 데이터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48개의 카테고리 중 일반상식</a:t>
            </a:r>
            <a:endParaRPr/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5대륙 기준의 아시아 국가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대만, 대한민국, 러시아, 말레이시아, 베트남, 북한, 싱가포르, 이란, 이스라엘, 인도, 인도네시아, 중국, 태국, 터키, 필리핀 총 15개 / 약 50개 문장 데이터 활용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팀원별 업무 분장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5"/>
          <p:cNvGraphicFramePr/>
          <p:nvPr/>
        </p:nvGraphicFramePr>
        <p:xfrm>
          <a:off x="1250425" y="1596500"/>
          <a:ext cx="10103375" cy="3668175"/>
        </p:xfrm>
        <a:graphic>
          <a:graphicData uri="http://schemas.openxmlformats.org/drawingml/2006/table">
            <a:tbl>
              <a:tblPr>
                <a:noFill/>
                <a:tableStyleId>{565FCC95-D2DD-414C-8B05-01B7BDC6DA19}</a:tableStyleId>
              </a:tblPr>
              <a:tblGrid>
                <a:gridCol w="132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담당업무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김규희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JSON 파일에서 문장 추출 코드 작성, 도메인 선정을 위한 AI-HUB 데이터 수집 및 분석, 질의응답 데이터 작성,    선별된 데이터 정제(전처리)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김수연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무결성 대조 검사, 도메인 선정을 위한 AI-HUB 데이터 수집 및 분석, 질의응답 데이터 작성, 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선별된 데이터 정제(전처리), 정제된 데이터 TXT파일 저장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김지혜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도메인 선정을 위한 AI-HUB 데이터 수집 및 분석, 질의응답 데이터 작성, 선별된 데이터 정제(전처리)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수집 절차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75093" y="1083631"/>
            <a:ext cx="9067423" cy="121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655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학습용 데이터 중 적합한 카테고리 선별</a:t>
            </a:r>
            <a:endParaRPr/>
          </a:p>
          <a:p>
            <a:pPr marL="914400" marR="0" lvl="1" indent="-336550" algn="l" rtl="0">
              <a:lnSpc>
                <a:spcPct val="1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이미지, 음성 또는 대화로 구성된 데이터는 프로젝트 목적에 맞지 않아 선별 시 제외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정제 절차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004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75093" y="847898"/>
            <a:ext cx="10723800" cy="277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분석한 데이터를 토대로 질의응답이 가능하도록 도메인 데이터를 처리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데이터별 유효 데이터 확인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통계치 등 최신화가 요구되는 데이터 수정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시제(지금, 현재, 최근 등)가 들어간 데이터 수정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수집 데이터 예시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005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742950" y="320159"/>
            <a:ext cx="3331642" cy="102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AI-HUB의 JSON 파일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551" y="1341977"/>
            <a:ext cx="7341251" cy="50738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수집 데이터 예시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005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9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742950" y="320150"/>
            <a:ext cx="833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파일 문장 추출한 TXT 파일 데이터 정제(맞춤법, 문법)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852" y="1336075"/>
            <a:ext cx="4541494" cy="5020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2027"/>
          <a:stretch/>
        </p:blipFill>
        <p:spPr>
          <a:xfrm>
            <a:off x="5964125" y="1336063"/>
            <a:ext cx="4363532" cy="50202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와이드스크린</PresentationFormat>
  <Paragraphs>99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Office 테마</vt:lpstr>
      <vt:lpstr>[ 데이터 분석서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데이터 분석서 ]</dc:title>
  <dc:creator>Saebyeol Yu</dc:creator>
  <cp:lastModifiedBy>pc201</cp:lastModifiedBy>
  <cp:revision>1</cp:revision>
  <dcterms:created xsi:type="dcterms:W3CDTF">2019-01-17T10:29:08Z</dcterms:created>
  <dcterms:modified xsi:type="dcterms:W3CDTF">2022-06-22T01:44:16Z</dcterms:modified>
</cp:coreProperties>
</file>