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8rjwg3BI/yaG8GAywCDciRgK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5984E-746B-4605-A910-AE60DC49984B}">
  <a:tblStyle styleId="{EE65984E-746B-4605-A910-AE60DC49984B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4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 txBox="1"/>
          <p:nvPr/>
        </p:nvSpPr>
        <p:spPr>
          <a:xfrm>
            <a:off x="9203863" y="6613968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 요구사항 정의서]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366631" y="4152757"/>
            <a:ext cx="11538857" cy="216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0.</a:t>
            </a:r>
            <a:r>
              <a:rPr lang="en-US">
                <a:solidFill>
                  <a:srgbClr val="000000"/>
                </a:solidFill>
              </a:rPr>
              <a:t>9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/>
              <a:t>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 이해 인공지능 전문인력(AI 학습 엔진 구축과 활용) 양성과정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1조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김규희(조장), 김수연, 김지혜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28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>
            <p:extLst>
              <p:ext uri="{D42A27DB-BD31-4B8C-83A1-F6EECF244321}">
                <p14:modId xmlns:p14="http://schemas.microsoft.com/office/powerpoint/2010/main" val="1594686365"/>
              </p:ext>
            </p:extLst>
          </p:nvPr>
        </p:nvGraphicFramePr>
        <p:xfrm>
          <a:off x="742950" y="1070592"/>
          <a:ext cx="11135075" cy="2894300"/>
        </p:xfrm>
        <a:graphic>
          <a:graphicData uri="http://schemas.openxmlformats.org/drawingml/2006/table">
            <a:tbl>
              <a:tblPr firstRow="1" bandRow="1">
                <a:noFill/>
                <a:tableStyleId>{EE65984E-746B-4605-A910-AE60DC49984B}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 내역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검토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2022.05.13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2022.06.02</a:t>
                      </a:r>
                      <a:endParaRPr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보완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0.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.1)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sz="1400" b="1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r>
                        <a:rPr lang="en-US" sz="1400" b="1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목록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2022.06.13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보완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0.9.2)</a:t>
                      </a: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b="1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r>
                        <a:rPr lang="en-US" b="1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목록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2022.06.16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멘토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정휘웅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강사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이진영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5"/>
            <a:ext cx="420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" name="Google Shape;133;p3"/>
          <p:cNvSpPr txBox="1"/>
          <p:nvPr/>
        </p:nvSpPr>
        <p:spPr>
          <a:xfrm>
            <a:off x="1267634" y="2715055"/>
            <a:ext cx="3503872" cy="46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769108" y="2191835"/>
            <a:ext cx="4200825" cy="523220"/>
            <a:chOff x="767193" y="1769836"/>
            <a:chExt cx="4200825" cy="523220"/>
          </a:xfrm>
        </p:grpSpPr>
        <p:sp>
          <p:nvSpPr>
            <p:cNvPr id="136" name="Google Shape;136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1265718" y="1769836"/>
              <a:ext cx="37023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 요구사항 정의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21579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75093" y="722461"/>
            <a:ext cx="10678707" cy="344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US" sz="1500">
                <a:solidFill>
                  <a:schemeClr val="dk1"/>
                </a:solidFill>
              </a:rPr>
              <a:t>국가 정보에 대한 질의응답 시스템 구축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US" sz="1500">
                <a:solidFill>
                  <a:schemeClr val="dk1"/>
                </a:solidFill>
              </a:rPr>
              <a:t>프로젝트B의 수집된 데이터를 질의응답 데이터로 활용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US" sz="1500">
                <a:solidFill>
                  <a:schemeClr val="dk1"/>
                </a:solidFill>
              </a:rPr>
              <a:t>사용자가 직관적으로 국가 본문 내 빈도수 높은 명사를 파악하기 위한 시각화 활용 – 워드 클라우드(word cloud)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US" sz="1500">
                <a:solidFill>
                  <a:schemeClr val="dk1"/>
                </a:solidFill>
              </a:rPr>
              <a:t>사용자가 직접 작성하지 않고 이용할 수 있는 질문 리스트(questions) 필요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US" sz="1500">
                <a:solidFill>
                  <a:schemeClr val="dk1"/>
                </a:solidFill>
              </a:rPr>
              <a:t>사용자가 질의응답 할 국가를 선택한 후 DB에서 본문(context)과 질문(questions) 출력 또는 직접 작성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US" sz="1500">
                <a:solidFill>
                  <a:schemeClr val="dk1"/>
                </a:solidFill>
              </a:rPr>
              <a:t>웹 UI에서 사용자가 질문 입력 시 Butter Block의 MRC</a:t>
            </a:r>
            <a:r>
              <a:rPr lang="en-US" sz="1200">
                <a:solidFill>
                  <a:schemeClr val="dk1"/>
                </a:solidFill>
              </a:rPr>
              <a:t>(Machine Reading Comprehension, 기계독해) </a:t>
            </a:r>
            <a:r>
              <a:rPr lang="en-US" sz="1500">
                <a:solidFill>
                  <a:schemeClr val="dk1"/>
                </a:solidFill>
              </a:rPr>
              <a:t>답변 수신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US" sz="1500">
                <a:solidFill>
                  <a:schemeClr val="dk1"/>
                </a:solidFill>
              </a:rPr>
              <a:t>Python 기반 웹 인터페이스에 대한 기본 설계 및 구현 – Platform : Django, DB : MySQL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/ 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/ 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와이드스크린</PresentationFormat>
  <Paragraphs>62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Adobe 고딕 Std B</vt:lpstr>
      <vt:lpstr>Malgun Gothic</vt:lpstr>
      <vt:lpstr>Arial</vt:lpstr>
      <vt:lpstr>Office 테마</vt:lpstr>
      <vt:lpstr>[ 요구사항 정의서]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요구사항 정의서]</dc:title>
  <dc:creator>Saebyeol Yu</dc:creator>
  <cp:lastModifiedBy>pc201</cp:lastModifiedBy>
  <cp:revision>2</cp:revision>
  <dcterms:created xsi:type="dcterms:W3CDTF">2019-01-17T10:29:08Z</dcterms:created>
  <dcterms:modified xsi:type="dcterms:W3CDTF">2022-06-22T02:14:56Z</dcterms:modified>
</cp:coreProperties>
</file>