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77ae5pJjcGZACaETT8Nq0HEEZ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063A-F4E3-43F8-B8AB-65D0CD9FA341}">
  <a:tblStyle styleId="{7488063A-F4E3-43F8-B8AB-65D0CD9FA341}" styleName="Table_0">
    <a:wholeTbl>
      <a:tcTxStyle b="off" i="off">
        <a:font>
          <a:latin typeface="Adobe 고딕 Std B"/>
          <a:ea typeface="Adobe 고딕 Std B"/>
          <a:cs typeface="Adobe 고딕 Std B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ACB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B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dobe 고딕 Std B"/>
          <a:ea typeface="Adobe 고딕 Std B"/>
          <a:cs typeface="Adobe 고딕 Std B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8" y="318"/>
      </p:cViewPr>
      <p:guideLst>
        <p:guide orient="horz" pos="21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 txBox="1"/>
          <p:nvPr/>
        </p:nvSpPr>
        <p:spPr>
          <a:xfrm>
            <a:off x="9203863" y="6613968"/>
            <a:ext cx="3108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Copyrightⓒ 이젠IT컴퓨터아카데미. All Rights Reserved.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[ 시스템 정의서]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수집 데이터 기반 BERT 질의응답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3668" y="130122"/>
            <a:ext cx="2835179" cy="34046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366631" y="4152757"/>
            <a:ext cx="11538857" cy="216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0.</a:t>
            </a:r>
            <a:r>
              <a:rPr lang="en-US">
                <a:solidFill>
                  <a:srgbClr val="000000"/>
                </a:solidFill>
              </a:rPr>
              <a:t>9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/>
              <a:t>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자연어 이해 인공지능 전문인력(AI 학습 엔진 구축과 활용) 양성과정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1조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김규희(조장), 김수연, 김지혜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28675" y="135493"/>
            <a:ext cx="2284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 이력 관리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000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>
            <p:extLst>
              <p:ext uri="{D42A27DB-BD31-4B8C-83A1-F6EECF244321}">
                <p14:modId xmlns:p14="http://schemas.microsoft.com/office/powerpoint/2010/main" val="2345090142"/>
              </p:ext>
            </p:extLst>
          </p:nvPr>
        </p:nvGraphicFramePr>
        <p:xfrm>
          <a:off x="742950" y="1070592"/>
          <a:ext cx="11135075" cy="2189150"/>
        </p:xfrm>
        <a:graphic>
          <a:graphicData uri="http://schemas.openxmlformats.org/drawingml/2006/table">
            <a:tbl>
              <a:tblPr firstRow="1" bandRow="1">
                <a:noFill/>
                <a:tableStyleId>{7488063A-F4E3-43F8-B8AB-65D0CD9FA341}</a:tableStyleId>
              </a:tblPr>
              <a:tblGrid>
                <a:gridCol w="81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4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변경 내역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작성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검토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초안 작성(ver 0.</a:t>
                      </a: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.0)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2022.05.31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2022.06.02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멘토(정휘웅)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강사(이진영)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및 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보완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0.9.1</a:t>
                      </a:r>
                      <a:r>
                        <a:rPr lang="en-US" b="1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Adobe 고딕 Std B"/>
                          <a:ea typeface="Adobe 고딕 Std B"/>
                          <a:cs typeface="Adobe 고딕 Std B"/>
                          <a:sym typeface="Arial"/>
                        </a:rPr>
                        <a:t> </a:t>
                      </a:r>
                      <a:endParaRPr lang="en-US" altLang="ko-KR" sz="1400" b="0" i="0" u="none" strike="noStrike" cap="none" dirty="0" smtClean="0">
                        <a:solidFill>
                          <a:schemeClr val="dk1"/>
                        </a:solidFill>
                        <a:effectLst/>
                        <a:latin typeface="Adobe 고딕 Std B"/>
                        <a:ea typeface="Adobe 고딕 Std B"/>
                        <a:cs typeface="Adobe 고딕 Std B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Adobe 고딕 Std B"/>
                          <a:ea typeface="Adobe 고딕 Std B"/>
                          <a:cs typeface="Adobe 고딕 Std B"/>
                          <a:sym typeface="Arial"/>
                        </a:rPr>
                        <a:t>•</a:t>
                      </a:r>
                      <a:r>
                        <a:rPr lang="en-US" b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r>
                        <a:rPr lang="en-US" b="1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구조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정의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endParaRPr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2022.06.15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개발의민족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2022.06.16</a:t>
                      </a:r>
                      <a:endParaRPr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멘토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정휘웅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강사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이진영</a:t>
                      </a:r>
                      <a:r>
                        <a:rPr lang="en-US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1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19900" marR="119900" marT="59950" marB="59950" anchor="ctr"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6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C2E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749" y="586970"/>
            <a:ext cx="43031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 rot="10800000" flipH="1">
            <a:off x="9312460" y="290780"/>
            <a:ext cx="2417319" cy="347859"/>
            <a:chOff x="666750" y="1287730"/>
            <a:chExt cx="5878069" cy="1085850"/>
          </a:xfrm>
        </p:grpSpPr>
        <p:grpSp>
          <p:nvGrpSpPr>
            <p:cNvPr id="112" name="Google Shape;112;p3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</p:grpSpPr>
          <p:sp>
            <p:nvSpPr>
              <p:cNvPr id="113" name="Google Shape;113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3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</p:grpSpPr>
          <p:sp>
            <p:nvSpPr>
              <p:cNvPr id="116" name="Google Shape;116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</p:grpSpPr>
          <p:sp>
            <p:nvSpPr>
              <p:cNvPr id="119" name="Google Shape;119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</p:grpSpPr>
          <p:sp>
            <p:nvSpPr>
              <p:cNvPr id="122" name="Google Shape;122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</p:grpSpPr>
          <p:sp>
            <p:nvSpPr>
              <p:cNvPr id="125" name="Google Shape;125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3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</p:grpSpPr>
          <p:sp>
            <p:nvSpPr>
              <p:cNvPr id="128" name="Google Shape;128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</p:grpSpPr>
          <p:sp>
            <p:nvSpPr>
              <p:cNvPr id="131" name="Google Shape;131;p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3"/>
          <p:cNvGrpSpPr/>
          <p:nvPr/>
        </p:nvGrpSpPr>
        <p:grpSpPr>
          <a:xfrm>
            <a:off x="769108" y="2191835"/>
            <a:ext cx="4200825" cy="523220"/>
            <a:chOff x="767193" y="1769836"/>
            <a:chExt cx="4200825" cy="523220"/>
          </a:xfrm>
        </p:grpSpPr>
        <p:sp>
          <p:nvSpPr>
            <p:cNvPr id="134" name="Google Shape;134;p3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265718" y="1769836"/>
              <a:ext cx="37023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 시스템 정의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267634" y="2715055"/>
            <a:ext cx="3503872" cy="46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 구조 정의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3</a:t>
            </a:fld>
            <a:r>
              <a:rPr lang="en-US">
                <a:latin typeface="Arial"/>
                <a:ea typeface="Arial"/>
                <a:cs typeface="Arial"/>
                <a:sym typeface="Arial"/>
              </a:rPr>
              <a:t> / 6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828675" y="135493"/>
            <a:ext cx="2592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시스템 구조 정의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6088" y="135493"/>
            <a:ext cx="579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 sz="1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4</a:t>
            </a:fld>
            <a:r>
              <a:rPr lang="en-US" dirty="0">
                <a:latin typeface="Arial"/>
                <a:ea typeface="Arial"/>
                <a:cs typeface="Arial"/>
                <a:sym typeface="Arial"/>
              </a:rPr>
              <a:t> / 6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7381702" y="1231011"/>
            <a:ext cx="5054137" cy="466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</a:rPr>
              <a:t>데이터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  <a:r>
              <a:rPr lang="en-US" sz="1200" b="1" dirty="0" err="1">
                <a:solidFill>
                  <a:schemeClr val="dk1"/>
                </a:solidFill>
              </a:rPr>
              <a:t>정제</a:t>
            </a:r>
            <a:r>
              <a:rPr lang="en-US" sz="1200" b="1" dirty="0">
                <a:solidFill>
                  <a:schemeClr val="dk1"/>
                </a:solidFill>
              </a:rPr>
              <a:t>(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Python)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AI-Hub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아시아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15개국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관련된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추출</a:t>
            </a:r>
            <a:endParaRPr dirty="0"/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각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국가의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문장을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파인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튜닝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후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질의응답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세트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</a:t>
            </a:r>
            <a:endParaRPr dirty="0"/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</a:rPr>
              <a:t>데이터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  <a:r>
              <a:rPr lang="en-US" sz="1200" b="1" dirty="0" err="1">
                <a:solidFill>
                  <a:schemeClr val="dk1"/>
                </a:solidFill>
              </a:rPr>
              <a:t>저장</a:t>
            </a:r>
            <a:r>
              <a:rPr lang="en-US" sz="1200" b="1" dirty="0">
                <a:solidFill>
                  <a:schemeClr val="dk1"/>
                </a:solidFill>
              </a:rPr>
              <a:t>(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DB)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context &amp; questions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작성된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MySQL DB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</a:rPr>
              <a:t>데이터</a:t>
            </a:r>
            <a:r>
              <a:rPr lang="en-US" sz="1200" b="1" dirty="0">
                <a:solidFill>
                  <a:schemeClr val="dk1"/>
                </a:solidFill>
              </a:rPr>
              <a:t> </a:t>
            </a:r>
            <a:r>
              <a:rPr lang="en-US" sz="1200" b="1" dirty="0" err="1">
                <a:solidFill>
                  <a:schemeClr val="dk1"/>
                </a:solidFill>
              </a:rPr>
              <a:t>활용</a:t>
            </a:r>
            <a:r>
              <a:rPr lang="en-US" sz="1200" b="1" dirty="0">
                <a:solidFill>
                  <a:schemeClr val="dk1"/>
                </a:solidFill>
              </a:rPr>
              <a:t>(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en-US" sz="1200" b="1" dirty="0">
                <a:solidFill>
                  <a:schemeClr val="dk1"/>
                </a:solidFill>
              </a:rPr>
              <a:t>)</a:t>
            </a: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사용자가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입력하면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페이지</a:t>
            </a:r>
            <a:r>
              <a:rPr lang="ko-KR" altLang="en-US" sz="1200" dirty="0" smtClean="0">
                <a:solidFill>
                  <a:schemeClr val="dk1"/>
                </a:solidFill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웹페이지에서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질의응답을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원하는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국가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이미지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질의응답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페이지로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이동하고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그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페이지에서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질문을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또는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입력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en-US" sz="1200" dirty="0" smtClean="0">
                <a:solidFill>
                  <a:schemeClr val="dk1"/>
                </a:solidFill>
              </a:rPr>
              <a:t>Butter Block</a:t>
            </a:r>
            <a:r>
              <a:rPr lang="ko-KR" altLang="en-US" sz="1200" dirty="0" smtClean="0">
                <a:solidFill>
                  <a:schemeClr val="dk1"/>
                </a:solidFill>
              </a:rPr>
              <a:t>의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MRC를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활용해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질문에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정답</a:t>
            </a:r>
            <a:r>
              <a:rPr 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2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도출</a:t>
            </a:r>
            <a:endParaRPr lang="en-US" sz="12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8. </a:t>
            </a:r>
            <a:r>
              <a:rPr lang="ko-KR" altLang="en-US" sz="1200" dirty="0" err="1" smtClean="0">
                <a:solidFill>
                  <a:schemeClr val="dk1"/>
                </a:solidFill>
              </a:rPr>
              <a:t>웹페이지에</a:t>
            </a:r>
            <a:r>
              <a:rPr lang="ko-KR" altLang="en-US" sz="1200" smtClean="0">
                <a:solidFill>
                  <a:schemeClr val="dk1"/>
                </a:solidFill>
              </a:rPr>
              <a:t> </a:t>
            </a:r>
            <a:r>
              <a:rPr lang="ko-KR" altLang="en-US" sz="1200" smtClean="0">
                <a:solidFill>
                  <a:schemeClr val="dk1"/>
                </a:solidFill>
              </a:rPr>
              <a:t>입력된 </a:t>
            </a:r>
            <a:r>
              <a:rPr lang="ko-KR" altLang="en-US" sz="1200" dirty="0" smtClean="0">
                <a:solidFill>
                  <a:schemeClr val="dk1"/>
                </a:solidFill>
              </a:rPr>
              <a:t>질문과 해당 질문에 대한 정답 출력</a:t>
            </a:r>
            <a:endParaRPr dirty="0"/>
          </a:p>
        </p:txBody>
      </p:sp>
      <p:pic>
        <p:nvPicPr>
          <p:cNvPr id="148" name="Google Shape;14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50" y="1001525"/>
            <a:ext cx="6472625" cy="4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7125" y="1000125"/>
            <a:ext cx="48577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r>
              <a:rPr lang="en-US"/>
              <a:t> / 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4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r>
              <a:rPr lang="en-US"/>
              <a:t> / 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214</Words>
  <Application>Microsoft Office PowerPoint</Application>
  <PresentationFormat>와이드스크린</PresentationFormat>
  <Paragraphs>58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Adobe 고딕 Std B</vt:lpstr>
      <vt:lpstr>Malgun Gothic</vt:lpstr>
      <vt:lpstr>Arial</vt:lpstr>
      <vt:lpstr>Office 테마</vt:lpstr>
      <vt:lpstr>[ 시스템 정의서]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시스템 정의서]</dc:title>
  <dc:creator>Saebyeol Yu</dc:creator>
  <cp:lastModifiedBy>pc201</cp:lastModifiedBy>
  <cp:revision>5</cp:revision>
  <dcterms:created xsi:type="dcterms:W3CDTF">2019-01-17T10:29:08Z</dcterms:created>
  <dcterms:modified xsi:type="dcterms:W3CDTF">2022-06-22T09:04:15Z</dcterms:modified>
</cp:coreProperties>
</file>