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ot/zDnO2CAd5UUOiSLxUTzW+s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80924F-D321-4187-A59C-92F89A0570C0}">
  <a:tblStyle styleId="{C380924F-D321-4187-A59C-92F89A0570C0}" styleName="Table_0">
    <a:wholeTbl>
      <a:tcTxStyle b="off" i="off">
        <a:font>
          <a:latin typeface="Adobe 고딕 Std B"/>
          <a:ea typeface="Adobe 고딕 Std B"/>
          <a:cs typeface="Adobe 고딕 Std B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7E7"/>
          </a:solidFill>
        </a:fill>
      </a:tcStyle>
    </a:wholeTbl>
    <a:band1H>
      <a:tcTxStyle b="off" i="off"/>
      <a:tcStyle>
        <a:tcBdr/>
        <a:fill>
          <a:solidFill>
            <a:srgbClr val="CACBCC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CBCC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dobe 고딕 Std B"/>
          <a:ea typeface="Adobe 고딕 Std B"/>
          <a:cs typeface="Adobe 고딕 Std B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dobe 고딕 Std B"/>
          <a:ea typeface="Adobe 고딕 Std B"/>
          <a:cs typeface="Adobe 고딕 Std B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dobe 고딕 Std B"/>
          <a:ea typeface="Adobe 고딕 Std B"/>
          <a:cs typeface="Adobe 고딕 Std B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dobe 고딕 Std B"/>
          <a:ea typeface="Adobe 고딕 Std B"/>
          <a:cs typeface="Adobe 고딕 Std B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48" y="318"/>
      </p:cViewPr>
      <p:guideLst>
        <p:guide orient="horz" pos="215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60bf281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360bf2819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g1360bf2819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60bf281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360bf28191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g1360bf28191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60bf2819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1360bf28191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g1360bf28191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60bf2819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1360bf28191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g1360bf28191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60bf2819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360bf28191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g1360bf28191_0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755648" y="590764"/>
            <a:ext cx="8695944" cy="138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[ 화면 정의서]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366631" y="1991144"/>
            <a:ext cx="11538857" cy="1456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수집 데이터 기반 BERT 질의응답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83668" y="130122"/>
            <a:ext cx="2835179" cy="34046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>
            <a:spLocks noGrp="1"/>
          </p:cNvSpPr>
          <p:nvPr>
            <p:ph type="subTitle" idx="1"/>
          </p:nvPr>
        </p:nvSpPr>
        <p:spPr>
          <a:xfrm>
            <a:off x="366631" y="4152757"/>
            <a:ext cx="11538857" cy="216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ver 0.9.1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자연어 이해 인공지능 전문인력(AI 학습 엔진 구축과 활용) 양성과정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1조 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김규희(조장), 김수연, 김지혜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9203877" y="6613975"/>
            <a:ext cx="3488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Copyrightⓒ 이젠IT컴퓨터아카데미. All Rights Reserved.</a:t>
            </a:r>
            <a:endParaRPr sz="9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7125" y="1000125"/>
            <a:ext cx="4857750" cy="4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r>
              <a:rPr lang="en-US"/>
              <a:t> / 11</a:t>
            </a:r>
            <a:endParaRPr/>
          </a:p>
        </p:txBody>
      </p:sp>
      <p:sp>
        <p:nvSpPr>
          <p:cNvPr id="215" name="Google Shape;215;p6"/>
          <p:cNvSpPr txBox="1"/>
          <p:nvPr/>
        </p:nvSpPr>
        <p:spPr>
          <a:xfrm>
            <a:off x="9203880" y="6613975"/>
            <a:ext cx="4102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Copyrightⓒ 이젠IT컴퓨터아카데미. All Rights Reserved.</a:t>
            </a:r>
            <a:endParaRPr sz="9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"/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7"/>
          <p:cNvSpPr txBox="1"/>
          <p:nvPr/>
        </p:nvSpPr>
        <p:spPr>
          <a:xfrm>
            <a:off x="3595539" y="3044279"/>
            <a:ext cx="500092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4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r>
              <a:rPr lang="en-US"/>
              <a:t> / 11</a:t>
            </a:r>
            <a:endParaRPr/>
          </a:p>
        </p:txBody>
      </p:sp>
      <p:sp>
        <p:nvSpPr>
          <p:cNvPr id="224" name="Google Shape;224;p7"/>
          <p:cNvSpPr txBox="1"/>
          <p:nvPr/>
        </p:nvSpPr>
        <p:spPr>
          <a:xfrm>
            <a:off x="9203877" y="6613975"/>
            <a:ext cx="3581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Copyrightⓒ 이젠IT컴퓨터아카데미. All Rights Reserved.</a:t>
            </a:r>
            <a:endParaRPr sz="9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828675" y="135493"/>
            <a:ext cx="21884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변경 이력 관리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000</a:t>
            </a:r>
            <a:endParaRPr sz="18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" name="Google Shape;102;p2"/>
          <p:cNvGraphicFramePr/>
          <p:nvPr/>
        </p:nvGraphicFramePr>
        <p:xfrm>
          <a:off x="742950" y="107059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{C380924F-D321-4187-A59C-92F89A0570C0}</a:tableStyleId>
              </a:tblPr>
              <a:tblGrid>
                <a:gridCol w="81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4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119900" marR="119900" marT="59950" marB="5995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변경 내역</a:t>
                      </a:r>
                      <a:endParaRPr sz="1400" u="none" strike="noStrike" cap="none"/>
                    </a:p>
                  </a:txBody>
                  <a:tcPr marL="119900" marR="119900" marT="59950" marB="59950" anchor="ctr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작성</a:t>
                      </a:r>
                      <a:endParaRPr sz="1400" u="none" strike="noStrike" cap="none"/>
                    </a:p>
                  </a:txBody>
                  <a:tcPr marL="119900" marR="119900" marT="59950" marB="599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검토</a:t>
                      </a:r>
                      <a:endParaRPr sz="1400" u="none" strike="noStrike" cap="none"/>
                    </a:p>
                  </a:txBody>
                  <a:tcPr marL="119900" marR="119900" marT="59950" marB="59950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일자</a:t>
                      </a:r>
                      <a:endParaRPr sz="1400" u="none" strike="noStrike" cap="none"/>
                    </a:p>
                  </a:txBody>
                  <a:tcPr marL="119900" marR="119900" marT="59950" marB="599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sz="1400" u="none" strike="noStrike" cap="none"/>
                    </a:p>
                  </a:txBody>
                  <a:tcPr marL="119900" marR="119900" marT="59950" marB="59950" anchor="ctr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일자</a:t>
                      </a:r>
                      <a:endParaRPr sz="1400" u="none" strike="noStrike" cap="none"/>
                    </a:p>
                  </a:txBody>
                  <a:tcPr marL="119900" marR="119900" marT="59950" marB="59950" anchor="ctr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담당자</a:t>
                      </a:r>
                      <a:endParaRPr sz="1400" u="none" strike="noStrike" cap="none"/>
                    </a:p>
                  </a:txBody>
                  <a:tcPr marL="119900" marR="119900" marT="59950" marB="59950" anchor="ctr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23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1</a:t>
                      </a:r>
                      <a:endParaRPr sz="1400" b="1" u="none" strike="noStrike" cap="none"/>
                    </a:p>
                  </a:txBody>
                  <a:tcPr marL="119900" marR="119900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초안 작성(ver 0.</a:t>
                      </a: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.0)</a:t>
                      </a:r>
                      <a:endParaRPr sz="1400" b="1" u="none" strike="noStrike" cap="none"/>
                    </a:p>
                  </a:txBody>
                  <a:tcPr marL="119900" marR="119900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2022.05.31</a:t>
                      </a:r>
                      <a:endParaRPr sz="1400" b="1" u="none" strike="noStrike" cap="none"/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개발의민족</a:t>
                      </a:r>
                      <a:endParaRPr sz="1400" b="0" u="none" strike="noStrike" cap="none"/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2022.06.02</a:t>
                      </a:r>
                      <a:endParaRPr sz="1400" b="1" u="none" strike="noStrike" cap="none"/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멘토(정휘웅)</a:t>
                      </a:r>
                      <a:endParaRPr sz="1400" b="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강사(이진영)</a:t>
                      </a:r>
                      <a:endParaRPr sz="1400" b="0" u="none" strike="noStrike" cap="none"/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2</a:t>
                      </a:r>
                      <a:endParaRPr sz="1400" b="1" u="none" strike="noStrike" cap="none"/>
                    </a:p>
                  </a:txBody>
                  <a:tcPr marL="119900" marR="119900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수정 및 보완(ver 0.9.1)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en-US" b="1">
                          <a:latin typeface="Arial"/>
                          <a:ea typeface="Arial"/>
                          <a:cs typeface="Arial"/>
                          <a:sym typeface="Arial"/>
                        </a:rPr>
                        <a:t>와이어 프레임 수정</a:t>
                      </a:r>
                      <a:endParaRPr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유스케이스 다이어그램 추가</a:t>
                      </a:r>
                      <a:endParaRPr/>
                    </a:p>
                  </a:txBody>
                  <a:tcPr marL="119900" marR="119900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2022.06.15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개발의민족</a:t>
                      </a:r>
                      <a:endParaRPr sz="1400" b="0" u="none" strike="noStrike" cap="none"/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2022.06.16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멘토(정휘웅)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강사(이진영)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3" name="Google Shape;103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r>
              <a:rPr lang="en-US"/>
              <a:t> / 11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9211701" y="6606050"/>
            <a:ext cx="36576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Copyrightⓒ 이젠IT컴퓨터아카데미. All Rights Reserved.</a:t>
            </a:r>
            <a:endParaRPr sz="9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9211700" y="5617450"/>
            <a:ext cx="2666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QA : QuestionAnswer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UCD : UseCase Diagram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UI : User Interface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C2E0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666750" y="586970"/>
            <a:ext cx="244169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3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3"/>
          <p:cNvGrpSpPr/>
          <p:nvPr/>
        </p:nvGrpSpPr>
        <p:grpSpPr>
          <a:xfrm rot="10800000" flipH="1">
            <a:off x="9312460" y="290780"/>
            <a:ext cx="2417319" cy="347859"/>
            <a:chOff x="666750" y="1287730"/>
            <a:chExt cx="5878069" cy="1085850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666750" y="1287730"/>
              <a:ext cx="839725" cy="1085850"/>
              <a:chOff x="1817623" y="1485900"/>
              <a:chExt cx="839725" cy="1085850"/>
            </a:xfrm>
          </p:grpSpPr>
          <p:sp>
            <p:nvSpPr>
              <p:cNvPr id="115" name="Google Shape;115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" name="Google Shape;117;p3"/>
            <p:cNvGrpSpPr/>
            <p:nvPr/>
          </p:nvGrpSpPr>
          <p:grpSpPr>
            <a:xfrm>
              <a:off x="1506474" y="1287730"/>
              <a:ext cx="839725" cy="1085850"/>
              <a:chOff x="1817623" y="1485900"/>
              <a:chExt cx="839725" cy="1085850"/>
            </a:xfrm>
          </p:grpSpPr>
          <p:sp>
            <p:nvSpPr>
              <p:cNvPr id="118" name="Google Shape;118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" name="Google Shape;120;p3"/>
            <p:cNvGrpSpPr/>
            <p:nvPr/>
          </p:nvGrpSpPr>
          <p:grpSpPr>
            <a:xfrm>
              <a:off x="2346198" y="1287730"/>
              <a:ext cx="839725" cy="1085850"/>
              <a:chOff x="1817623" y="1485900"/>
              <a:chExt cx="839725" cy="1085850"/>
            </a:xfrm>
          </p:grpSpPr>
          <p:sp>
            <p:nvSpPr>
              <p:cNvPr id="121" name="Google Shape;121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" name="Google Shape;123;p3"/>
            <p:cNvGrpSpPr/>
            <p:nvPr/>
          </p:nvGrpSpPr>
          <p:grpSpPr>
            <a:xfrm>
              <a:off x="3185922" y="1287730"/>
              <a:ext cx="839725" cy="1085850"/>
              <a:chOff x="1817623" y="1485900"/>
              <a:chExt cx="839725" cy="1085850"/>
            </a:xfrm>
          </p:grpSpPr>
          <p:sp>
            <p:nvSpPr>
              <p:cNvPr id="124" name="Google Shape;124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4025646" y="1287730"/>
              <a:ext cx="839725" cy="1085850"/>
              <a:chOff x="1817623" y="1485900"/>
              <a:chExt cx="839725" cy="1085850"/>
            </a:xfrm>
          </p:grpSpPr>
          <p:sp>
            <p:nvSpPr>
              <p:cNvPr id="127" name="Google Shape;127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" name="Google Shape;129;p3"/>
            <p:cNvGrpSpPr/>
            <p:nvPr/>
          </p:nvGrpSpPr>
          <p:grpSpPr>
            <a:xfrm>
              <a:off x="4865370" y="1287730"/>
              <a:ext cx="839725" cy="1085850"/>
              <a:chOff x="1817623" y="1485900"/>
              <a:chExt cx="839725" cy="1085850"/>
            </a:xfrm>
          </p:grpSpPr>
          <p:sp>
            <p:nvSpPr>
              <p:cNvPr id="130" name="Google Shape;130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2" name="Google Shape;132;p3"/>
            <p:cNvGrpSpPr/>
            <p:nvPr/>
          </p:nvGrpSpPr>
          <p:grpSpPr>
            <a:xfrm>
              <a:off x="5705094" y="1287730"/>
              <a:ext cx="839725" cy="1085850"/>
              <a:chOff x="1817623" y="1485900"/>
              <a:chExt cx="839725" cy="1085850"/>
            </a:xfrm>
          </p:grpSpPr>
          <p:sp>
            <p:nvSpPr>
              <p:cNvPr id="133" name="Google Shape;133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5" name="Google Shape;135;p3"/>
          <p:cNvGrpSpPr/>
          <p:nvPr/>
        </p:nvGrpSpPr>
        <p:grpSpPr>
          <a:xfrm>
            <a:off x="769108" y="2191825"/>
            <a:ext cx="5774008" cy="523200"/>
            <a:chOff x="767193" y="1769826"/>
            <a:chExt cx="5774008" cy="523200"/>
          </a:xfrm>
        </p:grpSpPr>
        <p:sp>
          <p:nvSpPr>
            <p:cNvPr id="136" name="Google Shape;136;p3"/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"/>
            <p:cNvSpPr txBox="1"/>
            <p:nvPr/>
          </p:nvSpPr>
          <p:spPr>
            <a:xfrm>
              <a:off x="1265701" y="1769826"/>
              <a:ext cx="5275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05 화면 정의</a:t>
              </a:r>
              <a:endPara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3"/>
          <p:cNvSpPr txBox="1"/>
          <p:nvPr/>
        </p:nvSpPr>
        <p:spPr>
          <a:xfrm>
            <a:off x="1265717" y="2651647"/>
            <a:ext cx="51732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arenR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유스케이스 다이어그램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arenR"/>
            </a:pPr>
            <a:r>
              <a:rPr lang="en-US" sz="1800">
                <a:solidFill>
                  <a:schemeClr val="lt1"/>
                </a:solidFill>
              </a:rPr>
              <a:t>와이어 프레임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r>
              <a:rPr lang="en-US"/>
              <a:t> / 11</a:t>
            </a:r>
            <a:endParaRPr/>
          </a:p>
        </p:txBody>
      </p:sp>
      <p:sp>
        <p:nvSpPr>
          <p:cNvPr id="140" name="Google Shape;140;p3"/>
          <p:cNvSpPr txBox="1"/>
          <p:nvPr/>
        </p:nvSpPr>
        <p:spPr>
          <a:xfrm>
            <a:off x="9203877" y="6613975"/>
            <a:ext cx="3553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Copyrightⓒ 이젠IT컴퓨터아카데미. All Rights Reserved.</a:t>
            </a:r>
            <a:endParaRPr sz="9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828675" y="135493"/>
            <a:ext cx="306445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유스케이스 다이어그램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001</a:t>
            </a:r>
            <a:endParaRPr sz="18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>
            <a:spLocks noGrp="1"/>
          </p:cNvSpPr>
          <p:nvPr>
            <p:ph type="sldNum" idx="12"/>
          </p:nvPr>
        </p:nvSpPr>
        <p:spPr>
          <a:xfrm>
            <a:off x="889715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r>
              <a:rPr lang="en-US"/>
              <a:t> / 11</a:t>
            </a:r>
            <a:endParaRPr/>
          </a:p>
        </p:txBody>
      </p:sp>
      <p:sp>
        <p:nvSpPr>
          <p:cNvPr id="150" name="Google Shape;150;p4"/>
          <p:cNvSpPr txBox="1"/>
          <p:nvPr/>
        </p:nvSpPr>
        <p:spPr>
          <a:xfrm>
            <a:off x="9203878" y="6613975"/>
            <a:ext cx="3637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Copyrightⓒ 이젠IT컴퓨터아카데미. All Rights Reserved.</a:t>
            </a:r>
            <a:endParaRPr sz="9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4"/>
          <p:cNvPicPr preferRelativeResize="0"/>
          <p:nvPr/>
        </p:nvPicPr>
        <p:blipFill rotWithShape="1">
          <a:blip r:embed="rId3">
            <a:alphaModFix/>
          </a:blip>
          <a:srcRect l="398" t="1661"/>
          <a:stretch/>
        </p:blipFill>
        <p:spPr>
          <a:xfrm>
            <a:off x="967750" y="2484525"/>
            <a:ext cx="10672601" cy="23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60bf28191_0_0"/>
          <p:cNvSpPr/>
          <p:nvPr/>
        </p:nvSpPr>
        <p:spPr>
          <a:xfrm>
            <a:off x="742950" y="114300"/>
            <a:ext cx="11449200" cy="39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360bf28191_0_0"/>
          <p:cNvSpPr txBox="1"/>
          <p:nvPr/>
        </p:nvSpPr>
        <p:spPr>
          <a:xfrm>
            <a:off x="828675" y="135493"/>
            <a:ext cx="306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유스케이스 다이어그램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360bf28191_0_0"/>
          <p:cNvSpPr txBox="1"/>
          <p:nvPr/>
        </p:nvSpPr>
        <p:spPr>
          <a:xfrm>
            <a:off x="96088" y="135493"/>
            <a:ext cx="569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001</a:t>
            </a:r>
            <a:endParaRPr sz="18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360bf28191_0_0"/>
          <p:cNvSpPr txBox="1">
            <a:spLocks noGrp="1"/>
          </p:cNvSpPr>
          <p:nvPr>
            <p:ph type="sldNum" idx="12"/>
          </p:nvPr>
        </p:nvSpPr>
        <p:spPr>
          <a:xfrm>
            <a:off x="8897154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r>
              <a:rPr lang="en-US"/>
              <a:t> / 11</a:t>
            </a:r>
            <a:endParaRPr/>
          </a:p>
        </p:txBody>
      </p:sp>
      <p:sp>
        <p:nvSpPr>
          <p:cNvPr id="161" name="Google Shape;161;g1360bf28191_0_0"/>
          <p:cNvSpPr txBox="1"/>
          <p:nvPr/>
        </p:nvSpPr>
        <p:spPr>
          <a:xfrm>
            <a:off x="9203878" y="6613975"/>
            <a:ext cx="3637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Copyrightⓒ 이젠IT컴퓨터아카데미. All Rights Reserved.</a:t>
            </a:r>
            <a:endParaRPr sz="9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1360bf2819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75" y="1922725"/>
            <a:ext cx="5838775" cy="362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1360bf2819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0150" y="2045425"/>
            <a:ext cx="5635074" cy="34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60bf28191_0_15"/>
          <p:cNvSpPr/>
          <p:nvPr/>
        </p:nvSpPr>
        <p:spPr>
          <a:xfrm>
            <a:off x="742950" y="114300"/>
            <a:ext cx="11449200" cy="39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360bf28191_0_15"/>
          <p:cNvSpPr txBox="1"/>
          <p:nvPr/>
        </p:nvSpPr>
        <p:spPr>
          <a:xfrm>
            <a:off x="828675" y="135493"/>
            <a:ext cx="306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유스케이스 다이어그램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1360bf28191_0_15"/>
          <p:cNvSpPr txBox="1"/>
          <p:nvPr/>
        </p:nvSpPr>
        <p:spPr>
          <a:xfrm>
            <a:off x="96088" y="135493"/>
            <a:ext cx="569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001</a:t>
            </a:r>
            <a:endParaRPr sz="18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360bf28191_0_15"/>
          <p:cNvSpPr txBox="1">
            <a:spLocks noGrp="1"/>
          </p:cNvSpPr>
          <p:nvPr>
            <p:ph type="sldNum" idx="12"/>
          </p:nvPr>
        </p:nvSpPr>
        <p:spPr>
          <a:xfrm>
            <a:off x="8897154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r>
              <a:rPr lang="en-US"/>
              <a:t> / 11</a:t>
            </a:r>
            <a:endParaRPr/>
          </a:p>
        </p:txBody>
      </p:sp>
      <p:sp>
        <p:nvSpPr>
          <p:cNvPr id="173" name="Google Shape;173;g1360bf28191_0_15"/>
          <p:cNvSpPr txBox="1"/>
          <p:nvPr/>
        </p:nvSpPr>
        <p:spPr>
          <a:xfrm>
            <a:off x="9203878" y="6613975"/>
            <a:ext cx="3637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Copyrightⓒ 이젠IT컴퓨터아카데미. All Rights Reserved.</a:t>
            </a:r>
            <a:endParaRPr sz="9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g1360bf28191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00" y="2008800"/>
            <a:ext cx="5591175" cy="34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1360bf28191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6150" y="1999275"/>
            <a:ext cx="56007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60bf28191_0_28"/>
          <p:cNvSpPr/>
          <p:nvPr/>
        </p:nvSpPr>
        <p:spPr>
          <a:xfrm>
            <a:off x="742950" y="114300"/>
            <a:ext cx="11449200" cy="39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1360bf28191_0_28"/>
          <p:cNvSpPr txBox="1"/>
          <p:nvPr/>
        </p:nvSpPr>
        <p:spPr>
          <a:xfrm>
            <a:off x="828675" y="135493"/>
            <a:ext cx="306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</a:rPr>
              <a:t>와이어 프레임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183" name="Google Shape;183;g1360bf28191_0_28"/>
          <p:cNvSpPr txBox="1"/>
          <p:nvPr/>
        </p:nvSpPr>
        <p:spPr>
          <a:xfrm>
            <a:off x="96088" y="135493"/>
            <a:ext cx="569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r>
              <a:rPr lang="en-US" sz="1800" b="1">
                <a:solidFill>
                  <a:schemeClr val="accent6"/>
                </a:solidFill>
              </a:rPr>
              <a:t>2</a:t>
            </a:r>
            <a:endParaRPr sz="18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360bf28191_0_28"/>
          <p:cNvSpPr txBox="1">
            <a:spLocks noGrp="1"/>
          </p:cNvSpPr>
          <p:nvPr>
            <p:ph type="sldNum" idx="12"/>
          </p:nvPr>
        </p:nvSpPr>
        <p:spPr>
          <a:xfrm>
            <a:off x="8897154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r>
              <a:rPr lang="en-US"/>
              <a:t> / 11</a:t>
            </a:r>
            <a:endParaRPr/>
          </a:p>
        </p:txBody>
      </p:sp>
      <p:sp>
        <p:nvSpPr>
          <p:cNvPr id="185" name="Google Shape;185;g1360bf28191_0_28"/>
          <p:cNvSpPr txBox="1"/>
          <p:nvPr/>
        </p:nvSpPr>
        <p:spPr>
          <a:xfrm>
            <a:off x="9203878" y="6613975"/>
            <a:ext cx="3637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Copyrightⓒ 이젠IT컴퓨터아카데미. All Rights Reserved.</a:t>
            </a:r>
            <a:endParaRPr sz="9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g1360bf28191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213" y="2426188"/>
            <a:ext cx="9454825" cy="20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60bf28191_0_40"/>
          <p:cNvSpPr/>
          <p:nvPr/>
        </p:nvSpPr>
        <p:spPr>
          <a:xfrm>
            <a:off x="742950" y="114300"/>
            <a:ext cx="11449200" cy="39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360bf28191_0_40"/>
          <p:cNvSpPr txBox="1"/>
          <p:nvPr/>
        </p:nvSpPr>
        <p:spPr>
          <a:xfrm>
            <a:off x="828675" y="135493"/>
            <a:ext cx="306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</a:rPr>
              <a:t>와이어 프레임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1360bf28191_0_40"/>
          <p:cNvSpPr txBox="1"/>
          <p:nvPr/>
        </p:nvSpPr>
        <p:spPr>
          <a:xfrm>
            <a:off x="96088" y="135493"/>
            <a:ext cx="569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r>
              <a:rPr lang="en-US" sz="1800" b="1">
                <a:solidFill>
                  <a:schemeClr val="accent6"/>
                </a:solidFill>
              </a:rPr>
              <a:t>2</a:t>
            </a:r>
            <a:endParaRPr sz="18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1360bf28191_0_40"/>
          <p:cNvSpPr txBox="1">
            <a:spLocks noGrp="1"/>
          </p:cNvSpPr>
          <p:nvPr>
            <p:ph type="sldNum" idx="12"/>
          </p:nvPr>
        </p:nvSpPr>
        <p:spPr>
          <a:xfrm>
            <a:off x="8897154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r>
              <a:rPr lang="en-US"/>
              <a:t> / 11</a:t>
            </a:r>
            <a:endParaRPr/>
          </a:p>
        </p:txBody>
      </p:sp>
      <p:sp>
        <p:nvSpPr>
          <p:cNvPr id="196" name="Google Shape;196;g1360bf28191_0_40"/>
          <p:cNvSpPr txBox="1"/>
          <p:nvPr/>
        </p:nvSpPr>
        <p:spPr>
          <a:xfrm>
            <a:off x="9203878" y="6613975"/>
            <a:ext cx="3637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Copyrightⓒ 이젠IT컴퓨터아카데미. All Rights Reserved.</a:t>
            </a:r>
            <a:endParaRPr sz="9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g1360bf28191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075" y="1082875"/>
            <a:ext cx="7743825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60bf28191_0_51"/>
          <p:cNvSpPr/>
          <p:nvPr/>
        </p:nvSpPr>
        <p:spPr>
          <a:xfrm>
            <a:off x="742950" y="114300"/>
            <a:ext cx="11449200" cy="39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360bf28191_0_51"/>
          <p:cNvSpPr txBox="1"/>
          <p:nvPr/>
        </p:nvSpPr>
        <p:spPr>
          <a:xfrm>
            <a:off x="828675" y="135493"/>
            <a:ext cx="306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</a:rPr>
              <a:t>와이어 프레임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205" name="Google Shape;205;g1360bf28191_0_51"/>
          <p:cNvSpPr txBox="1"/>
          <p:nvPr/>
        </p:nvSpPr>
        <p:spPr>
          <a:xfrm>
            <a:off x="96088" y="135493"/>
            <a:ext cx="569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r>
              <a:rPr lang="en-US" sz="1800" b="1">
                <a:solidFill>
                  <a:schemeClr val="accent6"/>
                </a:solidFill>
              </a:rPr>
              <a:t>2</a:t>
            </a:r>
            <a:endParaRPr sz="18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1360bf28191_0_51"/>
          <p:cNvSpPr txBox="1">
            <a:spLocks noGrp="1"/>
          </p:cNvSpPr>
          <p:nvPr>
            <p:ph type="sldNum" idx="12"/>
          </p:nvPr>
        </p:nvSpPr>
        <p:spPr>
          <a:xfrm>
            <a:off x="8897154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r>
              <a:rPr lang="en-US"/>
              <a:t> / 11</a:t>
            </a:r>
            <a:endParaRPr/>
          </a:p>
        </p:txBody>
      </p:sp>
      <p:sp>
        <p:nvSpPr>
          <p:cNvPr id="207" name="Google Shape;207;g1360bf28191_0_51"/>
          <p:cNvSpPr txBox="1"/>
          <p:nvPr/>
        </p:nvSpPr>
        <p:spPr>
          <a:xfrm>
            <a:off x="9203878" y="6613975"/>
            <a:ext cx="3637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Copyrightⓒ 이젠IT컴퓨터아카데미. All Rights Reserved.</a:t>
            </a:r>
            <a:endParaRPr sz="9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732" y="613643"/>
            <a:ext cx="6783719" cy="59252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H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와이드스크린</PresentationFormat>
  <Paragraphs>83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Arial</vt:lpstr>
      <vt:lpstr>Office 테마</vt:lpstr>
      <vt:lpstr>[ 화면 정의서]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화면 정의서]</dc:title>
  <dc:creator>Saebyeol Yu</dc:creator>
  <cp:lastModifiedBy>pc201</cp:lastModifiedBy>
  <cp:revision>1</cp:revision>
  <dcterms:created xsi:type="dcterms:W3CDTF">2019-01-17T10:29:08Z</dcterms:created>
  <dcterms:modified xsi:type="dcterms:W3CDTF">2022-06-22T09:13:02Z</dcterms:modified>
</cp:coreProperties>
</file>