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0ZPliKwc1jiT/5gXHe/irbEH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9C7D70-CAA5-4AA7-B6AC-25157B48D58C}">
  <a:tblStyle styleId="{599C7D70-CAA5-4AA7-B6AC-25157B48D58C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데이터베이스 정의서]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자연어 이해 인공지능 전문인력(AI 학습 엔진 구축과 활용) 양성과정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김규희(조장), 김수연, 김지혜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{599C7D70-CAA5-4AA7-B6AC-25157B48D58C}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2022.05.31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35"/>
            <a:ext cx="4479102" cy="523220"/>
            <a:chOff x="767193" y="1769836"/>
            <a:chExt cx="4479102" cy="52322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18" y="1769836"/>
              <a:ext cx="39805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 데이터베이스 정의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정의서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845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  <p:pic>
        <p:nvPicPr>
          <p:cNvPr descr="https://lh6.googleusercontent.com/xBAK5hh4Vs6mI1OaJZPwSdMCoDwtePYh7aBbnA-u_VRcZil5W4St4Y7mKIifiukhUZq0AhVXzAfC-g5s1pe8jfFffFn1fo5dzhKiJ2GF4XwL5rabjT0Ny8c-1IIwDOGarKiOCs8ZAsE"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480" y="1804815"/>
            <a:ext cx="8181464" cy="301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5688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정의서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  <p:pic>
        <p:nvPicPr>
          <p:cNvPr descr="https://lh3.googleusercontent.com/nTJU_tab0HkN_hyXkF4j1-QD7oCovXYo3j8ZxflkQzcjCs2fCgFr2GcWXnQe7QV0M3UIYVshMg60fJ2iDmPF2jt0gRK7WJg2Y10uNebM2SRCCXHyvObJbnvL5UZgRK6QRGiTSvTBlJM"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3664743"/>
            <a:ext cx="102298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uVks2Pu1drrslLu6DU-T3nAco_GZKJQlGzTGlszI7v-vAjFpQwatW-QJeAaR6B5GpFJISYhuWZWRR1t5_w7-OMdAogod0ZqBfvV-DtAPU7v5bfvpXRqSpoEEcLem7LLgobeA0-nYPNQ"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75" y="1001711"/>
            <a:ext cx="10229850" cy="24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