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DxKJVBXz57fqLgy7FtI1nPiJ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806E7D-4F84-42F7-89E7-EE985190B9BF}">
  <a:tblStyle styleId="{55806E7D-4F84-42F7-89E7-EE985190B9BF}" styleName="Table_0">
    <a:wholeTbl>
      <a:tcTxStyle b="off" i="off">
        <a:font>
          <a:latin typeface="Adobe 고딕 Std B"/>
          <a:ea typeface="Adobe 고딕 Std B"/>
          <a:cs typeface="Adobe 고딕 Std B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fill>
          <a:solidFill>
            <a:srgbClr val="CACB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CC"/>
          </a:solidFill>
        </a:fill>
      </a:tcStyle>
    </a:band1V>
    <a:band2V>
      <a:tcTxStyle b="off" i="off"/>
    </a:band2V>
    <a:la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 txBox="1"/>
          <p:nvPr/>
        </p:nvSpPr>
        <p:spPr>
          <a:xfrm>
            <a:off x="9203863" y="6613968"/>
            <a:ext cx="310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 구현 결과서]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66631" y="4152757"/>
            <a:ext cx="11538857" cy="216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 0.9.0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자연어 이해 인공지능 전문인력(AI 학습 엔진 구축과 활용) 양성과정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1조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김규희(조장), 김수연, 김지혜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{55806E7D-4F84-42F7-89E7-EE985190B9BF}</a:tableStyleId>
              </a:tblPr>
              <a:tblGrid>
                <a:gridCol w="811525"/>
                <a:gridCol w="4991350"/>
                <a:gridCol w="1300050"/>
                <a:gridCol w="1300050"/>
                <a:gridCol w="1366050"/>
                <a:gridCol w="1366050"/>
              </a:tblGrid>
              <a:tr h="3894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59950" marB="59950" marR="119900" marL="1199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변경 내역</a:t>
                      </a:r>
                      <a:endParaRPr/>
                    </a:p>
                  </a:txBody>
                  <a:tcPr marT="59950" marB="59950" marR="119900" marL="1199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작성</a:t>
                      </a:r>
                      <a:endParaRPr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검토</a:t>
                      </a:r>
                      <a:endParaRPr/>
                    </a:p>
                  </a:txBody>
                  <a:tcPr marT="59950" marB="59950" marR="119900" marL="1199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94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작성(ver 0.</a:t>
                      </a: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.0)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2022.05.31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b="0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2022.06.02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b="0"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b="0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C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flipH="1" rot="10800000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3455616" cy="523200"/>
            <a:chOff x="767193" y="1769826"/>
            <a:chExt cx="3455616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09" y="1769826"/>
              <a:ext cx="2957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 구현 결과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651647"/>
            <a:ext cx="51731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대표 화면 예시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구동 테스트 시나리오 및 테스트 절차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228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대표 화면 예시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  <p:pic>
        <p:nvPicPr>
          <p:cNvPr descr="https://lh3.googleusercontent.com/df2XZAfAhsFeZ7bVQ5In9L487GW1U5Y_v-17dZbOLDJQkFUyCx-CYcMqgH5QxKPCRS6VMwXCT8A-6CAwFA1yvF8kZM7JFZzocSHhp1EwuV3-VlmyE18GXdOByJYZaT59NP6885OsBlo"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4954" y="706901"/>
            <a:ext cx="5825079" cy="564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8675" y="135493"/>
            <a:ext cx="5688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구동 테스트 시나리오 및 테스트 절차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  <p:pic>
        <p:nvPicPr>
          <p:cNvPr descr="https://lh5.googleusercontent.com/LJhA3YzqJjDrWn62q-UbCNos6hBuzzY_CM77t8s5ymsRmdw-EHAaZH38zilbuZH11dBhhV6Uhy-zGVpc1VG7Iuft4tA_6haV4_KSf5nkHc9eKR6nYwj27tHzgTJis9e_0UcaIgfV268"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963" y="828328"/>
            <a:ext cx="8185232" cy="552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28675" y="135493"/>
            <a:ext cx="5688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구동 테스트 시나리오 및 테스트 절차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  <p:pic>
        <p:nvPicPr>
          <p:cNvPr descr="https://lh5.googleusercontent.com/sM_i9iE7nbtEXKhgKvUvl_iySR9RlabYWUdhojs_GRe-gBFdqXznX6tAL_atJyMvP22ViieLhVK_HWaltq1KGEo0S90GTLNewvwIFjYqulNaRh9jHgT1BJ0_6mY8oDqGUiFOeLZ2J6k"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009" y="788958"/>
            <a:ext cx="6735093" cy="574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2019-01-17T10:29:08Z</dcterms:created>
  <dc:creator>Saebyeol Yu</dc:creator>
</cp:coreProperties>
</file>