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EkrW9HSIiTCcX7ybKfW3pdsWm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A8F06C-74FE-4654-8A9F-0681BF8D5410}">
  <a:tblStyle styleId="{F6A8F06C-74FE-4654-8A9F-0681BF8D5410}" styleName="Table_0">
    <a:wholeTbl>
      <a:tcTxStyle b="off" i="off">
        <a:font>
          <a:latin typeface="Adobe 고딕 Std B"/>
          <a:ea typeface="Adobe 고딕 Std B"/>
          <a:cs typeface="Adobe 고딕 Std B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fill>
          <a:solidFill>
            <a:srgbClr val="CACB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BCC"/>
          </a:solidFill>
        </a:fill>
      </a:tcStyle>
    </a:band1V>
    <a:band2V>
      <a:tcTxStyle b="off" i="off"/>
    </a:band2V>
    <a:la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60d9d7c9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360d9d7c9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360d9d7c9c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60d9d7c9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60d9d7c9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360d9d7c9c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 txBox="1"/>
          <p:nvPr/>
        </p:nvSpPr>
        <p:spPr>
          <a:xfrm>
            <a:off x="9203863" y="6613968"/>
            <a:ext cx="310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통합테스트 결과서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66631" y="4152757"/>
            <a:ext cx="11538857" cy="216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 0.9.1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자연어 이해 인공지능 전문인력(AI 학습 엔진 구축과 활용) 양성과정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1조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김규희(조장), 김수연, 김지혜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42950" y="1070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{F6A8F06C-74FE-4654-8A9F-0681BF8D5410}</a:tableStyleId>
              </a:tblPr>
              <a:tblGrid>
                <a:gridCol w="811525"/>
                <a:gridCol w="4991350"/>
                <a:gridCol w="1300050"/>
                <a:gridCol w="1300050"/>
                <a:gridCol w="1366050"/>
                <a:gridCol w="1366050"/>
              </a:tblGrid>
              <a:tr h="3894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59950" marB="59950" marR="119900" marL="1199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변경 내역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작성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검토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94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담당자</a:t>
                      </a:r>
                      <a:endParaRPr sz="1400" u="none" cap="none" strike="noStrike"/>
                    </a:p>
                  </a:txBody>
                  <a:tcPr marT="59950" marB="59950" marR="119900" marL="11990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2337"/>
                    </a:solidFill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작성(ver 0.</a:t>
                      </a: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.0)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</a:t>
                      </a: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1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b="0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2022.06.15</a:t>
                      </a:r>
                      <a:endParaRPr b="1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b="0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b="0" sz="1400" u="none" cap="none" strike="noStrike"/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</a:t>
                      </a:r>
                      <a:endParaRPr b="1" sz="1400" u="none" cap="none" strike="noStrike"/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및 보완(ver 0.9.1)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• </a:t>
                      </a: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목차 수정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• 통합테스트 수정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950" marB="59950" marR="119900" marL="1199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2022.06.16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2022.06.16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950" marB="59950" marR="119900" marL="11990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C2E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flipH="1" rot="10800000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25"/>
            <a:ext cx="5115218" cy="523200"/>
            <a:chOff x="767193" y="1769826"/>
            <a:chExt cx="5115218" cy="52320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11" y="1769826"/>
              <a:ext cx="4616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 </a:t>
              </a:r>
              <a:r>
                <a:rPr b="1" lang="en-US" sz="2800">
                  <a:solidFill>
                    <a:schemeClr val="lt1"/>
                  </a:solidFill>
                </a:rPr>
                <a:t>통합테스트 결과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5717" y="2715022"/>
            <a:ext cx="51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</a:rPr>
              <a:t>통합테스트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60d9d7c9c_0_14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60d9d7c9c_0_14"/>
          <p:cNvSpPr txBox="1"/>
          <p:nvPr/>
        </p:nvSpPr>
        <p:spPr>
          <a:xfrm>
            <a:off x="828675" y="135493"/>
            <a:ext cx="568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통합테스트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60d9d7c9c_0_14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en-US" sz="1800">
                <a:solidFill>
                  <a:schemeClr val="accent6"/>
                </a:solidFill>
              </a:rPr>
              <a:t>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360d9d7c9c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  <p:pic>
        <p:nvPicPr>
          <p:cNvPr id="147" name="Google Shape;147;g1360d9d7c9c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38" y="578825"/>
            <a:ext cx="6115318" cy="60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60d9d7c9c_0_24"/>
          <p:cNvSpPr/>
          <p:nvPr/>
        </p:nvSpPr>
        <p:spPr>
          <a:xfrm>
            <a:off x="742950" y="114300"/>
            <a:ext cx="11449200" cy="3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60d9d7c9c_0_24"/>
          <p:cNvSpPr txBox="1"/>
          <p:nvPr/>
        </p:nvSpPr>
        <p:spPr>
          <a:xfrm>
            <a:off x="828675" y="135493"/>
            <a:ext cx="568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통합테스트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360d9d7c9c_0_24"/>
          <p:cNvSpPr txBox="1"/>
          <p:nvPr/>
        </p:nvSpPr>
        <p:spPr>
          <a:xfrm>
            <a:off x="96088" y="135493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en-US" sz="1800">
                <a:solidFill>
                  <a:schemeClr val="accent6"/>
                </a:solidFill>
              </a:rPr>
              <a:t>1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360d9d7c9c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  <p:pic>
        <p:nvPicPr>
          <p:cNvPr id="157" name="Google Shape;157;g1360d9d7c9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663" y="588250"/>
            <a:ext cx="6166728" cy="60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2019-01-17T10:29:08Z</dcterms:created>
  <dc:creator>Saebyeol Yu</dc:creator>
</cp:coreProperties>
</file>