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F2Aahuj23ybCHDkM4fTFltudb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0" type="dt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1" type="ftr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Malgun Gothic"/>
              <a:buNone/>
              <a:defRPr b="0" i="0" sz="24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925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925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292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9292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9292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9292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1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2021-10-25T13:10:07Z</dcterms:created>
  <dc:creator>JAEHYOUNG SHIM</dc:creator>
</cp:coreProperties>
</file>