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7610138" cy="9906000"/>
  <p:notesSz cx="6858000" cy="9144000"/>
  <p:defaultTextStyle>
    <a:defPPr>
      <a:defRPr lang="ko-KR"/>
    </a:defPPr>
    <a:lvl1pPr marL="0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0380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0759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81139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41519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01898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62278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22658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83037" algn="l" defTabSz="1320759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947C-7C22-484C-98DB-1AEBBF5020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0918-15B6-44A4-9403-B476AEED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5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47C-7C22-484C-98DB-1AEBBF50203F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0918-15B6-44A4-9403-B476AEEDC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2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3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4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4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78">
              <a:lnSpc>
                <a:spcPct val="100000"/>
              </a:lnSpc>
            </a:pP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჻ღ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჻ღ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</a:t>
            </a:r>
            <a:r>
              <a:rPr lang="en-US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/>
            </a:r>
            <a:br>
              <a:rPr lang="en-US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/>
            </a:r>
            <a:br>
              <a:rPr lang="en-US" altLang="ko-KR" sz="3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        ,-.-.       ,----.                 _,.----.       _,.---._             ___        ,----.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,-..-.-./  \==\   ,-.--` , \    _.-.      .' .' -   \    ,-.' , -  `.    .-._ .'=.'\    ,-.--` , \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|, \=/\=|- |==|  |==|-  _.-`  .-,.'|     /==/  ,  ,-'   /==/_,  ,  - \  /==/ \|==|  |  |==|-  _.-`\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|- |/ |/ , /==/  |==|   `.-. |==|, |     |==|-   |  .  |==|   .=.     | |==|,|  / - |  |==|   `.-.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\, ,     _|==| /==/_ ,    / |==|- |     |==|_   `-' \ |==|_ : ;=:  - | |==|  \/  , | /==/_ ,    /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| -  -  , |==| |==|    .-'  |==|, |     |==|   _  , | |==| , '='     | |==|- ,   _ | |==|    .-‘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 \  ,  - /==/  |==|_  ,`-._ |==|- `-._  \==\.       /  \==\ -    ,_ /  |==| _ /\   | |==|_  ,`-._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 |-  /\ /==/   /==/ ,     / /==/ - , ,/  `-.`.___.-'    '.='. -   .'   /==/  / / , / /==/ ,     /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 `--`  `--`    `--`-----``  `--`-----'                    `--`--''     `--`./  `--`  `--`-----``</a:t>
            </a:r>
            <a:br>
              <a:rPr lang="en-US" altLang="ko-KR" sz="12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11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/>
            </a:r>
            <a:br>
              <a:rPr lang="en-US" altLang="ko-KR" sz="1100" smtClean="0">
                <a:solidFill>
                  <a:prstClr val="white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en-US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/>
            </a:r>
            <a:br>
              <a:rPr lang="en-US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</a:b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჻ღ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 ჻ღ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༘჻</a:t>
            </a:r>
            <a:r>
              <a:rPr lang="ka-GE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+mn-cs"/>
              </a:rPr>
              <a:t>ღ</a:t>
            </a:r>
            <a:r>
              <a:rPr lang="bo-CN" altLang="ko-KR" sz="3200" smtClean="0">
                <a:solidFill>
                  <a:prstClr val="white">
                    <a:lumMod val="95000"/>
                  </a:prst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ཾཿ༉ ༘</a:t>
            </a:r>
            <a:endParaRPr lang="en-US" altLang="ko-KR" sz="3200" dirty="0">
              <a:solidFill>
                <a:prstClr val="white">
                  <a:lumMod val="95000"/>
                </a:prst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+mn-cs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6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0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5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10138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사용자 지정</PresentationFormat>
  <Paragraphs>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 ligature</vt:lpstr>
      <vt:lpstr>맑은 고딕</vt:lpstr>
      <vt:lpstr>Arial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჻ღཾཿ༉ ༘჻ღཾཿ༉ ༘჻ღཾཿ༉ ༘჻ღཾཿ ჻ღཾཿ༉ ༘჻ღཾཿ༉ ༘჻ღཾཿ༉ ༘           ,-.-.       ,----.                 _,.----.       _,.---._             ___        ,----. ,-..-.-./  \==\   ,-.--` , \    _.-.      .' .' -   \    ,-.' , -  `.    .-._ .'=.'\    ,-.--` , \ |, \=/\=|- |==|  |==|-  _.-`  .-,.'|     /==/  ,  ,-'   /==/_,  ,  - \  /==/ \|==|  |  |==|-  _.-`\ |- |/ |/ , /==/  |==|   `.-. |==|, |     |==|-   |  .  |==|   .=.     | |==|,|  / - |  |==|   `.-.  \, ,     _|==| /==/_ ,    / |==|- |     |==|_   `-' \ |==|_ : ;=:  - | |==|  \/  , | /==/_ ,    /  | -  -  , |==| |==|    .-'  |==|, |     |==|   _  , | |==| , '='     | |==|- ,   _ | |==|    .-‘   \  ,  - /==/  |==|_  ,`-._ |==|- `-._  \==\.       /  \==\ -    ,_ /  |==| _ /\   | |==|_  ,`-._   |-  /\ /==/   /==/ ,     / /==/ - , ,/  `-.`.___.-'    '.='. -   .'   /==/  / / , / /==/ ,     /   `--`  `--`    `--`-----``  `--`-----'                    `--`--''     `--`./  `--`  `--`-----``   ჻ღཾཿ༉ ༘჻ღཾཿ༉ ༘჻ღཾཿ༉ ༘჻ღཾཿ ჻ღཾཿ༉ ༘჻ღཾཿ༉ ༘჻ღཾཿ༉ 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JAEHYOUNG SHIM</dc:creator>
  <cp:lastModifiedBy>JAEHYOUNG SHIM</cp:lastModifiedBy>
  <cp:revision>1</cp:revision>
  <dcterms:created xsi:type="dcterms:W3CDTF">2021-11-04T06:01:43Z</dcterms:created>
  <dcterms:modified xsi:type="dcterms:W3CDTF">2021-11-04T06:01:43Z</dcterms:modified>
</cp:coreProperties>
</file>