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F508-8E14-45E8-BB54-884A05CBF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0247C-AC68-4C11-A8DC-922B9D51A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6F6EC-CF63-4B45-B595-F0F05853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30BD-30B7-4A16-9625-47673B0B79B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513AF-67E0-4782-90A3-8183198A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4B943-B2EB-474D-A2E0-5BA2F3DC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B42F-2566-4D52-B3CE-D3D346510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05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F99B-B819-431D-AE18-E524716AF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628F9-089A-4705-AFB9-7A9A118D8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15129-474F-42CE-83F8-B363B574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30BD-30B7-4A16-9625-47673B0B79B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C825C-1532-4CCC-9829-A0BB8585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16391-8992-4AA4-86EE-04333AA0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B42F-2566-4D52-B3CE-D3D346510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7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95DE67-7E90-4A2F-BDDC-3278F42B2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E204B-6C80-4968-896C-B4EBDDE7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8765D-0068-40D5-AC92-7C9E2D20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30BD-30B7-4A16-9625-47673B0B79B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085DD-AC05-4D50-AA62-D15B9965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B4EB5-2604-4493-BE89-F76D87AA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B42F-2566-4D52-B3CE-D3D346510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60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5B29-03BC-41C4-B370-ACF4CF21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8468C-589B-41C6-96C2-BE4030C9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AB4C-1C89-4255-A6C3-95B96F9E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30BD-30B7-4A16-9625-47673B0B79B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CBDBE-62EF-41C6-AF8F-BAAA0F6E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00E77-0865-48F0-A225-94F9F52E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B42F-2566-4D52-B3CE-D3D346510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5B45-4AB2-4386-85A2-DA97E56E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ED455-767F-42C2-A8E0-56F13F776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AD9F5-34D7-4BEC-B31B-703DB81D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30BD-30B7-4A16-9625-47673B0B79B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687FD-E1A1-443D-B158-D84BA036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426C9-CFBD-4D34-AFF4-679451FB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B42F-2566-4D52-B3CE-D3D346510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31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5801-CB3E-423C-A54C-84B69CB1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D825-1866-49F2-AA55-E2311C1EC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CC237-C190-41F2-854A-1F344D371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81F64-CC8B-4B33-9681-4E8D6AF2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30BD-30B7-4A16-9625-47673B0B79B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4EBAF-419E-4ABB-81D7-BB508B69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77A69-CD5D-4B1A-A283-57B34FBF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B42F-2566-4D52-B3CE-D3D346510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2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698D-5FD6-470C-A747-86AECCA4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E23F1-5AF6-4E31-A958-01072D1E2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E582D-6F40-4797-A722-1181A4B98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AD650-7AA2-43A9-8F1D-FB635F737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89FF2-B85B-4A9B-8C0D-1519F499F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790B4-B5EB-4D6D-A14F-8385B037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30BD-30B7-4A16-9625-47673B0B79B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59376B-17ED-4E36-8C0A-1E61B1EA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C7FD6-D0BB-41A5-BA1E-F98E6DD4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B42F-2566-4D52-B3CE-D3D346510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3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9AB5-35DA-47D4-881A-A4ADB309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55461-00BA-45D6-B3A5-E977610A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30BD-30B7-4A16-9625-47673B0B79B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24A84-F65C-4C34-88ED-A90406B2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2A6E4-5544-454B-AA39-807AD6A2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B42F-2566-4D52-B3CE-D3D346510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93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D63FF-6338-4761-ACF5-B1BE51F1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30BD-30B7-4A16-9625-47673B0B79B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4D1AB-AEA9-443B-B1C2-8D230147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5AB67-B2FC-4EA9-B78D-4D008782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B42F-2566-4D52-B3CE-D3D346510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98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875B-DE95-4C2A-BA76-B3614F2D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1D563-D51F-420F-A66D-F15DE6F78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B9801-E467-4284-9021-F8A408341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9238B-936D-49C6-A3CE-27D34597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30BD-30B7-4A16-9625-47673B0B79B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842DA-7A25-4EF8-B346-67A9F3B4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48BBD-D98B-4145-8EA4-5325A362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B42F-2566-4D52-B3CE-D3D346510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9D48-93D3-40A4-A43B-6B3CC4CD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006A4-DE94-4A18-8CF3-966F0599D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836C1-01DC-406D-9147-30B62B34E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D83DF-48C6-49CB-B21A-2B3C451B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30BD-30B7-4A16-9625-47673B0B79B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59F55-103C-4321-BBF4-932DF3F2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EB25C-C5D1-45B5-9FA8-ABEE49F9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7B42F-2566-4D52-B3CE-D3D346510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58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9A6B9-5897-4B58-AEF5-19D64478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D8EDD-09C5-4E5C-BA68-2519D0A95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2A230-1AC5-49C9-9927-98019CAD8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B30BD-30B7-4A16-9625-47673B0B79B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2BA57-AA69-4BA4-80F5-B9BA0ADEB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7112F-7B3A-40A5-9802-604D19A37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7B42F-2566-4D52-B3CE-D3D346510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20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5CE989-C7A4-4C0A-9056-7239824E2CCF}"/>
              </a:ext>
            </a:extLst>
          </p:cNvPr>
          <p:cNvSpPr txBox="1"/>
          <p:nvPr/>
        </p:nvSpPr>
        <p:spPr>
          <a:xfrm>
            <a:off x="75501" y="25384"/>
            <a:ext cx="223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System overview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F860EE-9ABB-424D-A0AB-090491193C2B}"/>
              </a:ext>
            </a:extLst>
          </p:cNvPr>
          <p:cNvSpPr/>
          <p:nvPr/>
        </p:nvSpPr>
        <p:spPr>
          <a:xfrm>
            <a:off x="2072080" y="2227277"/>
            <a:ext cx="1812022" cy="296131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FFC282-D5CF-4946-8338-4FDBD11304A7}"/>
              </a:ext>
            </a:extLst>
          </p:cNvPr>
          <p:cNvGrpSpPr/>
          <p:nvPr/>
        </p:nvGrpSpPr>
        <p:grpSpPr>
          <a:xfrm>
            <a:off x="5423483" y="528507"/>
            <a:ext cx="855676" cy="931178"/>
            <a:chOff x="687898" y="5209563"/>
            <a:chExt cx="855676" cy="9311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CDCA61-2FCE-413B-825F-777580F4E589}"/>
                </a:ext>
              </a:extLst>
            </p:cNvPr>
            <p:cNvSpPr/>
            <p:nvPr/>
          </p:nvSpPr>
          <p:spPr>
            <a:xfrm>
              <a:off x="687898" y="5209563"/>
              <a:ext cx="595618" cy="654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912CCA-D590-4B0C-834D-BC04035408D5}"/>
                </a:ext>
              </a:extLst>
            </p:cNvPr>
            <p:cNvSpPr/>
            <p:nvPr/>
          </p:nvSpPr>
          <p:spPr>
            <a:xfrm>
              <a:off x="763398" y="5301842"/>
              <a:ext cx="595618" cy="654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421168-59B2-4C25-BC31-C6396A8FEF4E}"/>
                </a:ext>
              </a:extLst>
            </p:cNvPr>
            <p:cNvSpPr/>
            <p:nvPr/>
          </p:nvSpPr>
          <p:spPr>
            <a:xfrm>
              <a:off x="855677" y="5394121"/>
              <a:ext cx="595618" cy="654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8FE6B7-D08B-4440-B41B-6CBA71ADAFA2}"/>
                </a:ext>
              </a:extLst>
            </p:cNvPr>
            <p:cNvSpPr/>
            <p:nvPr/>
          </p:nvSpPr>
          <p:spPr>
            <a:xfrm>
              <a:off x="947956" y="5486400"/>
              <a:ext cx="595618" cy="654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image</a:t>
              </a:r>
              <a:endParaRPr lang="ko-KR" altLang="en-US" sz="110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E6B6AEB-BB56-4962-8227-158D0234E073}"/>
              </a:ext>
            </a:extLst>
          </p:cNvPr>
          <p:cNvSpPr/>
          <p:nvPr/>
        </p:nvSpPr>
        <p:spPr>
          <a:xfrm>
            <a:off x="7632584" y="3090294"/>
            <a:ext cx="3640822" cy="21349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Pages</a:t>
            </a:r>
          </a:p>
          <a:p>
            <a:pPr algn="ctr"/>
            <a:r>
              <a:rPr lang="en-US" altLang="ko-KR" dirty="0"/>
              <a:t>Image view.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err="1"/>
              <a:t>Thumnails</a:t>
            </a:r>
            <a:endParaRPr lang="ko-KR" altLang="en-US" dirty="0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3E12FDF2-78DD-4AA6-9010-EA21DF132A0E}"/>
              </a:ext>
            </a:extLst>
          </p:cNvPr>
          <p:cNvSpPr/>
          <p:nvPr/>
        </p:nvSpPr>
        <p:spPr>
          <a:xfrm>
            <a:off x="390088" y="1073791"/>
            <a:ext cx="805343" cy="939567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38645D3-60BC-4D7C-B4A5-0F22E83124B1}"/>
              </a:ext>
            </a:extLst>
          </p:cNvPr>
          <p:cNvCxnSpPr>
            <a:endCxn id="5" idx="1"/>
          </p:cNvCxnSpPr>
          <p:nvPr/>
        </p:nvCxnSpPr>
        <p:spPr>
          <a:xfrm rot="16200000" flipH="1">
            <a:off x="614493" y="2250346"/>
            <a:ext cx="1635853" cy="127932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CC53D7A-7A53-4D65-98DD-592E9E3CC005}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5457913" y="1983122"/>
            <a:ext cx="2698108" cy="16512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DC37FC-E285-422D-8AE8-F29799EA5511}"/>
              </a:ext>
            </a:extLst>
          </p:cNvPr>
          <p:cNvSpPr txBox="1"/>
          <p:nvPr/>
        </p:nvSpPr>
        <p:spPr>
          <a:xfrm>
            <a:off x="5341218" y="3338601"/>
            <a:ext cx="4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url</a:t>
            </a:r>
            <a:endParaRPr lang="ko-KR" alt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FBCCD01-EB76-45C4-A2AA-E65306208A50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884102" y="3707934"/>
            <a:ext cx="3748482" cy="44985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B88CAA0-D419-44D9-8613-89748F350772}"/>
              </a:ext>
            </a:extLst>
          </p:cNvPr>
          <p:cNvSpPr txBox="1"/>
          <p:nvPr/>
        </p:nvSpPr>
        <p:spPr>
          <a:xfrm>
            <a:off x="6555995" y="3917864"/>
            <a:ext cx="1159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Load image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755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41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haeil kim</dc:creator>
  <cp:lastModifiedBy>haeil kim</cp:lastModifiedBy>
  <cp:revision>2</cp:revision>
  <dcterms:created xsi:type="dcterms:W3CDTF">2022-08-10T13:34:21Z</dcterms:created>
  <dcterms:modified xsi:type="dcterms:W3CDTF">2022-08-16T14:04:46Z</dcterms:modified>
</cp:coreProperties>
</file>