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7" r:id="rId3"/>
    <p:sldId id="283" r:id="rId4"/>
    <p:sldId id="291" r:id="rId5"/>
    <p:sldId id="276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FB1"/>
    <a:srgbClr val="40474D"/>
    <a:srgbClr val="E1D5B3"/>
    <a:srgbClr val="F0A345"/>
    <a:srgbClr val="3890A3"/>
    <a:srgbClr val="CFB38B"/>
    <a:srgbClr val="D1B790"/>
    <a:srgbClr val="3C5460"/>
    <a:srgbClr val="92A8B6"/>
    <a:srgbClr val="8BD6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C5FB5-F42A-4B3D-A93B-A0CE9D7D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283B4-75A9-4437-BF42-47C9F99C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82926-B03D-4CC6-BFFF-20BBA823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C7C36-778E-4E9C-9375-E87BD9D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A955D-FD38-4A00-A386-914AC479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6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79483-3507-400B-B4E2-BB8A21A7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4DAF0-6DD5-4F67-9C49-4DBF738E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8D79E-7785-46A9-9BD5-38D576E3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520C7-A99A-432D-B4CC-23FC1BD8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4F412-A721-4C1A-A0A0-F67500F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2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D541E-8ECD-4338-BAE7-40D593F75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B889A-0150-4AA5-B94B-677048407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A9C26-96ED-475A-A192-9EB02C2D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528E7-67E2-445A-9299-F3BDD71C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259EF-FC7C-49CA-A542-7E36E3B4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5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4D53-72F0-4268-8E5B-56AEF972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9125F-4B59-4EED-B94F-5730C01F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5820-4F5D-4A4A-819F-7AAA410A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381D0-6BCF-43E4-AAD8-9F6A4C42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9328E-B2A6-4460-BEFF-C835A836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18372-C0C3-4F09-A7BF-D04A2295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928F3-EA03-4C2E-BD87-37F9B789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A72DF-E4C9-44A1-887F-1982E3D9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D6AEB-6098-4580-8D23-C6CD8A2E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C3AF7-A746-4220-89BD-F2FF2546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6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6B96C-FC21-4B8D-B803-4B38A430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87033-DA89-428B-A7FC-A1676B6AC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45D45-D7BC-4C43-8DDF-880E6964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47DD9-F1DC-47A2-9DE6-7984D1DA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BCB46-F063-4F13-94EF-5D0B3BF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BB7D-5F08-4BEA-B9F4-2A6B0EE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EFB6-389F-4EA2-8BD4-0626ACC5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7C981-981D-4CA5-A8A4-AC94F160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C0B28-1AC1-446D-9A41-E45A75B7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10FB1-480D-4EFE-84AE-B33DA5F17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8E107-6EFA-4C60-AC15-4D5629ABB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6A6E2D-DF48-4488-8CAD-D51DB2E6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B9F0E3-54AD-49D8-9C29-277A6D60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27E29-74D3-4896-AF8A-A49EEE5F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8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FAD2B-8E59-463D-B5E0-3AFA3F30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3BB74C-7C56-4C8E-9F4C-AC8A772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ED5AE-5061-432A-B480-941ABB5A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7EBAEA-B3C9-4442-AD7D-E39396A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E5B16-4CD3-4D20-8131-EF19CB7D0D73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20B5C-3EC4-4DB8-8126-46CA085E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EC36A1-2396-4217-9883-384B022F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60A83-0387-4464-BD5D-B470881D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8ECFD-E8DD-4FD0-9EC0-59F52D2CE282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6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3541-5266-4A50-B485-AA39ACC4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99EF9-FB86-4589-997D-4B1D6A08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E1CBB-B3B5-4141-9966-FF49806C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2537B-075E-4225-B2B7-0BAF3D6F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C3572-DEDA-4959-8535-80CA895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6ED8A-4438-4054-9183-BCA840C9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6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394C7-CD36-4B77-9FF4-8AEE8013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3C147-B531-49C8-9558-19BF6B3BE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40636-CBEA-4B9A-8500-38C20BA2F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A7B4-2E2F-484C-8CDB-013CEC6C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F7CE8-0ED3-436B-A7CB-7DAF8F43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54FBC-865B-48B8-B346-97BE815F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6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137568-2427-401D-84E9-681FCD1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4272A-13A6-44C2-9683-BE002710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22074-0230-48C4-9710-FC934115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1141-D683-44E9-A20D-3A98DDA233B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3C1F0-C69B-49A0-92A1-D98A6CD79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C55D4-694E-43E8-B880-EEDE94DD2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8043-9C47-48D1-9DC1-D5F13A9AA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5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F33C32-E648-4799-B31D-94A9D0B7329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53AEF22-616E-413E-AAEB-6E84A1E76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5470B9D-B3F5-4872-ACDA-2DF03B714BA0}"/>
                </a:ext>
              </a:extLst>
            </p:cNvPr>
            <p:cNvSpPr/>
            <p:nvPr/>
          </p:nvSpPr>
          <p:spPr>
            <a:xfrm>
              <a:off x="1243658" y="674738"/>
              <a:ext cx="971079" cy="971079"/>
            </a:xfrm>
            <a:custGeom>
              <a:avLst/>
              <a:gdLst>
                <a:gd name="connsiteX0" fmla="*/ 0 w 971079"/>
                <a:gd name="connsiteY0" fmla="*/ 485540 h 971079"/>
                <a:gd name="connsiteX1" fmla="*/ 485540 w 971079"/>
                <a:gd name="connsiteY1" fmla="*/ 0 h 971079"/>
                <a:gd name="connsiteX2" fmla="*/ 971080 w 971079"/>
                <a:gd name="connsiteY2" fmla="*/ 485540 h 971079"/>
                <a:gd name="connsiteX3" fmla="*/ 485540 w 971079"/>
                <a:gd name="connsiteY3" fmla="*/ 971080 h 971079"/>
                <a:gd name="connsiteX4" fmla="*/ 0 w 971079"/>
                <a:gd name="connsiteY4" fmla="*/ 485540 h 97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079" h="971079" fill="none" extrusionOk="0">
                  <a:moveTo>
                    <a:pt x="0" y="485540"/>
                  </a:moveTo>
                  <a:cubicBezTo>
                    <a:pt x="-16125" y="210778"/>
                    <a:pt x="187534" y="53939"/>
                    <a:pt x="485540" y="0"/>
                  </a:cubicBezTo>
                  <a:cubicBezTo>
                    <a:pt x="783639" y="34383"/>
                    <a:pt x="1010492" y="257674"/>
                    <a:pt x="971080" y="485540"/>
                  </a:cubicBezTo>
                  <a:cubicBezTo>
                    <a:pt x="963220" y="751287"/>
                    <a:pt x="798937" y="1023326"/>
                    <a:pt x="485540" y="971080"/>
                  </a:cubicBezTo>
                  <a:cubicBezTo>
                    <a:pt x="183655" y="1016682"/>
                    <a:pt x="-59151" y="699439"/>
                    <a:pt x="0" y="485540"/>
                  </a:cubicBezTo>
                  <a:close/>
                </a:path>
                <a:path w="971079" h="971079" stroke="0" extrusionOk="0">
                  <a:moveTo>
                    <a:pt x="0" y="485540"/>
                  </a:moveTo>
                  <a:cubicBezTo>
                    <a:pt x="17866" y="191089"/>
                    <a:pt x="236880" y="30558"/>
                    <a:pt x="485540" y="0"/>
                  </a:cubicBezTo>
                  <a:cubicBezTo>
                    <a:pt x="740858" y="-35735"/>
                    <a:pt x="992972" y="230478"/>
                    <a:pt x="971080" y="485540"/>
                  </a:cubicBezTo>
                  <a:cubicBezTo>
                    <a:pt x="968511" y="725664"/>
                    <a:pt x="729922" y="981788"/>
                    <a:pt x="485540" y="971080"/>
                  </a:cubicBezTo>
                  <a:cubicBezTo>
                    <a:pt x="213555" y="952712"/>
                    <a:pt x="10543" y="768899"/>
                    <a:pt x="0" y="48554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AE307973-6346-43D3-ACEC-A347F409E2DA}"/>
                </a:ext>
              </a:extLst>
            </p:cNvPr>
            <p:cNvSpPr/>
            <p:nvPr/>
          </p:nvSpPr>
          <p:spPr>
            <a:xfrm rot="19253310">
              <a:off x="2736255" y="2444722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0 w 1554480"/>
                <a:gd name="connsiteY1" fmla="*/ 0 h 1554480"/>
                <a:gd name="connsiteX2" fmla="*/ 1554480 w 1554480"/>
                <a:gd name="connsiteY2" fmla="*/ 0 h 1554480"/>
                <a:gd name="connsiteX3" fmla="*/ 1554480 w 1554480"/>
                <a:gd name="connsiteY3" fmla="*/ 1554480 h 1554480"/>
                <a:gd name="connsiteX4" fmla="*/ 0 w 1554480"/>
                <a:gd name="connsiteY4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-79160" y="1111013"/>
                    <a:pt x="-46384" y="172584"/>
                    <a:pt x="0" y="0"/>
                  </a:cubicBezTo>
                  <a:cubicBezTo>
                    <a:pt x="538042" y="-49920"/>
                    <a:pt x="1171808" y="108899"/>
                    <a:pt x="1554480" y="0"/>
                  </a:cubicBezTo>
                  <a:cubicBezTo>
                    <a:pt x="1475894" y="296357"/>
                    <a:pt x="1673658" y="792035"/>
                    <a:pt x="1554480" y="1554480"/>
                  </a:cubicBezTo>
                  <a:cubicBezTo>
                    <a:pt x="1044927" y="1434372"/>
                    <a:pt x="228186" y="159494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-86919" y="1309484"/>
                    <a:pt x="-129842" y="680845"/>
                    <a:pt x="0" y="0"/>
                  </a:cubicBezTo>
                  <a:cubicBezTo>
                    <a:pt x="745856" y="-112534"/>
                    <a:pt x="1048629" y="136031"/>
                    <a:pt x="1554480" y="0"/>
                  </a:cubicBezTo>
                  <a:cubicBezTo>
                    <a:pt x="1526129" y="477664"/>
                    <a:pt x="1498512" y="911582"/>
                    <a:pt x="1554480" y="1554480"/>
                  </a:cubicBezTo>
                  <a:cubicBezTo>
                    <a:pt x="1164681" y="1498151"/>
                    <a:pt x="668185" y="1567070"/>
                    <a:pt x="0" y="155448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trapezoid">
                      <a:avLst>
                        <a:gd name="adj" fmla="val 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BC2D193F-7DEF-4460-A6E4-A9A74D572C96}"/>
                </a:ext>
              </a:extLst>
            </p:cNvPr>
            <p:cNvSpPr/>
            <p:nvPr/>
          </p:nvSpPr>
          <p:spPr>
            <a:xfrm rot="20568315">
              <a:off x="5682505" y="3069128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0 w 1554480"/>
                <a:gd name="connsiteY1" fmla="*/ 0 h 1554480"/>
                <a:gd name="connsiteX2" fmla="*/ 1554480 w 1554480"/>
                <a:gd name="connsiteY2" fmla="*/ 1554480 h 1554480"/>
                <a:gd name="connsiteX3" fmla="*/ 0 w 1554480"/>
                <a:gd name="connsiteY3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56329" y="1164681"/>
                    <a:pt x="-12590" y="668185"/>
                    <a:pt x="0" y="0"/>
                  </a:cubicBezTo>
                  <a:cubicBezTo>
                    <a:pt x="628021" y="473624"/>
                    <a:pt x="1039607" y="971414"/>
                    <a:pt x="1554480" y="1554480"/>
                  </a:cubicBezTo>
                  <a:cubicBezTo>
                    <a:pt x="1016438" y="1604400"/>
                    <a:pt x="382672" y="144558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-86919" y="1309484"/>
                    <a:pt x="-129842" y="680845"/>
                    <a:pt x="0" y="0"/>
                  </a:cubicBezTo>
                  <a:cubicBezTo>
                    <a:pt x="496604" y="708525"/>
                    <a:pt x="896236" y="942958"/>
                    <a:pt x="1554480" y="1554480"/>
                  </a:cubicBezTo>
                  <a:cubicBezTo>
                    <a:pt x="1076816" y="1526129"/>
                    <a:pt x="642898" y="1498512"/>
                    <a:pt x="0" y="1554480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tTriangl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DEF3FD84-1A98-4990-A9A3-8142577ED927}"/>
                </a:ext>
              </a:extLst>
            </p:cNvPr>
            <p:cNvSpPr/>
            <p:nvPr/>
          </p:nvSpPr>
          <p:spPr>
            <a:xfrm rot="19867731">
              <a:off x="443031" y="1628265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0 w 1554480"/>
                <a:gd name="connsiteY1" fmla="*/ 0 h 1554480"/>
                <a:gd name="connsiteX2" fmla="*/ 1554480 w 1554480"/>
                <a:gd name="connsiteY2" fmla="*/ 1554480 h 1554480"/>
                <a:gd name="connsiteX3" fmla="*/ 0 w 1554480"/>
                <a:gd name="connsiteY3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56329" y="1164681"/>
                    <a:pt x="-12590" y="668185"/>
                    <a:pt x="0" y="0"/>
                  </a:cubicBezTo>
                  <a:cubicBezTo>
                    <a:pt x="628021" y="473624"/>
                    <a:pt x="1039607" y="971414"/>
                    <a:pt x="1554480" y="1554480"/>
                  </a:cubicBezTo>
                  <a:cubicBezTo>
                    <a:pt x="1016438" y="1604400"/>
                    <a:pt x="382672" y="144558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-86919" y="1309484"/>
                    <a:pt x="-129842" y="680845"/>
                    <a:pt x="0" y="0"/>
                  </a:cubicBezTo>
                  <a:cubicBezTo>
                    <a:pt x="496604" y="708525"/>
                    <a:pt x="896236" y="942958"/>
                    <a:pt x="1554480" y="1554480"/>
                  </a:cubicBezTo>
                  <a:cubicBezTo>
                    <a:pt x="1076816" y="1526129"/>
                    <a:pt x="642898" y="1498512"/>
                    <a:pt x="0" y="155448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tTriangl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1F6FB5B3-E193-46F3-8FD6-EB4615E8CEE1}"/>
                </a:ext>
              </a:extLst>
            </p:cNvPr>
            <p:cNvSpPr/>
            <p:nvPr/>
          </p:nvSpPr>
          <p:spPr>
            <a:xfrm rot="3774981">
              <a:off x="142045" y="4664932"/>
              <a:ext cx="1830926" cy="1554480"/>
            </a:xfrm>
            <a:custGeom>
              <a:avLst/>
              <a:gdLst>
                <a:gd name="connsiteX0" fmla="*/ 0 w 1830926"/>
                <a:gd name="connsiteY0" fmla="*/ 777240 h 1554480"/>
                <a:gd name="connsiteX1" fmla="*/ 388620 w 1830926"/>
                <a:gd name="connsiteY1" fmla="*/ 0 h 1554480"/>
                <a:gd name="connsiteX2" fmla="*/ 1442306 w 1830926"/>
                <a:gd name="connsiteY2" fmla="*/ 0 h 1554480"/>
                <a:gd name="connsiteX3" fmla="*/ 1830926 w 1830926"/>
                <a:gd name="connsiteY3" fmla="*/ 777240 h 1554480"/>
                <a:gd name="connsiteX4" fmla="*/ 1442306 w 1830926"/>
                <a:gd name="connsiteY4" fmla="*/ 1554480 h 1554480"/>
                <a:gd name="connsiteX5" fmla="*/ 388620 w 1830926"/>
                <a:gd name="connsiteY5" fmla="*/ 1554480 h 1554480"/>
                <a:gd name="connsiteX6" fmla="*/ 0 w 1830926"/>
                <a:gd name="connsiteY6" fmla="*/ 77724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26" h="1554480" fill="none" extrusionOk="0">
                  <a:moveTo>
                    <a:pt x="0" y="777240"/>
                  </a:moveTo>
                  <a:cubicBezTo>
                    <a:pt x="140182" y="559663"/>
                    <a:pt x="300007" y="78053"/>
                    <a:pt x="388620" y="0"/>
                  </a:cubicBezTo>
                  <a:cubicBezTo>
                    <a:pt x="851372" y="-14320"/>
                    <a:pt x="1161809" y="-8201"/>
                    <a:pt x="1442306" y="0"/>
                  </a:cubicBezTo>
                  <a:cubicBezTo>
                    <a:pt x="1529490" y="211412"/>
                    <a:pt x="1782096" y="630071"/>
                    <a:pt x="1830926" y="777240"/>
                  </a:cubicBezTo>
                  <a:cubicBezTo>
                    <a:pt x="1590398" y="1139377"/>
                    <a:pt x="1564483" y="1193580"/>
                    <a:pt x="1442306" y="1554480"/>
                  </a:cubicBezTo>
                  <a:cubicBezTo>
                    <a:pt x="1020825" y="1602712"/>
                    <a:pt x="817627" y="1618108"/>
                    <a:pt x="388620" y="1554480"/>
                  </a:cubicBezTo>
                  <a:cubicBezTo>
                    <a:pt x="265746" y="1364091"/>
                    <a:pt x="129661" y="1157297"/>
                    <a:pt x="0" y="777240"/>
                  </a:cubicBezTo>
                  <a:close/>
                </a:path>
                <a:path w="1830926" h="1554480" stroke="0" extrusionOk="0">
                  <a:moveTo>
                    <a:pt x="0" y="777240"/>
                  </a:moveTo>
                  <a:cubicBezTo>
                    <a:pt x="63852" y="568426"/>
                    <a:pt x="167856" y="367509"/>
                    <a:pt x="388620" y="0"/>
                  </a:cubicBezTo>
                  <a:cubicBezTo>
                    <a:pt x="627723" y="92050"/>
                    <a:pt x="1074567" y="74648"/>
                    <a:pt x="1442306" y="0"/>
                  </a:cubicBezTo>
                  <a:cubicBezTo>
                    <a:pt x="1596919" y="222005"/>
                    <a:pt x="1788285" y="605170"/>
                    <a:pt x="1830926" y="777240"/>
                  </a:cubicBezTo>
                  <a:cubicBezTo>
                    <a:pt x="1836540" y="937624"/>
                    <a:pt x="1686429" y="1191873"/>
                    <a:pt x="1442306" y="1554480"/>
                  </a:cubicBezTo>
                  <a:cubicBezTo>
                    <a:pt x="1036144" y="1611623"/>
                    <a:pt x="558354" y="1573237"/>
                    <a:pt x="388620" y="1554480"/>
                  </a:cubicBezTo>
                  <a:cubicBezTo>
                    <a:pt x="271968" y="1274814"/>
                    <a:pt x="67688" y="988571"/>
                    <a:pt x="0" y="777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hexagon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CA7DB1E6-7194-4941-BB2D-36775A4879CE}"/>
                </a:ext>
              </a:extLst>
            </p:cNvPr>
            <p:cNvSpPr/>
            <p:nvPr/>
          </p:nvSpPr>
          <p:spPr>
            <a:xfrm rot="2399890">
              <a:off x="5682506" y="1466426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777240 w 1554480"/>
                <a:gd name="connsiteY1" fmla="*/ 0 h 1554480"/>
                <a:gd name="connsiteX2" fmla="*/ 1554480 w 1554480"/>
                <a:gd name="connsiteY2" fmla="*/ 1554480 h 1554480"/>
                <a:gd name="connsiteX3" fmla="*/ 0 w 1554480"/>
                <a:gd name="connsiteY3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104008" y="1349732"/>
                    <a:pt x="565051" y="473619"/>
                    <a:pt x="777240" y="0"/>
                  </a:cubicBezTo>
                  <a:cubicBezTo>
                    <a:pt x="1165517" y="571421"/>
                    <a:pt x="1150763" y="1046643"/>
                    <a:pt x="1554480" y="1554480"/>
                  </a:cubicBezTo>
                  <a:cubicBezTo>
                    <a:pt x="1016438" y="1604400"/>
                    <a:pt x="382672" y="144558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33842" y="1230807"/>
                    <a:pt x="588307" y="478726"/>
                    <a:pt x="777240" y="0"/>
                  </a:cubicBezTo>
                  <a:cubicBezTo>
                    <a:pt x="799994" y="231004"/>
                    <a:pt x="1341738" y="780729"/>
                    <a:pt x="1554480" y="1554480"/>
                  </a:cubicBezTo>
                  <a:cubicBezTo>
                    <a:pt x="1076816" y="1526129"/>
                    <a:pt x="642898" y="1498512"/>
                    <a:pt x="0" y="1554480"/>
                  </a:cubicBez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triangl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761FCC-A952-4D69-A64A-BAB80CA90423}"/>
                </a:ext>
              </a:extLst>
            </p:cNvPr>
            <p:cNvSpPr/>
            <p:nvPr/>
          </p:nvSpPr>
          <p:spPr>
            <a:xfrm>
              <a:off x="2826274" y="4783182"/>
              <a:ext cx="971079" cy="971079"/>
            </a:xfrm>
            <a:custGeom>
              <a:avLst/>
              <a:gdLst>
                <a:gd name="connsiteX0" fmla="*/ 0 w 971079"/>
                <a:gd name="connsiteY0" fmla="*/ 485540 h 971079"/>
                <a:gd name="connsiteX1" fmla="*/ 485540 w 971079"/>
                <a:gd name="connsiteY1" fmla="*/ 0 h 971079"/>
                <a:gd name="connsiteX2" fmla="*/ 971080 w 971079"/>
                <a:gd name="connsiteY2" fmla="*/ 485540 h 971079"/>
                <a:gd name="connsiteX3" fmla="*/ 485540 w 971079"/>
                <a:gd name="connsiteY3" fmla="*/ 971080 h 971079"/>
                <a:gd name="connsiteX4" fmla="*/ 0 w 971079"/>
                <a:gd name="connsiteY4" fmla="*/ 485540 h 97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079" h="971079" fill="none" extrusionOk="0">
                  <a:moveTo>
                    <a:pt x="0" y="485540"/>
                  </a:moveTo>
                  <a:cubicBezTo>
                    <a:pt x="-16125" y="210778"/>
                    <a:pt x="187534" y="53939"/>
                    <a:pt x="485540" y="0"/>
                  </a:cubicBezTo>
                  <a:cubicBezTo>
                    <a:pt x="783639" y="34383"/>
                    <a:pt x="1010492" y="257674"/>
                    <a:pt x="971080" y="485540"/>
                  </a:cubicBezTo>
                  <a:cubicBezTo>
                    <a:pt x="963220" y="751287"/>
                    <a:pt x="798937" y="1023326"/>
                    <a:pt x="485540" y="971080"/>
                  </a:cubicBezTo>
                  <a:cubicBezTo>
                    <a:pt x="183655" y="1016682"/>
                    <a:pt x="-59151" y="699439"/>
                    <a:pt x="0" y="485540"/>
                  </a:cubicBezTo>
                  <a:close/>
                </a:path>
                <a:path w="971079" h="971079" stroke="0" extrusionOk="0">
                  <a:moveTo>
                    <a:pt x="0" y="485540"/>
                  </a:moveTo>
                  <a:cubicBezTo>
                    <a:pt x="17866" y="191089"/>
                    <a:pt x="236880" y="30558"/>
                    <a:pt x="485540" y="0"/>
                  </a:cubicBezTo>
                  <a:cubicBezTo>
                    <a:pt x="740858" y="-35735"/>
                    <a:pt x="992972" y="230478"/>
                    <a:pt x="971080" y="485540"/>
                  </a:cubicBezTo>
                  <a:cubicBezTo>
                    <a:pt x="968511" y="725664"/>
                    <a:pt x="729922" y="981788"/>
                    <a:pt x="485540" y="971080"/>
                  </a:cubicBezTo>
                  <a:cubicBezTo>
                    <a:pt x="213555" y="952712"/>
                    <a:pt x="10543" y="768899"/>
                    <a:pt x="0" y="48554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09EF8C1-9A69-49A1-94DB-03DCA5B12813}"/>
                </a:ext>
              </a:extLst>
            </p:cNvPr>
            <p:cNvSpPr/>
            <p:nvPr/>
          </p:nvSpPr>
          <p:spPr>
            <a:xfrm>
              <a:off x="5662277" y="348994"/>
              <a:ext cx="704006" cy="704006"/>
            </a:xfrm>
            <a:custGeom>
              <a:avLst/>
              <a:gdLst>
                <a:gd name="connsiteX0" fmla="*/ 0 w 704006"/>
                <a:gd name="connsiteY0" fmla="*/ 352003 h 704006"/>
                <a:gd name="connsiteX1" fmla="*/ 352003 w 704006"/>
                <a:gd name="connsiteY1" fmla="*/ 0 h 704006"/>
                <a:gd name="connsiteX2" fmla="*/ 704006 w 704006"/>
                <a:gd name="connsiteY2" fmla="*/ 352003 h 704006"/>
                <a:gd name="connsiteX3" fmla="*/ 352003 w 704006"/>
                <a:gd name="connsiteY3" fmla="*/ 704006 h 704006"/>
                <a:gd name="connsiteX4" fmla="*/ 0 w 704006"/>
                <a:gd name="connsiteY4" fmla="*/ 352003 h 70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006" h="704006" fill="none" extrusionOk="0">
                  <a:moveTo>
                    <a:pt x="0" y="352003"/>
                  </a:moveTo>
                  <a:cubicBezTo>
                    <a:pt x="-51056" y="136680"/>
                    <a:pt x="135557" y="39826"/>
                    <a:pt x="352003" y="0"/>
                  </a:cubicBezTo>
                  <a:cubicBezTo>
                    <a:pt x="555282" y="10189"/>
                    <a:pt x="743539" y="198011"/>
                    <a:pt x="704006" y="352003"/>
                  </a:cubicBezTo>
                  <a:cubicBezTo>
                    <a:pt x="695343" y="543754"/>
                    <a:pt x="565463" y="726011"/>
                    <a:pt x="352003" y="704006"/>
                  </a:cubicBezTo>
                  <a:cubicBezTo>
                    <a:pt x="142086" y="724978"/>
                    <a:pt x="-11625" y="535746"/>
                    <a:pt x="0" y="352003"/>
                  </a:cubicBezTo>
                  <a:close/>
                </a:path>
                <a:path w="704006" h="704006" stroke="0" extrusionOk="0">
                  <a:moveTo>
                    <a:pt x="0" y="352003"/>
                  </a:moveTo>
                  <a:cubicBezTo>
                    <a:pt x="7050" y="147220"/>
                    <a:pt x="188928" y="49110"/>
                    <a:pt x="352003" y="0"/>
                  </a:cubicBezTo>
                  <a:cubicBezTo>
                    <a:pt x="541229" y="-14419"/>
                    <a:pt x="725101" y="170215"/>
                    <a:pt x="704006" y="352003"/>
                  </a:cubicBezTo>
                  <a:cubicBezTo>
                    <a:pt x="701319" y="517093"/>
                    <a:pt x="529290" y="711717"/>
                    <a:pt x="352003" y="704006"/>
                  </a:cubicBezTo>
                  <a:cubicBezTo>
                    <a:pt x="145932" y="648040"/>
                    <a:pt x="31298" y="591541"/>
                    <a:pt x="0" y="35200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BC1620C-2E09-4AFD-8AFF-2B4CE680F64E}"/>
                </a:ext>
              </a:extLst>
            </p:cNvPr>
            <p:cNvSpPr/>
            <p:nvPr/>
          </p:nvSpPr>
          <p:spPr>
            <a:xfrm>
              <a:off x="9058940" y="1423918"/>
              <a:ext cx="568453" cy="568453"/>
            </a:xfrm>
            <a:custGeom>
              <a:avLst/>
              <a:gdLst>
                <a:gd name="connsiteX0" fmla="*/ 0 w 568453"/>
                <a:gd name="connsiteY0" fmla="*/ 284227 h 568453"/>
                <a:gd name="connsiteX1" fmla="*/ 284227 w 568453"/>
                <a:gd name="connsiteY1" fmla="*/ 0 h 568453"/>
                <a:gd name="connsiteX2" fmla="*/ 568454 w 568453"/>
                <a:gd name="connsiteY2" fmla="*/ 284227 h 568453"/>
                <a:gd name="connsiteX3" fmla="*/ 284227 w 568453"/>
                <a:gd name="connsiteY3" fmla="*/ 568454 h 568453"/>
                <a:gd name="connsiteX4" fmla="*/ 0 w 568453"/>
                <a:gd name="connsiteY4" fmla="*/ 284227 h 56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453" h="568453" fill="none" extrusionOk="0">
                  <a:moveTo>
                    <a:pt x="0" y="284227"/>
                  </a:moveTo>
                  <a:cubicBezTo>
                    <a:pt x="-7394" y="124224"/>
                    <a:pt x="122038" y="9424"/>
                    <a:pt x="284227" y="0"/>
                  </a:cubicBezTo>
                  <a:cubicBezTo>
                    <a:pt x="450853" y="11083"/>
                    <a:pt x="575896" y="134861"/>
                    <a:pt x="568454" y="284227"/>
                  </a:cubicBezTo>
                  <a:cubicBezTo>
                    <a:pt x="544625" y="433899"/>
                    <a:pt x="453007" y="582088"/>
                    <a:pt x="284227" y="568454"/>
                  </a:cubicBezTo>
                  <a:cubicBezTo>
                    <a:pt x="122504" y="574874"/>
                    <a:pt x="-13192" y="429100"/>
                    <a:pt x="0" y="284227"/>
                  </a:cubicBezTo>
                  <a:close/>
                </a:path>
                <a:path w="568453" h="568453" stroke="0" extrusionOk="0">
                  <a:moveTo>
                    <a:pt x="0" y="284227"/>
                  </a:moveTo>
                  <a:cubicBezTo>
                    <a:pt x="13222" y="107793"/>
                    <a:pt x="146278" y="29820"/>
                    <a:pt x="284227" y="0"/>
                  </a:cubicBezTo>
                  <a:cubicBezTo>
                    <a:pt x="437392" y="-10603"/>
                    <a:pt x="583001" y="135954"/>
                    <a:pt x="568454" y="284227"/>
                  </a:cubicBezTo>
                  <a:cubicBezTo>
                    <a:pt x="565596" y="410018"/>
                    <a:pt x="409990" y="582512"/>
                    <a:pt x="284227" y="568454"/>
                  </a:cubicBezTo>
                  <a:cubicBezTo>
                    <a:pt x="119203" y="529834"/>
                    <a:pt x="14886" y="462667"/>
                    <a:pt x="0" y="284227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5C89D5-6BB7-4BEE-A51E-315E656D36A3}"/>
                </a:ext>
              </a:extLst>
            </p:cNvPr>
            <p:cNvSpPr/>
            <p:nvPr/>
          </p:nvSpPr>
          <p:spPr>
            <a:xfrm>
              <a:off x="10930751" y="4564926"/>
              <a:ext cx="971079" cy="971079"/>
            </a:xfrm>
            <a:custGeom>
              <a:avLst/>
              <a:gdLst>
                <a:gd name="connsiteX0" fmla="*/ 0 w 971079"/>
                <a:gd name="connsiteY0" fmla="*/ 485540 h 971079"/>
                <a:gd name="connsiteX1" fmla="*/ 485540 w 971079"/>
                <a:gd name="connsiteY1" fmla="*/ 0 h 971079"/>
                <a:gd name="connsiteX2" fmla="*/ 971080 w 971079"/>
                <a:gd name="connsiteY2" fmla="*/ 485540 h 971079"/>
                <a:gd name="connsiteX3" fmla="*/ 485540 w 971079"/>
                <a:gd name="connsiteY3" fmla="*/ 971080 h 971079"/>
                <a:gd name="connsiteX4" fmla="*/ 0 w 971079"/>
                <a:gd name="connsiteY4" fmla="*/ 485540 h 97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079" h="971079" fill="none" extrusionOk="0">
                  <a:moveTo>
                    <a:pt x="0" y="485540"/>
                  </a:moveTo>
                  <a:cubicBezTo>
                    <a:pt x="-16125" y="210778"/>
                    <a:pt x="187534" y="53939"/>
                    <a:pt x="485540" y="0"/>
                  </a:cubicBezTo>
                  <a:cubicBezTo>
                    <a:pt x="783639" y="34383"/>
                    <a:pt x="1010492" y="257674"/>
                    <a:pt x="971080" y="485540"/>
                  </a:cubicBezTo>
                  <a:cubicBezTo>
                    <a:pt x="963220" y="751287"/>
                    <a:pt x="798937" y="1023326"/>
                    <a:pt x="485540" y="971080"/>
                  </a:cubicBezTo>
                  <a:cubicBezTo>
                    <a:pt x="183655" y="1016682"/>
                    <a:pt x="-59151" y="699439"/>
                    <a:pt x="0" y="485540"/>
                  </a:cubicBezTo>
                  <a:close/>
                </a:path>
                <a:path w="971079" h="971079" stroke="0" extrusionOk="0">
                  <a:moveTo>
                    <a:pt x="0" y="485540"/>
                  </a:moveTo>
                  <a:cubicBezTo>
                    <a:pt x="17866" y="191089"/>
                    <a:pt x="236880" y="30558"/>
                    <a:pt x="485540" y="0"/>
                  </a:cubicBezTo>
                  <a:cubicBezTo>
                    <a:pt x="740858" y="-35735"/>
                    <a:pt x="992972" y="230478"/>
                    <a:pt x="971080" y="485540"/>
                  </a:cubicBezTo>
                  <a:cubicBezTo>
                    <a:pt x="968511" y="725664"/>
                    <a:pt x="729922" y="981788"/>
                    <a:pt x="485540" y="971080"/>
                  </a:cubicBezTo>
                  <a:cubicBezTo>
                    <a:pt x="213555" y="952712"/>
                    <a:pt x="10543" y="768899"/>
                    <a:pt x="0" y="48554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17C49D4F-F3D3-4C94-8E5A-0E93BEC6942B}"/>
                </a:ext>
              </a:extLst>
            </p:cNvPr>
            <p:cNvSpPr/>
            <p:nvPr/>
          </p:nvSpPr>
          <p:spPr>
            <a:xfrm rot="17825019" flipH="1">
              <a:off x="9927094" y="459319"/>
              <a:ext cx="1830926" cy="1554480"/>
            </a:xfrm>
            <a:custGeom>
              <a:avLst/>
              <a:gdLst>
                <a:gd name="connsiteX0" fmla="*/ 0 w 1830926"/>
                <a:gd name="connsiteY0" fmla="*/ 777240 h 1554480"/>
                <a:gd name="connsiteX1" fmla="*/ 388620 w 1830926"/>
                <a:gd name="connsiteY1" fmla="*/ 0 h 1554480"/>
                <a:gd name="connsiteX2" fmla="*/ 1442306 w 1830926"/>
                <a:gd name="connsiteY2" fmla="*/ 0 h 1554480"/>
                <a:gd name="connsiteX3" fmla="*/ 1830926 w 1830926"/>
                <a:gd name="connsiteY3" fmla="*/ 777240 h 1554480"/>
                <a:gd name="connsiteX4" fmla="*/ 1442306 w 1830926"/>
                <a:gd name="connsiteY4" fmla="*/ 1554480 h 1554480"/>
                <a:gd name="connsiteX5" fmla="*/ 388620 w 1830926"/>
                <a:gd name="connsiteY5" fmla="*/ 1554480 h 1554480"/>
                <a:gd name="connsiteX6" fmla="*/ 0 w 1830926"/>
                <a:gd name="connsiteY6" fmla="*/ 77724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26" h="1554480" fill="none" extrusionOk="0">
                  <a:moveTo>
                    <a:pt x="0" y="777240"/>
                  </a:moveTo>
                  <a:cubicBezTo>
                    <a:pt x="140182" y="559663"/>
                    <a:pt x="300007" y="78053"/>
                    <a:pt x="388620" y="0"/>
                  </a:cubicBezTo>
                  <a:cubicBezTo>
                    <a:pt x="851372" y="-14320"/>
                    <a:pt x="1161809" y="-8201"/>
                    <a:pt x="1442306" y="0"/>
                  </a:cubicBezTo>
                  <a:cubicBezTo>
                    <a:pt x="1529490" y="211412"/>
                    <a:pt x="1782096" y="630071"/>
                    <a:pt x="1830926" y="777240"/>
                  </a:cubicBezTo>
                  <a:cubicBezTo>
                    <a:pt x="1590398" y="1139377"/>
                    <a:pt x="1564483" y="1193580"/>
                    <a:pt x="1442306" y="1554480"/>
                  </a:cubicBezTo>
                  <a:cubicBezTo>
                    <a:pt x="1020825" y="1602712"/>
                    <a:pt x="817627" y="1618108"/>
                    <a:pt x="388620" y="1554480"/>
                  </a:cubicBezTo>
                  <a:cubicBezTo>
                    <a:pt x="265746" y="1364091"/>
                    <a:pt x="129661" y="1157297"/>
                    <a:pt x="0" y="777240"/>
                  </a:cubicBezTo>
                  <a:close/>
                </a:path>
                <a:path w="1830926" h="1554480" stroke="0" extrusionOk="0">
                  <a:moveTo>
                    <a:pt x="0" y="777240"/>
                  </a:moveTo>
                  <a:cubicBezTo>
                    <a:pt x="63852" y="568426"/>
                    <a:pt x="167856" y="367509"/>
                    <a:pt x="388620" y="0"/>
                  </a:cubicBezTo>
                  <a:cubicBezTo>
                    <a:pt x="627723" y="92050"/>
                    <a:pt x="1074567" y="74648"/>
                    <a:pt x="1442306" y="0"/>
                  </a:cubicBezTo>
                  <a:cubicBezTo>
                    <a:pt x="1596919" y="222005"/>
                    <a:pt x="1788285" y="605170"/>
                    <a:pt x="1830926" y="777240"/>
                  </a:cubicBezTo>
                  <a:cubicBezTo>
                    <a:pt x="1836540" y="937624"/>
                    <a:pt x="1686429" y="1191873"/>
                    <a:pt x="1442306" y="1554480"/>
                  </a:cubicBezTo>
                  <a:cubicBezTo>
                    <a:pt x="1036144" y="1611623"/>
                    <a:pt x="558354" y="1573237"/>
                    <a:pt x="388620" y="1554480"/>
                  </a:cubicBezTo>
                  <a:cubicBezTo>
                    <a:pt x="271968" y="1274814"/>
                    <a:pt x="67688" y="988571"/>
                    <a:pt x="0" y="777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hexagon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99F1BCE1-83BF-4F0D-ABEA-990436B559E6}"/>
                </a:ext>
              </a:extLst>
            </p:cNvPr>
            <p:cNvSpPr/>
            <p:nvPr/>
          </p:nvSpPr>
          <p:spPr>
            <a:xfrm rot="6415440">
              <a:off x="7429864" y="496591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0 w 1554480"/>
                <a:gd name="connsiteY1" fmla="*/ 0 h 1554480"/>
                <a:gd name="connsiteX2" fmla="*/ 1554480 w 1554480"/>
                <a:gd name="connsiteY2" fmla="*/ 1554480 h 1554480"/>
                <a:gd name="connsiteX3" fmla="*/ 0 w 1554480"/>
                <a:gd name="connsiteY3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56329" y="1164681"/>
                    <a:pt x="-12590" y="668185"/>
                    <a:pt x="0" y="0"/>
                  </a:cubicBezTo>
                  <a:cubicBezTo>
                    <a:pt x="628021" y="473624"/>
                    <a:pt x="1039607" y="971414"/>
                    <a:pt x="1554480" y="1554480"/>
                  </a:cubicBezTo>
                  <a:cubicBezTo>
                    <a:pt x="1016438" y="1604400"/>
                    <a:pt x="382672" y="144558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-86919" y="1309484"/>
                    <a:pt x="-129842" y="680845"/>
                    <a:pt x="0" y="0"/>
                  </a:cubicBezTo>
                  <a:cubicBezTo>
                    <a:pt x="496604" y="708525"/>
                    <a:pt x="896236" y="942958"/>
                    <a:pt x="1554480" y="1554480"/>
                  </a:cubicBezTo>
                  <a:cubicBezTo>
                    <a:pt x="1076816" y="1526129"/>
                    <a:pt x="642898" y="1498512"/>
                    <a:pt x="0" y="155448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tTriangl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F543A919-DECC-40ED-AC1D-42B076D7D9DC}"/>
                </a:ext>
              </a:extLst>
            </p:cNvPr>
            <p:cNvSpPr/>
            <p:nvPr/>
          </p:nvSpPr>
          <p:spPr>
            <a:xfrm rot="9142069">
              <a:off x="3161267" y="792167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0 w 1554480"/>
                <a:gd name="connsiteY1" fmla="*/ 0 h 1554480"/>
                <a:gd name="connsiteX2" fmla="*/ 1554480 w 1554480"/>
                <a:gd name="connsiteY2" fmla="*/ 1554480 h 1554480"/>
                <a:gd name="connsiteX3" fmla="*/ 0 w 1554480"/>
                <a:gd name="connsiteY3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56329" y="1164681"/>
                    <a:pt x="-12590" y="668185"/>
                    <a:pt x="0" y="0"/>
                  </a:cubicBezTo>
                  <a:cubicBezTo>
                    <a:pt x="628021" y="473624"/>
                    <a:pt x="1039607" y="971414"/>
                    <a:pt x="1554480" y="1554480"/>
                  </a:cubicBezTo>
                  <a:cubicBezTo>
                    <a:pt x="1016438" y="1604400"/>
                    <a:pt x="382672" y="144558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-86919" y="1309484"/>
                    <a:pt x="-129842" y="680845"/>
                    <a:pt x="0" y="0"/>
                  </a:cubicBezTo>
                  <a:cubicBezTo>
                    <a:pt x="496604" y="708525"/>
                    <a:pt x="896236" y="942958"/>
                    <a:pt x="1554480" y="1554480"/>
                  </a:cubicBezTo>
                  <a:cubicBezTo>
                    <a:pt x="1076816" y="1526129"/>
                    <a:pt x="642898" y="1498512"/>
                    <a:pt x="0" y="1554480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tTriangl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663F3B1C-7089-436E-8552-76F027AA0E2D}"/>
                </a:ext>
              </a:extLst>
            </p:cNvPr>
            <p:cNvSpPr/>
            <p:nvPr/>
          </p:nvSpPr>
          <p:spPr>
            <a:xfrm rot="1074861">
              <a:off x="7830049" y="2350010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37743 w 1554480"/>
                <a:gd name="connsiteY1" fmla="*/ 0 h 1554480"/>
                <a:gd name="connsiteX2" fmla="*/ 1516737 w 1554480"/>
                <a:gd name="connsiteY2" fmla="*/ 0 h 1554480"/>
                <a:gd name="connsiteX3" fmla="*/ 1554480 w 1554480"/>
                <a:gd name="connsiteY3" fmla="*/ 1554480 h 1554480"/>
                <a:gd name="connsiteX4" fmla="*/ 0 w 1554480"/>
                <a:gd name="connsiteY4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37159" y="923103"/>
                    <a:pt x="156822" y="647224"/>
                    <a:pt x="37743" y="0"/>
                  </a:cubicBezTo>
                  <a:cubicBezTo>
                    <a:pt x="695123" y="-43259"/>
                    <a:pt x="809404" y="11969"/>
                    <a:pt x="1516737" y="0"/>
                  </a:cubicBezTo>
                  <a:cubicBezTo>
                    <a:pt x="1599027" y="632536"/>
                    <a:pt x="1497615" y="1058782"/>
                    <a:pt x="1554480" y="1554480"/>
                  </a:cubicBezTo>
                  <a:cubicBezTo>
                    <a:pt x="1044927" y="1434372"/>
                    <a:pt x="228186" y="159494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-32131" y="1181175"/>
                    <a:pt x="102759" y="400364"/>
                    <a:pt x="37743" y="0"/>
                  </a:cubicBezTo>
                  <a:cubicBezTo>
                    <a:pt x="264946" y="-17669"/>
                    <a:pt x="801458" y="99939"/>
                    <a:pt x="1516737" y="0"/>
                  </a:cubicBezTo>
                  <a:cubicBezTo>
                    <a:pt x="1559100" y="622014"/>
                    <a:pt x="1418836" y="1102555"/>
                    <a:pt x="1554480" y="1554480"/>
                  </a:cubicBezTo>
                  <a:cubicBezTo>
                    <a:pt x="1164681" y="1498151"/>
                    <a:pt x="668185" y="1567070"/>
                    <a:pt x="0" y="155448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trapezoid">
                      <a:avLst>
                        <a:gd name="adj" fmla="val 2428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36956D59-3CE5-4F37-8240-28BE1ADECA02}"/>
                </a:ext>
              </a:extLst>
            </p:cNvPr>
            <p:cNvSpPr/>
            <p:nvPr/>
          </p:nvSpPr>
          <p:spPr>
            <a:xfrm rot="20261023">
              <a:off x="10096343" y="2011124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0 w 1554480"/>
                <a:gd name="connsiteY1" fmla="*/ 0 h 1554480"/>
                <a:gd name="connsiteX2" fmla="*/ 1554480 w 1554480"/>
                <a:gd name="connsiteY2" fmla="*/ 1554480 h 1554480"/>
                <a:gd name="connsiteX3" fmla="*/ 0 w 1554480"/>
                <a:gd name="connsiteY3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56329" y="1164681"/>
                    <a:pt x="-12590" y="668185"/>
                    <a:pt x="0" y="0"/>
                  </a:cubicBezTo>
                  <a:cubicBezTo>
                    <a:pt x="628021" y="473624"/>
                    <a:pt x="1039607" y="971414"/>
                    <a:pt x="1554480" y="1554480"/>
                  </a:cubicBezTo>
                  <a:cubicBezTo>
                    <a:pt x="1016438" y="1604400"/>
                    <a:pt x="382672" y="144558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-86919" y="1309484"/>
                    <a:pt x="-129842" y="680845"/>
                    <a:pt x="0" y="0"/>
                  </a:cubicBezTo>
                  <a:cubicBezTo>
                    <a:pt x="496604" y="708525"/>
                    <a:pt x="896236" y="942958"/>
                    <a:pt x="1554480" y="1554480"/>
                  </a:cubicBezTo>
                  <a:cubicBezTo>
                    <a:pt x="1076816" y="1526129"/>
                    <a:pt x="642898" y="1498512"/>
                    <a:pt x="0" y="1554480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tTriangl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A6F89D5-8D49-473D-BB31-36904B5896CF}"/>
                </a:ext>
              </a:extLst>
            </p:cNvPr>
            <p:cNvSpPr/>
            <p:nvPr/>
          </p:nvSpPr>
          <p:spPr>
            <a:xfrm>
              <a:off x="7866069" y="4675126"/>
              <a:ext cx="1187190" cy="1187190"/>
            </a:xfrm>
            <a:custGeom>
              <a:avLst/>
              <a:gdLst>
                <a:gd name="connsiteX0" fmla="*/ 0 w 1187190"/>
                <a:gd name="connsiteY0" fmla="*/ 593595 h 1187190"/>
                <a:gd name="connsiteX1" fmla="*/ 593595 w 1187190"/>
                <a:gd name="connsiteY1" fmla="*/ 0 h 1187190"/>
                <a:gd name="connsiteX2" fmla="*/ 1187190 w 1187190"/>
                <a:gd name="connsiteY2" fmla="*/ 593595 h 1187190"/>
                <a:gd name="connsiteX3" fmla="*/ 593595 w 1187190"/>
                <a:gd name="connsiteY3" fmla="*/ 1187190 h 1187190"/>
                <a:gd name="connsiteX4" fmla="*/ 0 w 1187190"/>
                <a:gd name="connsiteY4" fmla="*/ 593595 h 118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190" h="1187190" fill="none" extrusionOk="0">
                  <a:moveTo>
                    <a:pt x="0" y="593595"/>
                  </a:moveTo>
                  <a:cubicBezTo>
                    <a:pt x="-52421" y="244286"/>
                    <a:pt x="253446" y="22255"/>
                    <a:pt x="593595" y="0"/>
                  </a:cubicBezTo>
                  <a:cubicBezTo>
                    <a:pt x="957150" y="41019"/>
                    <a:pt x="1196144" y="274915"/>
                    <a:pt x="1187190" y="593595"/>
                  </a:cubicBezTo>
                  <a:cubicBezTo>
                    <a:pt x="1170618" y="916350"/>
                    <a:pt x="936010" y="1204030"/>
                    <a:pt x="593595" y="1187190"/>
                  </a:cubicBezTo>
                  <a:cubicBezTo>
                    <a:pt x="233114" y="1231331"/>
                    <a:pt x="-48321" y="877106"/>
                    <a:pt x="0" y="593595"/>
                  </a:cubicBezTo>
                  <a:close/>
                </a:path>
                <a:path w="1187190" h="1187190" stroke="0" extrusionOk="0">
                  <a:moveTo>
                    <a:pt x="0" y="593595"/>
                  </a:moveTo>
                  <a:cubicBezTo>
                    <a:pt x="51359" y="190170"/>
                    <a:pt x="311082" y="71036"/>
                    <a:pt x="593595" y="0"/>
                  </a:cubicBezTo>
                  <a:cubicBezTo>
                    <a:pt x="918309" y="-8681"/>
                    <a:pt x="1248574" y="302479"/>
                    <a:pt x="1187190" y="593595"/>
                  </a:cubicBezTo>
                  <a:cubicBezTo>
                    <a:pt x="1186090" y="909426"/>
                    <a:pt x="844286" y="1221936"/>
                    <a:pt x="593595" y="1187190"/>
                  </a:cubicBezTo>
                  <a:cubicBezTo>
                    <a:pt x="252617" y="1124122"/>
                    <a:pt x="18826" y="948576"/>
                    <a:pt x="0" y="59359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F5D3ACDE-CC33-42E1-8287-A12215336D30}"/>
                </a:ext>
              </a:extLst>
            </p:cNvPr>
            <p:cNvSpPr/>
            <p:nvPr/>
          </p:nvSpPr>
          <p:spPr>
            <a:xfrm rot="20484939">
              <a:off x="3892749" y="4569672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777240 w 1554480"/>
                <a:gd name="connsiteY1" fmla="*/ 0 h 1554480"/>
                <a:gd name="connsiteX2" fmla="*/ 1554480 w 1554480"/>
                <a:gd name="connsiteY2" fmla="*/ 1554480 h 1554480"/>
                <a:gd name="connsiteX3" fmla="*/ 0 w 1554480"/>
                <a:gd name="connsiteY3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104008" y="1349732"/>
                    <a:pt x="565051" y="473619"/>
                    <a:pt x="777240" y="0"/>
                  </a:cubicBezTo>
                  <a:cubicBezTo>
                    <a:pt x="1165517" y="571421"/>
                    <a:pt x="1150763" y="1046643"/>
                    <a:pt x="1554480" y="1554480"/>
                  </a:cubicBezTo>
                  <a:cubicBezTo>
                    <a:pt x="1016438" y="1604400"/>
                    <a:pt x="382672" y="144558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33842" y="1230807"/>
                    <a:pt x="588307" y="478726"/>
                    <a:pt x="777240" y="0"/>
                  </a:cubicBezTo>
                  <a:cubicBezTo>
                    <a:pt x="799994" y="231004"/>
                    <a:pt x="1341738" y="780729"/>
                    <a:pt x="1554480" y="1554480"/>
                  </a:cubicBezTo>
                  <a:cubicBezTo>
                    <a:pt x="1076816" y="1526129"/>
                    <a:pt x="642898" y="1498512"/>
                    <a:pt x="0" y="1554480"/>
                  </a:cubicBez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triangl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2D224FAD-CC76-4AB9-B32E-FB6F434F0FC3}"/>
                </a:ext>
              </a:extLst>
            </p:cNvPr>
            <p:cNvSpPr/>
            <p:nvPr/>
          </p:nvSpPr>
          <p:spPr>
            <a:xfrm rot="16489952">
              <a:off x="5727771" y="4977021"/>
              <a:ext cx="1554480" cy="1554480"/>
            </a:xfrm>
            <a:custGeom>
              <a:avLst/>
              <a:gdLst>
                <a:gd name="connsiteX0" fmla="*/ 0 w 1554480"/>
                <a:gd name="connsiteY0" fmla="*/ 1554480 h 1554480"/>
                <a:gd name="connsiteX1" fmla="*/ 0 w 1554480"/>
                <a:gd name="connsiteY1" fmla="*/ 0 h 1554480"/>
                <a:gd name="connsiteX2" fmla="*/ 1554480 w 1554480"/>
                <a:gd name="connsiteY2" fmla="*/ 1554480 h 1554480"/>
                <a:gd name="connsiteX3" fmla="*/ 0 w 1554480"/>
                <a:gd name="connsiteY3" fmla="*/ 1554480 h 155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4480" h="1554480" fill="none" extrusionOk="0">
                  <a:moveTo>
                    <a:pt x="0" y="1554480"/>
                  </a:moveTo>
                  <a:cubicBezTo>
                    <a:pt x="56329" y="1164681"/>
                    <a:pt x="-12590" y="668185"/>
                    <a:pt x="0" y="0"/>
                  </a:cubicBezTo>
                  <a:cubicBezTo>
                    <a:pt x="628021" y="473624"/>
                    <a:pt x="1039607" y="971414"/>
                    <a:pt x="1554480" y="1554480"/>
                  </a:cubicBezTo>
                  <a:cubicBezTo>
                    <a:pt x="1016438" y="1604400"/>
                    <a:pt x="382672" y="1445581"/>
                    <a:pt x="0" y="1554480"/>
                  </a:cubicBezTo>
                  <a:close/>
                </a:path>
                <a:path w="1554480" h="1554480" stroke="0" extrusionOk="0">
                  <a:moveTo>
                    <a:pt x="0" y="1554480"/>
                  </a:moveTo>
                  <a:cubicBezTo>
                    <a:pt x="-86919" y="1309484"/>
                    <a:pt x="-129842" y="680845"/>
                    <a:pt x="0" y="0"/>
                  </a:cubicBezTo>
                  <a:cubicBezTo>
                    <a:pt x="496604" y="708525"/>
                    <a:pt x="896236" y="942958"/>
                    <a:pt x="1554480" y="1554480"/>
                  </a:cubicBezTo>
                  <a:cubicBezTo>
                    <a:pt x="1076816" y="1526129"/>
                    <a:pt x="642898" y="1498512"/>
                    <a:pt x="0" y="155448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rtTriangl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1AC7C415-8CF6-47F3-812B-8132A658DE3F}"/>
                </a:ext>
              </a:extLst>
            </p:cNvPr>
            <p:cNvSpPr/>
            <p:nvPr/>
          </p:nvSpPr>
          <p:spPr>
            <a:xfrm rot="6329697">
              <a:off x="9530563" y="5093567"/>
              <a:ext cx="1540762" cy="1540762"/>
            </a:xfrm>
            <a:custGeom>
              <a:avLst/>
              <a:gdLst>
                <a:gd name="connsiteX0" fmla="*/ 0 w 1540762"/>
                <a:gd name="connsiteY0" fmla="*/ 1540762 h 1540762"/>
                <a:gd name="connsiteX1" fmla="*/ 770381 w 1540762"/>
                <a:gd name="connsiteY1" fmla="*/ 0 h 1540762"/>
                <a:gd name="connsiteX2" fmla="*/ 1540762 w 1540762"/>
                <a:gd name="connsiteY2" fmla="*/ 1540762 h 1540762"/>
                <a:gd name="connsiteX3" fmla="*/ 0 w 1540762"/>
                <a:gd name="connsiteY3" fmla="*/ 1540762 h 154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762" h="1540762" fill="none" extrusionOk="0">
                  <a:moveTo>
                    <a:pt x="0" y="1540762"/>
                  </a:moveTo>
                  <a:cubicBezTo>
                    <a:pt x="267243" y="1351247"/>
                    <a:pt x="394441" y="543592"/>
                    <a:pt x="770381" y="0"/>
                  </a:cubicBezTo>
                  <a:cubicBezTo>
                    <a:pt x="1028954" y="504083"/>
                    <a:pt x="1420492" y="1274692"/>
                    <a:pt x="1540762" y="1540762"/>
                  </a:cubicBezTo>
                  <a:cubicBezTo>
                    <a:pt x="1014654" y="1432778"/>
                    <a:pt x="616425" y="1406468"/>
                    <a:pt x="0" y="1540762"/>
                  </a:cubicBezTo>
                  <a:close/>
                </a:path>
                <a:path w="1540762" h="1540762" stroke="0" extrusionOk="0">
                  <a:moveTo>
                    <a:pt x="0" y="1540762"/>
                  </a:moveTo>
                  <a:cubicBezTo>
                    <a:pt x="362724" y="1003643"/>
                    <a:pt x="583504" y="661549"/>
                    <a:pt x="770381" y="0"/>
                  </a:cubicBezTo>
                  <a:cubicBezTo>
                    <a:pt x="1078331" y="742154"/>
                    <a:pt x="1286160" y="988566"/>
                    <a:pt x="1540762" y="1540762"/>
                  </a:cubicBezTo>
                  <a:cubicBezTo>
                    <a:pt x="961809" y="1546326"/>
                    <a:pt x="450388" y="1417619"/>
                    <a:pt x="0" y="1540762"/>
                  </a:cubicBez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617256088">
                    <a:prstGeom prst="triangl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0665F5-239B-476D-B4FA-5A691B07866F}"/>
              </a:ext>
            </a:extLst>
          </p:cNvPr>
          <p:cNvSpPr/>
          <p:nvPr/>
        </p:nvSpPr>
        <p:spPr>
          <a:xfrm>
            <a:off x="1303690" y="2122315"/>
            <a:ext cx="9584530" cy="2651745"/>
          </a:xfrm>
          <a:prstGeom prst="rect">
            <a:avLst/>
          </a:prstGeom>
          <a:solidFill>
            <a:schemeClr val="bg1"/>
          </a:solidFill>
          <a:ln w="254000">
            <a:solidFill>
              <a:srgbClr val="D1B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EB686-CA87-4EED-A821-63176C2AFF1E}"/>
              </a:ext>
            </a:extLst>
          </p:cNvPr>
          <p:cNvSpPr txBox="1"/>
          <p:nvPr/>
        </p:nvSpPr>
        <p:spPr>
          <a:xfrm>
            <a:off x="3490159" y="2864140"/>
            <a:ext cx="52116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 </a:t>
            </a:r>
            <a:r>
              <a:rPr lang="ko-KR" altLang="en-US" sz="5000" spc="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묵찌빠</a:t>
            </a:r>
            <a:r>
              <a:rPr lang="ko-KR" altLang="en-US" sz="50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게임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280103-9C8D-4B0E-A7FF-AD7186FA997F}"/>
              </a:ext>
            </a:extLst>
          </p:cNvPr>
          <p:cNvSpPr txBox="1"/>
          <p:nvPr/>
        </p:nvSpPr>
        <p:spPr>
          <a:xfrm>
            <a:off x="5111020" y="3781850"/>
            <a:ext cx="19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20171608 </a:t>
            </a:r>
            <a:r>
              <a:rPr lang="ko-KR" altLang="en-US" dirty="0"/>
              <a:t>김해울</a:t>
            </a:r>
          </a:p>
        </p:txBody>
      </p:sp>
    </p:spTree>
    <p:extLst>
      <p:ext uri="{BB962C8B-B14F-4D97-AF65-F5344CB8AC3E}">
        <p14:creationId xmlns:p14="http://schemas.microsoft.com/office/powerpoint/2010/main" val="341846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86BF42-5A11-4627-B25B-312822080550}"/>
              </a:ext>
            </a:extLst>
          </p:cNvPr>
          <p:cNvSpPr/>
          <p:nvPr/>
        </p:nvSpPr>
        <p:spPr>
          <a:xfrm>
            <a:off x="3004143" y="2037608"/>
            <a:ext cx="7369217" cy="932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57390-420B-4DBD-AA6D-276A7317DD6C}"/>
              </a:ext>
            </a:extLst>
          </p:cNvPr>
          <p:cNvSpPr txBox="1"/>
          <p:nvPr/>
        </p:nvSpPr>
        <p:spPr>
          <a:xfrm>
            <a:off x="850605" y="317136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0474D"/>
                </a:solidFill>
              </a:rPr>
              <a:t>요구사항 분석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486F1-0F6D-4389-B43E-2791845A64A8}"/>
              </a:ext>
            </a:extLst>
          </p:cNvPr>
          <p:cNvGrpSpPr/>
          <p:nvPr/>
        </p:nvGrpSpPr>
        <p:grpSpPr>
          <a:xfrm>
            <a:off x="1818640" y="2046297"/>
            <a:ext cx="8554720" cy="3686957"/>
            <a:chOff x="1818640" y="1788161"/>
            <a:chExt cx="8554720" cy="368695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73963F3-3416-4A1B-B1D3-6D17A25377AF}"/>
                </a:ext>
              </a:extLst>
            </p:cNvPr>
            <p:cNvGrpSpPr/>
            <p:nvPr/>
          </p:nvGrpSpPr>
          <p:grpSpPr>
            <a:xfrm>
              <a:off x="1818640" y="1788161"/>
              <a:ext cx="1641636" cy="923330"/>
              <a:chOff x="1818640" y="1788161"/>
              <a:chExt cx="1641636" cy="92333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DE4B969-1A75-4AF2-8F09-3B74F29DC701}"/>
                  </a:ext>
                </a:extLst>
              </p:cNvPr>
              <p:cNvSpPr/>
              <p:nvPr/>
            </p:nvSpPr>
            <p:spPr>
              <a:xfrm>
                <a:off x="1818640" y="1788161"/>
                <a:ext cx="1033103" cy="9233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A15D4BD-308B-4E5A-B580-B944D0B575A8}"/>
                  </a:ext>
                </a:extLst>
              </p:cNvPr>
              <p:cNvSpPr txBox="1"/>
              <p:nvPr/>
            </p:nvSpPr>
            <p:spPr>
              <a:xfrm>
                <a:off x="2096985" y="1886616"/>
                <a:ext cx="4764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EED0FF-D2BB-464B-8B8D-9C5769505920}"/>
                  </a:ext>
                </a:extLst>
              </p:cNvPr>
              <p:cNvSpPr txBox="1"/>
              <p:nvPr/>
            </p:nvSpPr>
            <p:spPr>
              <a:xfrm>
                <a:off x="3275545" y="1942049"/>
                <a:ext cx="18473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3400" spc="-1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6543403-FB0E-4FA6-8608-4FA025546F4F}"/>
                </a:ext>
              </a:extLst>
            </p:cNvPr>
            <p:cNvGrpSpPr/>
            <p:nvPr/>
          </p:nvGrpSpPr>
          <p:grpSpPr>
            <a:xfrm>
              <a:off x="1818640" y="3181705"/>
              <a:ext cx="8554720" cy="923330"/>
              <a:chOff x="1818640" y="1788161"/>
              <a:chExt cx="8554720" cy="92333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CF5FBD5-A18A-45A7-B3E9-03EDDA3D8963}"/>
                  </a:ext>
                </a:extLst>
              </p:cNvPr>
              <p:cNvSpPr/>
              <p:nvPr/>
            </p:nvSpPr>
            <p:spPr>
              <a:xfrm>
                <a:off x="1818640" y="1788161"/>
                <a:ext cx="1033103" cy="92333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DF9A48A-53E2-4353-8C5F-BBFAE49BB281}"/>
                  </a:ext>
                </a:extLst>
              </p:cNvPr>
              <p:cNvSpPr/>
              <p:nvPr/>
            </p:nvSpPr>
            <p:spPr>
              <a:xfrm>
                <a:off x="3004143" y="1788161"/>
                <a:ext cx="7369217" cy="92333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0DFCED-C5B3-41F5-A68D-2E18A117C62B}"/>
                  </a:ext>
                </a:extLst>
              </p:cNvPr>
              <p:cNvSpPr txBox="1"/>
              <p:nvPr/>
            </p:nvSpPr>
            <p:spPr>
              <a:xfrm>
                <a:off x="2096985" y="1886616"/>
                <a:ext cx="4764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673B6B-04B6-412D-92ED-A8073475CE3B}"/>
                  </a:ext>
                </a:extLst>
              </p:cNvPr>
              <p:cNvSpPr txBox="1"/>
              <p:nvPr/>
            </p:nvSpPr>
            <p:spPr>
              <a:xfrm>
                <a:off x="3275545" y="1942049"/>
                <a:ext cx="1435008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400" spc="-150" dirty="0" err="1">
                    <a:solidFill>
                      <a:schemeClr val="bg1"/>
                    </a:solidFill>
                    <a:latin typeface="+mj-ea"/>
                    <a:ea typeface="+mj-ea"/>
                  </a:rPr>
                  <a:t>점수판</a:t>
                </a:r>
                <a:endParaRPr lang="ko-KR" altLang="en-US" sz="3400" spc="-1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908AE98-8D23-46D6-B18C-FC2249B26BB6}"/>
                </a:ext>
              </a:extLst>
            </p:cNvPr>
            <p:cNvGrpSpPr/>
            <p:nvPr/>
          </p:nvGrpSpPr>
          <p:grpSpPr>
            <a:xfrm>
              <a:off x="1818640" y="4551788"/>
              <a:ext cx="8554720" cy="923330"/>
              <a:chOff x="1818640" y="1764700"/>
              <a:chExt cx="8554720" cy="92333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BC4F612-5BF3-4474-B7B9-F03E025FB897}"/>
                  </a:ext>
                </a:extLst>
              </p:cNvPr>
              <p:cNvSpPr/>
              <p:nvPr/>
            </p:nvSpPr>
            <p:spPr>
              <a:xfrm>
                <a:off x="1818640" y="1764700"/>
                <a:ext cx="1033103" cy="92333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8F4AD8F-573E-4F37-A5E5-DEBF8F6B2EC5}"/>
                  </a:ext>
                </a:extLst>
              </p:cNvPr>
              <p:cNvSpPr/>
              <p:nvPr/>
            </p:nvSpPr>
            <p:spPr>
              <a:xfrm>
                <a:off x="3004143" y="1764700"/>
                <a:ext cx="7369217" cy="92333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B7B0CF-992E-41A1-AFA0-CB1510A7FFB2}"/>
                  </a:ext>
                </a:extLst>
              </p:cNvPr>
              <p:cNvSpPr txBox="1"/>
              <p:nvPr/>
            </p:nvSpPr>
            <p:spPr>
              <a:xfrm>
                <a:off x="2096985" y="1886616"/>
                <a:ext cx="4764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27F515-59D8-4924-87F5-D89A2239B0F0}"/>
                  </a:ext>
                </a:extLst>
              </p:cNvPr>
              <p:cNvSpPr txBox="1"/>
              <p:nvPr/>
            </p:nvSpPr>
            <p:spPr>
              <a:xfrm>
                <a:off x="3275545" y="1942049"/>
                <a:ext cx="40767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400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주먹</a:t>
                </a:r>
                <a:r>
                  <a:rPr lang="en-US" altLang="ko-KR" sz="3400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3400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가위</a:t>
                </a:r>
                <a:r>
                  <a:rPr lang="en-US" altLang="ko-KR" sz="3400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, </a:t>
                </a:r>
                <a:r>
                  <a:rPr lang="ko-KR" altLang="en-US" sz="3400" spc="-150" dirty="0">
                    <a:solidFill>
                      <a:schemeClr val="bg1"/>
                    </a:solidFill>
                    <a:latin typeface="+mj-ea"/>
                    <a:ea typeface="+mj-ea"/>
                  </a:rPr>
                  <a:t>보 이미지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F7F20DC-2A4D-41A9-A524-53B86E9277C0}"/>
              </a:ext>
            </a:extLst>
          </p:cNvPr>
          <p:cNvSpPr txBox="1"/>
          <p:nvPr/>
        </p:nvSpPr>
        <p:spPr>
          <a:xfrm>
            <a:off x="3275545" y="2190918"/>
            <a:ext cx="37882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코드 재사용성 보장</a:t>
            </a:r>
          </a:p>
        </p:txBody>
      </p:sp>
    </p:spTree>
    <p:extLst>
      <p:ext uri="{BB962C8B-B14F-4D97-AF65-F5344CB8AC3E}">
        <p14:creationId xmlns:p14="http://schemas.microsoft.com/office/powerpoint/2010/main" val="3338356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AF896F-E9C5-4EA5-B943-1F2A96EA003C}"/>
              </a:ext>
            </a:extLst>
          </p:cNvPr>
          <p:cNvSpPr/>
          <p:nvPr/>
        </p:nvSpPr>
        <p:spPr>
          <a:xfrm>
            <a:off x="8626776" y="2391363"/>
            <a:ext cx="1898518" cy="851013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57390-420B-4DBD-AA6D-276A7317DD6C}"/>
              </a:ext>
            </a:extLst>
          </p:cNvPr>
          <p:cNvSpPr txBox="1"/>
          <p:nvPr/>
        </p:nvSpPr>
        <p:spPr>
          <a:xfrm>
            <a:off x="850605" y="317136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0474D"/>
                </a:solidFill>
              </a:rPr>
              <a:t>소프트웨어 구조 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A32E26-F68B-426F-8B0F-51248FC58AC6}"/>
              </a:ext>
            </a:extLst>
          </p:cNvPr>
          <p:cNvSpPr/>
          <p:nvPr/>
        </p:nvSpPr>
        <p:spPr>
          <a:xfrm>
            <a:off x="4896353" y="4346315"/>
            <a:ext cx="2950534" cy="100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2E220-7C66-49B8-A0BA-FF4412985A32}"/>
              </a:ext>
            </a:extLst>
          </p:cNvPr>
          <p:cNvSpPr txBox="1"/>
          <p:nvPr/>
        </p:nvSpPr>
        <p:spPr>
          <a:xfrm>
            <a:off x="8752348" y="2561982"/>
            <a:ext cx="1772945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inheritance</a:t>
            </a:r>
            <a:endParaRPr lang="ko-KR" altLang="en-US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85BDFC-D980-4D2E-8B43-DF57BD2D9DD2}"/>
              </a:ext>
            </a:extLst>
          </p:cNvPr>
          <p:cNvSpPr txBox="1"/>
          <p:nvPr/>
        </p:nvSpPr>
        <p:spPr>
          <a:xfrm>
            <a:off x="5035719" y="4582720"/>
            <a:ext cx="2601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 err="1">
                <a:solidFill>
                  <a:srgbClr val="40474D"/>
                </a:solidFill>
                <a:latin typeface="+mj-ea"/>
                <a:ea typeface="+mj-ea"/>
              </a:rPr>
              <a:t>MukchibaGame</a:t>
            </a:r>
            <a:endParaRPr lang="ko-KR" altLang="en-US" sz="2800" b="1" spc="-150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5CCF28-4475-4F0F-B8F5-84F15F765081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354713" y="2632694"/>
            <a:ext cx="16908" cy="35472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9D362E-E037-4CD3-83BE-01F866F228D0}"/>
              </a:ext>
            </a:extLst>
          </p:cNvPr>
          <p:cNvSpPr/>
          <p:nvPr/>
        </p:nvSpPr>
        <p:spPr>
          <a:xfrm>
            <a:off x="4896353" y="2987416"/>
            <a:ext cx="2950535" cy="100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C9CAC-F3DA-41C7-86AD-03BD095077C8}"/>
              </a:ext>
            </a:extLst>
          </p:cNvPr>
          <p:cNvSpPr txBox="1"/>
          <p:nvPr/>
        </p:nvSpPr>
        <p:spPr>
          <a:xfrm>
            <a:off x="5489364" y="3223821"/>
            <a:ext cx="169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 err="1">
                <a:solidFill>
                  <a:srgbClr val="40474D"/>
                </a:solidFill>
                <a:latin typeface="+mj-ea"/>
                <a:ea typeface="+mj-ea"/>
              </a:rPr>
              <a:t>Mukchiba</a:t>
            </a:r>
            <a:endParaRPr lang="ko-KR" altLang="en-US" sz="2800" b="1" spc="-150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329CA2-57F0-4474-A454-8CD7F89545E2}"/>
              </a:ext>
            </a:extLst>
          </p:cNvPr>
          <p:cNvSpPr/>
          <p:nvPr/>
        </p:nvSpPr>
        <p:spPr>
          <a:xfrm>
            <a:off x="4879445" y="1628517"/>
            <a:ext cx="2950535" cy="100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17BEF7-5D5B-4FFD-8B14-18BD915EE603}"/>
              </a:ext>
            </a:extLst>
          </p:cNvPr>
          <p:cNvSpPr txBox="1"/>
          <p:nvPr/>
        </p:nvSpPr>
        <p:spPr>
          <a:xfrm>
            <a:off x="4857095" y="1864922"/>
            <a:ext cx="2985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 err="1">
                <a:solidFill>
                  <a:srgbClr val="40474D"/>
                </a:solidFill>
                <a:latin typeface="+mj-ea"/>
                <a:ea typeface="+mj-ea"/>
              </a:rPr>
              <a:t>RockScissorsPaper</a:t>
            </a:r>
            <a:endParaRPr lang="ko-KR" altLang="en-US" sz="2800" b="1" spc="-150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A77D76F-890F-4071-B922-6944B3A9379A}"/>
              </a:ext>
            </a:extLst>
          </p:cNvPr>
          <p:cNvCxnSpPr>
            <a:cxnSpLocks/>
            <a:stCxn id="33" idx="0"/>
            <a:endCxn id="20" idx="2"/>
          </p:cNvCxnSpPr>
          <p:nvPr/>
        </p:nvCxnSpPr>
        <p:spPr>
          <a:xfrm flipV="1">
            <a:off x="6371620" y="3991593"/>
            <a:ext cx="1" cy="35472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F2208E-4402-4187-8029-68FD7DD585C4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7842144" y="2126532"/>
            <a:ext cx="772468" cy="6903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248D89-0354-4BE2-996C-9A5F10FF5C52}"/>
              </a:ext>
            </a:extLst>
          </p:cNvPr>
          <p:cNvCxnSpPr>
            <a:cxnSpLocks/>
          </p:cNvCxnSpPr>
          <p:nvPr/>
        </p:nvCxnSpPr>
        <p:spPr>
          <a:xfrm flipV="1">
            <a:off x="6349619" y="5342345"/>
            <a:ext cx="1" cy="35472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3284E3-ADBF-4D99-B154-EA9BD81F147E}"/>
              </a:ext>
            </a:extLst>
          </p:cNvPr>
          <p:cNvSpPr txBox="1"/>
          <p:nvPr/>
        </p:nvSpPr>
        <p:spPr>
          <a:xfrm>
            <a:off x="5899604" y="576054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rgbClr val="40474D"/>
                </a:solidFill>
                <a:latin typeface="+mj-ea"/>
                <a:ea typeface="+mj-ea"/>
              </a:rPr>
              <a:t>User</a:t>
            </a:r>
            <a:endParaRPr lang="ko-KR" altLang="en-US" sz="2800" b="1" spc="-150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C99E799-0511-4540-B79A-A33E18A370D8}"/>
              </a:ext>
            </a:extLst>
          </p:cNvPr>
          <p:cNvCxnSpPr>
            <a:cxnSpLocks/>
            <a:stCxn id="38" idx="1"/>
            <a:endCxn id="20" idx="3"/>
          </p:cNvCxnSpPr>
          <p:nvPr/>
        </p:nvCxnSpPr>
        <p:spPr>
          <a:xfrm flipH="1">
            <a:off x="7846888" y="2816870"/>
            <a:ext cx="779888" cy="6726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A0EAB9-E981-4214-983D-CA434777BFE1}"/>
              </a:ext>
            </a:extLst>
          </p:cNvPr>
          <p:cNvSpPr txBox="1"/>
          <p:nvPr/>
        </p:nvSpPr>
        <p:spPr>
          <a:xfrm>
            <a:off x="7183802" y="3188281"/>
            <a:ext cx="772469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</a:t>
            </a:r>
            <a:endParaRPr lang="ko-KR" altLang="en-US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25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57390-420B-4DBD-AA6D-276A7317DD6C}"/>
              </a:ext>
            </a:extLst>
          </p:cNvPr>
          <p:cNvSpPr txBox="1"/>
          <p:nvPr/>
        </p:nvSpPr>
        <p:spPr>
          <a:xfrm>
            <a:off x="850605" y="317136"/>
            <a:ext cx="5134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0474D"/>
                </a:solidFill>
              </a:rPr>
              <a:t>클래스 인터페이스 설계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1C1EC-5538-44A8-A574-AA1037B00CF2}"/>
              </a:ext>
            </a:extLst>
          </p:cNvPr>
          <p:cNvSpPr/>
          <p:nvPr/>
        </p:nvSpPr>
        <p:spPr>
          <a:xfrm>
            <a:off x="8548118" y="2632694"/>
            <a:ext cx="2975141" cy="2481352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E1F205-EF8F-460E-B3D5-4D10DB508C33}"/>
              </a:ext>
            </a:extLst>
          </p:cNvPr>
          <p:cNvSpPr/>
          <p:nvPr/>
        </p:nvSpPr>
        <p:spPr>
          <a:xfrm>
            <a:off x="8475378" y="2303194"/>
            <a:ext cx="3152201" cy="628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D1E44B-893A-474A-825F-0BE9D4497571}"/>
              </a:ext>
            </a:extLst>
          </p:cNvPr>
          <p:cNvSpPr txBox="1"/>
          <p:nvPr/>
        </p:nvSpPr>
        <p:spPr>
          <a:xfrm>
            <a:off x="8761214" y="3081489"/>
            <a:ext cx="2653270" cy="182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rockScissorsPaper</a:t>
            </a:r>
            <a:endParaRPr lang="en-US" altLang="ko-KR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finished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textGame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18F4A0-A650-45AE-B2BD-3706274367A0}"/>
              </a:ext>
            </a:extLst>
          </p:cNvPr>
          <p:cNvSpPr txBox="1"/>
          <p:nvPr/>
        </p:nvSpPr>
        <p:spPr>
          <a:xfrm>
            <a:off x="8475379" y="2355648"/>
            <a:ext cx="315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err="1">
                <a:solidFill>
                  <a:srgbClr val="40474D"/>
                </a:solidFill>
                <a:latin typeface="+mj-ea"/>
                <a:ea typeface="+mj-ea"/>
              </a:rPr>
              <a:t>RockScissorsPaper</a:t>
            </a:r>
            <a:endParaRPr lang="ko-KR" altLang="en-US" sz="2800" b="1" spc="-150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A36AAB-D4D4-4E4E-A178-06118D146B75}"/>
              </a:ext>
            </a:extLst>
          </p:cNvPr>
          <p:cNvSpPr/>
          <p:nvPr/>
        </p:nvSpPr>
        <p:spPr>
          <a:xfrm>
            <a:off x="923345" y="2632694"/>
            <a:ext cx="2975141" cy="2481352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F8776A-D60F-43C2-87F1-DA5DB1D8B582}"/>
              </a:ext>
            </a:extLst>
          </p:cNvPr>
          <p:cNvSpPr/>
          <p:nvPr/>
        </p:nvSpPr>
        <p:spPr>
          <a:xfrm>
            <a:off x="850605" y="2303194"/>
            <a:ext cx="3152201" cy="628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C3B3E0-F1D7-4541-A2C9-234278603428}"/>
              </a:ext>
            </a:extLst>
          </p:cNvPr>
          <p:cNvSpPr txBox="1"/>
          <p:nvPr/>
        </p:nvSpPr>
        <p:spPr>
          <a:xfrm>
            <a:off x="1136441" y="3081489"/>
            <a:ext cx="2653270" cy="137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__</a:t>
            </a:r>
            <a:r>
              <a:rPr lang="en-US" altLang="ko-KR" sz="2400" dirty="0" err="1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init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__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startGame</a:t>
            </a:r>
            <a:endParaRPr lang="en-US" altLang="ko-KR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buttonClicked</a:t>
            </a: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1C998-A23E-4627-987D-E615E0BA44C6}"/>
              </a:ext>
            </a:extLst>
          </p:cNvPr>
          <p:cNvSpPr txBox="1"/>
          <p:nvPr/>
        </p:nvSpPr>
        <p:spPr>
          <a:xfrm>
            <a:off x="850606" y="2355648"/>
            <a:ext cx="315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err="1">
                <a:solidFill>
                  <a:srgbClr val="40474D"/>
                </a:solidFill>
                <a:latin typeface="+mj-ea"/>
                <a:ea typeface="+mj-ea"/>
              </a:rPr>
              <a:t>MukchibaGame</a:t>
            </a:r>
            <a:endParaRPr lang="ko-KR" altLang="en-US" sz="2800" b="1" spc="-150" dirty="0">
              <a:solidFill>
                <a:srgbClr val="40474D"/>
              </a:solidFill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51E0E6-0DA3-4EB7-8964-9B8769D6FF80}"/>
              </a:ext>
            </a:extLst>
          </p:cNvPr>
          <p:cNvSpPr/>
          <p:nvPr/>
        </p:nvSpPr>
        <p:spPr>
          <a:xfrm>
            <a:off x="4751522" y="2632694"/>
            <a:ext cx="2975141" cy="2481352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B91194-40F7-41CC-9166-4D78E92DFAE3}"/>
              </a:ext>
            </a:extLst>
          </p:cNvPr>
          <p:cNvSpPr/>
          <p:nvPr/>
        </p:nvSpPr>
        <p:spPr>
          <a:xfrm>
            <a:off x="4678782" y="2303194"/>
            <a:ext cx="3152201" cy="628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564697-CC57-46E0-9ABE-BBCA0A20D20A}"/>
              </a:ext>
            </a:extLst>
          </p:cNvPr>
          <p:cNvSpPr txBox="1"/>
          <p:nvPr/>
        </p:nvSpPr>
        <p:spPr>
          <a:xfrm>
            <a:off x="4964618" y="3081489"/>
            <a:ext cx="2653270" cy="182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mukchiba</a:t>
            </a:r>
            <a:endParaRPr lang="en-US" altLang="ko-KR" sz="2400" dirty="0">
              <a:solidFill>
                <a:srgbClr val="655D5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finished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resultToStatus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textGame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B27278-7D06-48E4-A85E-3E35CF9BA8B2}"/>
              </a:ext>
            </a:extLst>
          </p:cNvPr>
          <p:cNvSpPr txBox="1"/>
          <p:nvPr/>
        </p:nvSpPr>
        <p:spPr>
          <a:xfrm>
            <a:off x="4678783" y="2355648"/>
            <a:ext cx="315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err="1">
                <a:solidFill>
                  <a:srgbClr val="40474D"/>
                </a:solidFill>
                <a:latin typeface="+mj-ea"/>
                <a:ea typeface="+mj-ea"/>
              </a:rPr>
              <a:t>Mukchiba</a:t>
            </a:r>
            <a:endParaRPr lang="ko-KR" altLang="en-US" sz="2800" b="1" spc="-150" dirty="0">
              <a:solidFill>
                <a:srgbClr val="4047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3697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0A579E-E4C5-4357-946E-AB6D987BC106}"/>
              </a:ext>
            </a:extLst>
          </p:cNvPr>
          <p:cNvSpPr/>
          <p:nvPr/>
        </p:nvSpPr>
        <p:spPr>
          <a:xfrm>
            <a:off x="850605" y="1626780"/>
            <a:ext cx="5231218" cy="446306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F6349A-B11F-4E77-8D82-5DFB6F1C08A5}"/>
              </a:ext>
            </a:extLst>
          </p:cNvPr>
          <p:cNvCxnSpPr/>
          <p:nvPr/>
        </p:nvCxnSpPr>
        <p:spPr>
          <a:xfrm>
            <a:off x="850605" y="1154386"/>
            <a:ext cx="11341395" cy="0"/>
          </a:xfrm>
          <a:prstGeom prst="line">
            <a:avLst/>
          </a:prstGeom>
          <a:ln w="38100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825ED-E7F5-4250-A1B3-121FF8D4B330}"/>
              </a:ext>
            </a:extLst>
          </p:cNvPr>
          <p:cNvCxnSpPr/>
          <p:nvPr/>
        </p:nvCxnSpPr>
        <p:spPr>
          <a:xfrm>
            <a:off x="850605" y="1328051"/>
            <a:ext cx="11341395" cy="0"/>
          </a:xfrm>
          <a:prstGeom prst="line">
            <a:avLst/>
          </a:prstGeom>
          <a:ln w="3175">
            <a:solidFill>
              <a:srgbClr val="D1B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57390-420B-4DBD-AA6D-276A7317DD6C}"/>
              </a:ext>
            </a:extLst>
          </p:cNvPr>
          <p:cNvSpPr txBox="1"/>
          <p:nvPr/>
        </p:nvSpPr>
        <p:spPr>
          <a:xfrm>
            <a:off x="850605" y="317136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0474D"/>
                </a:solidFill>
              </a:rPr>
              <a:t>테스트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6B41B-6FC4-4CD5-8552-162E5E0DF44E}"/>
              </a:ext>
            </a:extLst>
          </p:cNvPr>
          <p:cNvGrpSpPr/>
          <p:nvPr/>
        </p:nvGrpSpPr>
        <p:grpSpPr>
          <a:xfrm>
            <a:off x="-1" y="-1"/>
            <a:ext cx="138223" cy="6858001"/>
            <a:chOff x="0" y="0"/>
            <a:chExt cx="167640" cy="64665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EDED57-70C3-4722-9CBC-A9A7A5C4D26F}"/>
                </a:ext>
              </a:extLst>
            </p:cNvPr>
            <p:cNvSpPr/>
            <p:nvPr/>
          </p:nvSpPr>
          <p:spPr>
            <a:xfrm>
              <a:off x="0" y="0"/>
              <a:ext cx="167640" cy="11543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D7BBCA-24F2-4D97-B9F5-C792A9CA4875}"/>
                </a:ext>
              </a:extLst>
            </p:cNvPr>
            <p:cNvSpPr/>
            <p:nvPr/>
          </p:nvSpPr>
          <p:spPr>
            <a:xfrm>
              <a:off x="0" y="1328051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3B2D62-7C8B-40B5-B77A-996C097018B8}"/>
                </a:ext>
              </a:extLst>
            </p:cNvPr>
            <p:cNvSpPr/>
            <p:nvPr/>
          </p:nvSpPr>
          <p:spPr>
            <a:xfrm>
              <a:off x="0" y="2656102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5DA483-0437-46E9-B278-E1739B520FE9}"/>
                </a:ext>
              </a:extLst>
            </p:cNvPr>
            <p:cNvSpPr/>
            <p:nvPr/>
          </p:nvSpPr>
          <p:spPr>
            <a:xfrm>
              <a:off x="0" y="3984153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21085-B21A-4F46-BB6F-390277F59093}"/>
                </a:ext>
              </a:extLst>
            </p:cNvPr>
            <p:cNvSpPr/>
            <p:nvPr/>
          </p:nvSpPr>
          <p:spPr>
            <a:xfrm>
              <a:off x="0" y="5312204"/>
              <a:ext cx="167640" cy="1154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BD6143-BC46-4257-A875-6DDC0C069E38}"/>
              </a:ext>
            </a:extLst>
          </p:cNvPr>
          <p:cNvSpPr/>
          <p:nvPr/>
        </p:nvSpPr>
        <p:spPr>
          <a:xfrm>
            <a:off x="6315742" y="1626780"/>
            <a:ext cx="5638800" cy="446306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EF83EC4-DF20-4392-B9A8-DEFE08AD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27" y="2082018"/>
            <a:ext cx="5221996" cy="39182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EF5FF3-594F-4DCD-93FB-B60BB96ED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96" y="1624236"/>
            <a:ext cx="1943200" cy="45023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8C0E3C-9B8E-43B9-8BB3-2A222349FDD4}"/>
              </a:ext>
            </a:extLst>
          </p:cNvPr>
          <p:cNvSpPr txBox="1"/>
          <p:nvPr/>
        </p:nvSpPr>
        <p:spPr>
          <a:xfrm>
            <a:off x="9875520" y="6089849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61D76-63AE-40F7-8D1E-1BFA02F722D6}"/>
              </a:ext>
            </a:extLst>
          </p:cNvPr>
          <p:cNvSpPr txBox="1"/>
          <p:nvPr/>
        </p:nvSpPr>
        <p:spPr>
          <a:xfrm>
            <a:off x="905371" y="1624236"/>
            <a:ext cx="5100538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</a:rPr>
              <a:t>Mukchiba.textGame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CC693A7-3B6E-4C35-8BAF-4C5FE7B65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61" y="2261216"/>
            <a:ext cx="2711589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8A7F3B-FA62-4D30-8D2D-8ED37D897E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29D160-A636-48E8-B771-71D0BEC7E5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1EFB6A-1A47-425B-BDF8-CF53689FF012}"/>
              </a:ext>
            </a:extLst>
          </p:cNvPr>
          <p:cNvGrpSpPr/>
          <p:nvPr/>
        </p:nvGrpSpPr>
        <p:grpSpPr>
          <a:xfrm>
            <a:off x="1498829" y="1218758"/>
            <a:ext cx="9194341" cy="3770263"/>
            <a:chOff x="1103979" y="1282258"/>
            <a:chExt cx="9194341" cy="37702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4DDA58-AD85-4B15-8E40-BCC455BA0C79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4047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4047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66E1FB-1E45-463A-B609-3D214FA25FEC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4047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4047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18EA22C-6AE2-4496-8AE7-09BBE4345338}"/>
              </a:ext>
            </a:extLst>
          </p:cNvPr>
          <p:cNvSpPr txBox="1"/>
          <p:nvPr/>
        </p:nvSpPr>
        <p:spPr>
          <a:xfrm>
            <a:off x="5542006" y="31038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rgbClr val="40474D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49522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skyblue200518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87C6DD"/>
      </a:accent1>
      <a:accent2>
        <a:srgbClr val="87CBC1"/>
      </a:accent2>
      <a:accent3>
        <a:srgbClr val="E1D5B3"/>
      </a:accent3>
      <a:accent4>
        <a:srgbClr val="C7A777"/>
      </a:accent4>
      <a:accent5>
        <a:srgbClr val="92A8B6"/>
      </a:accent5>
      <a:accent6>
        <a:srgbClr val="3890A3"/>
      </a:accent6>
      <a:hlink>
        <a:srgbClr val="40474D"/>
      </a:hlink>
      <a:folHlink>
        <a:srgbClr val="40474D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55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 Bold</vt:lpstr>
      <vt:lpstr>나눔스퀘어 ExtraBold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김해울(학부생-산림환경시스템학과)</cp:lastModifiedBy>
  <cp:revision>33</cp:revision>
  <dcterms:created xsi:type="dcterms:W3CDTF">2020-05-18T00:12:13Z</dcterms:created>
  <dcterms:modified xsi:type="dcterms:W3CDTF">2021-11-30T03:02:51Z</dcterms:modified>
</cp:coreProperties>
</file>