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570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A411-A1A3-45F0-ACA6-567BC719B94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F1A5-7994-46B3-9DFA-723FA169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8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A411-A1A3-45F0-ACA6-567BC719B94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F1A5-7994-46B3-9DFA-723FA169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4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A411-A1A3-45F0-ACA6-567BC719B94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F1A5-7994-46B3-9DFA-723FA169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A411-A1A3-45F0-ACA6-567BC719B94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F1A5-7994-46B3-9DFA-723FA169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9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A411-A1A3-45F0-ACA6-567BC719B94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F1A5-7994-46B3-9DFA-723FA169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14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A411-A1A3-45F0-ACA6-567BC719B94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F1A5-7994-46B3-9DFA-723FA169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1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A411-A1A3-45F0-ACA6-567BC719B94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F1A5-7994-46B3-9DFA-723FA169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51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A411-A1A3-45F0-ACA6-567BC719B94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F1A5-7994-46B3-9DFA-723FA169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4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A411-A1A3-45F0-ACA6-567BC719B94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F1A5-7994-46B3-9DFA-723FA169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1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A411-A1A3-45F0-ACA6-567BC719B94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F1A5-7994-46B3-9DFA-723FA169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6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A411-A1A3-45F0-ACA6-567BC719B94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F1A5-7994-46B3-9DFA-723FA169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2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CA411-A1A3-45F0-ACA6-567BC719B94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6F1A5-7994-46B3-9DFA-723FA169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9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295134" y="1952366"/>
            <a:ext cx="0" cy="766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67913" y="1952366"/>
            <a:ext cx="0" cy="7661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619631" y="40200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마프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249297" y="40200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15977" y="2603156"/>
            <a:ext cx="1721708" cy="6507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블루투스</a:t>
            </a:r>
            <a:r>
              <a:rPr lang="ko-KR" altLang="en-US" dirty="0" smtClean="0"/>
              <a:t> 모듈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45643" y="2603156"/>
            <a:ext cx="1721708" cy="6507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블루투스</a:t>
            </a:r>
            <a:r>
              <a:rPr lang="ko-KR" altLang="en-US" dirty="0" smtClean="0"/>
              <a:t> 모듈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767913" y="3253946"/>
            <a:ext cx="0" cy="76611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11610" y="3253946"/>
            <a:ext cx="0" cy="7661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6918" y="3452339"/>
            <a:ext cx="44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08453" y="345233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215977" y="1301576"/>
            <a:ext cx="1721708" cy="6507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전원공급기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46918" y="207730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5V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80509" y="207730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GND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3" idx="3"/>
          </p:cNvCxnSpPr>
          <p:nvPr/>
        </p:nvCxnSpPr>
        <p:spPr>
          <a:xfrm flipV="1">
            <a:off x="3937685" y="1614616"/>
            <a:ext cx="3665839" cy="123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7603524" y="1626972"/>
            <a:ext cx="0" cy="9638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937685" y="1861751"/>
            <a:ext cx="9720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909753" y="1861751"/>
            <a:ext cx="0" cy="233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909753" y="1861751"/>
            <a:ext cx="21583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068065" y="1861751"/>
            <a:ext cx="0" cy="7414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311610" y="2454874"/>
            <a:ext cx="15981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534031" y="4193058"/>
            <a:ext cx="37152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34031" y="419443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GND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64205" y="418138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GND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14147" y="2754864"/>
            <a:ext cx="13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 : Master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606124" y="2743885"/>
            <a:ext cx="106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 : Slave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22509" y="60341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Pairing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55302" y="2970995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HC-06</a:t>
            </a:r>
            <a:endParaRPr lang="ko-KR" altLang="en-US" sz="14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7419764" y="3253946"/>
            <a:ext cx="0" cy="76611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963461" y="3253946"/>
            <a:ext cx="0" cy="7661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98769" y="3452339"/>
            <a:ext cx="44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TX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60304" y="345233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22509" y="107365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, PIN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905291" y="2970995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HC-06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273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701674"/>
            <a:ext cx="4419600" cy="54988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04130" y="2057914"/>
            <a:ext cx="1247519" cy="124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마프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102427" y="2342806"/>
            <a:ext cx="1721708" cy="6507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블루투스</a:t>
            </a:r>
            <a:r>
              <a:rPr lang="ko-KR" altLang="en-US" dirty="0" smtClean="0"/>
              <a:t> 모듈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6851649" y="2482850"/>
            <a:ext cx="1250778" cy="127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5" idx="3"/>
            <a:endCxn id="6" idx="1"/>
          </p:cNvCxnSpPr>
          <p:nvPr/>
        </p:nvCxnSpPr>
        <p:spPr>
          <a:xfrm flipV="1">
            <a:off x="6851649" y="2668201"/>
            <a:ext cx="1250778" cy="1347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26968" y="2171613"/>
            <a:ext cx="44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82102" y="271059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445529" y="38419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마프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582428" y="3841922"/>
            <a:ext cx="1368021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블루투스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10929" y="4446113"/>
            <a:ext cx="44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TX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10929" y="38664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20" idx="1"/>
          </p:cNvCxnSpPr>
          <p:nvPr/>
        </p:nvCxnSpPr>
        <p:spPr>
          <a:xfrm flipV="1">
            <a:off x="7215179" y="4051124"/>
            <a:ext cx="795750" cy="12717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9" idx="1"/>
          </p:cNvCxnSpPr>
          <p:nvPr/>
        </p:nvCxnSpPr>
        <p:spPr>
          <a:xfrm>
            <a:off x="7277100" y="4446113"/>
            <a:ext cx="733829" cy="18466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00779" y="3975956"/>
            <a:ext cx="101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TX, A9</a:t>
            </a:r>
          </a:p>
          <a:p>
            <a:r>
              <a:rPr lang="en-US" altLang="ko-KR" dirty="0" smtClean="0"/>
              <a:t>RX, A10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03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9631" y="40200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마프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249297" y="40200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15977" y="2603156"/>
            <a:ext cx="1721708" cy="6507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블루투스</a:t>
            </a:r>
            <a:r>
              <a:rPr lang="ko-KR" altLang="en-US" dirty="0" smtClean="0"/>
              <a:t> 모듈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45643" y="2603156"/>
            <a:ext cx="1721708" cy="6507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블루투스</a:t>
            </a:r>
            <a:r>
              <a:rPr lang="ko-KR" altLang="en-US" dirty="0" smtClean="0"/>
              <a:t> 모듈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767913" y="3253946"/>
            <a:ext cx="0" cy="76611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311610" y="3253946"/>
            <a:ext cx="0" cy="7661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918" y="3452339"/>
            <a:ext cx="44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TX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08453" y="345233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7419764" y="3253946"/>
            <a:ext cx="0" cy="76611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963461" y="3253946"/>
            <a:ext cx="0" cy="7661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98769" y="3452339"/>
            <a:ext cx="44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TX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60304" y="345233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22450" y="533125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데이터를 보내는 쪽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98769" y="534120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데이터를 받는 쪽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341132" y="3924300"/>
            <a:ext cx="171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40157" y="3905250"/>
            <a:ext cx="198394" cy="198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340157" y="4425950"/>
            <a:ext cx="198394" cy="198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340157" y="4946650"/>
            <a:ext cx="198394" cy="198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27005" y="34523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스위치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26" idx="6"/>
            <a:endCxn id="4" idx="1"/>
          </p:cNvCxnSpPr>
          <p:nvPr/>
        </p:nvCxnSpPr>
        <p:spPr>
          <a:xfrm>
            <a:off x="1538551" y="4004447"/>
            <a:ext cx="1081080" cy="4728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7" idx="6"/>
          </p:cNvCxnSpPr>
          <p:nvPr/>
        </p:nvCxnSpPr>
        <p:spPr>
          <a:xfrm>
            <a:off x="1538551" y="4525147"/>
            <a:ext cx="1081080" cy="1862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8" idx="6"/>
          </p:cNvCxnSpPr>
          <p:nvPr/>
        </p:nvCxnSpPr>
        <p:spPr>
          <a:xfrm flipV="1">
            <a:off x="1538551" y="4869763"/>
            <a:ext cx="1081080" cy="1760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9258607" y="3905250"/>
            <a:ext cx="198394" cy="19839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18419" y="345233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9258607" y="4317743"/>
            <a:ext cx="198394" cy="19839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9258607" y="4730236"/>
            <a:ext cx="198394" cy="19839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5" idx="3"/>
          </p:cNvCxnSpPr>
          <p:nvPr/>
        </p:nvCxnSpPr>
        <p:spPr>
          <a:xfrm flipV="1">
            <a:off x="8163697" y="4033624"/>
            <a:ext cx="1094910" cy="4436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endCxn id="41" idx="2"/>
          </p:cNvCxnSpPr>
          <p:nvPr/>
        </p:nvCxnSpPr>
        <p:spPr>
          <a:xfrm flipV="1">
            <a:off x="8163697" y="4416940"/>
            <a:ext cx="1094910" cy="207404"/>
          </a:xfrm>
          <a:prstGeom prst="bentConnector3">
            <a:avLst>
              <a:gd name="adj1" fmla="val 685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42" idx="2"/>
          </p:cNvCxnSpPr>
          <p:nvPr/>
        </p:nvCxnSpPr>
        <p:spPr>
          <a:xfrm>
            <a:off x="8163697" y="4817760"/>
            <a:ext cx="1094910" cy="116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8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70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2018-11-19T06:56:26Z</dcterms:created>
  <dcterms:modified xsi:type="dcterms:W3CDTF">2018-11-19T07:59:57Z</dcterms:modified>
</cp:coreProperties>
</file>