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27F2-FB09-4E87-9F8B-A20E30D4577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4D39-CF27-4076-AA05-61165A176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5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27F2-FB09-4E87-9F8B-A20E30D4577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4D39-CF27-4076-AA05-61165A176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1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27F2-FB09-4E87-9F8B-A20E30D4577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4D39-CF27-4076-AA05-61165A176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27F2-FB09-4E87-9F8B-A20E30D4577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4D39-CF27-4076-AA05-61165A176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33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27F2-FB09-4E87-9F8B-A20E30D4577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4D39-CF27-4076-AA05-61165A176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64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27F2-FB09-4E87-9F8B-A20E30D4577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4D39-CF27-4076-AA05-61165A176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66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27F2-FB09-4E87-9F8B-A20E30D4577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4D39-CF27-4076-AA05-61165A176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38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27F2-FB09-4E87-9F8B-A20E30D4577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4D39-CF27-4076-AA05-61165A176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43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27F2-FB09-4E87-9F8B-A20E30D4577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4D39-CF27-4076-AA05-61165A176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1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27F2-FB09-4E87-9F8B-A20E30D4577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4D39-CF27-4076-AA05-61165A176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54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27F2-FB09-4E87-9F8B-A20E30D4577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4D39-CF27-4076-AA05-61165A176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63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127F2-FB09-4E87-9F8B-A20E30D4577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54D39-CF27-4076-AA05-61165A176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6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smtClean="0"/>
              <a:t>초음파센서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16580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한국기술교육대학교 컴퓨터공학부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마이크로프로세서 응용 및 실습 </a:t>
            </a:r>
            <a:endParaRPr lang="en-US" altLang="ko-KR" sz="1800" b="1" dirty="0" smtClean="0"/>
          </a:p>
          <a:p>
            <a:endParaRPr lang="ko-KR" altLang="en-US" sz="1800" b="1" dirty="0"/>
          </a:p>
        </p:txBody>
      </p:sp>
      <p:pic>
        <p:nvPicPr>
          <p:cNvPr id="4" name="Picture 2" descr="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05" b="5742"/>
          <a:stretch/>
        </p:blipFill>
        <p:spPr bwMode="auto">
          <a:xfrm>
            <a:off x="6008914" y="5642923"/>
            <a:ext cx="2658753" cy="105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178" y="5364018"/>
            <a:ext cx="2494190" cy="149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7431314" cy="711200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sz="2400" b="1" smtClean="0"/>
              <a:t>초음파센서</a:t>
            </a:r>
            <a:endParaRPr lang="ko-KR" altLang="en-US" sz="2400" b="1" dirty="0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05" b="5742"/>
          <a:stretch/>
        </p:blipFill>
        <p:spPr bwMode="auto">
          <a:xfrm>
            <a:off x="-294368" y="5736813"/>
            <a:ext cx="2658753" cy="105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810" y="5642923"/>
            <a:ext cx="2494190" cy="149398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582057" y="1335314"/>
            <a:ext cx="217714" cy="40349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99771" y="3773714"/>
            <a:ext cx="812800" cy="10740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광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부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799771" y="1810615"/>
            <a:ext cx="812800" cy="1074057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광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부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2612571" y="711200"/>
            <a:ext cx="4426858" cy="1099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612571" y="4847772"/>
            <a:ext cx="4818743" cy="1001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2053624" y="1550847"/>
            <a:ext cx="1466834" cy="1425550"/>
            <a:chOff x="2053624" y="1550847"/>
            <a:chExt cx="1466834" cy="1425550"/>
          </a:xfrm>
        </p:grpSpPr>
        <p:sp>
          <p:nvSpPr>
            <p:cNvPr id="10" name="원호 9"/>
            <p:cNvSpPr/>
            <p:nvPr/>
          </p:nvSpPr>
          <p:spPr>
            <a:xfrm rot="2749478">
              <a:off x="2162264" y="1866616"/>
              <a:ext cx="900613" cy="900613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원호 17"/>
            <p:cNvSpPr/>
            <p:nvPr/>
          </p:nvSpPr>
          <p:spPr>
            <a:xfrm rot="2749478">
              <a:off x="2053624" y="1676253"/>
              <a:ext cx="1226143" cy="1226143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원호 18"/>
            <p:cNvSpPr/>
            <p:nvPr/>
          </p:nvSpPr>
          <p:spPr>
            <a:xfrm rot="2749478">
              <a:off x="2094908" y="1550847"/>
              <a:ext cx="1425550" cy="1425550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 flipH="1">
            <a:off x="2860757" y="3529292"/>
            <a:ext cx="1466834" cy="1425550"/>
            <a:chOff x="3679224" y="3678387"/>
            <a:chExt cx="1466834" cy="1425550"/>
          </a:xfrm>
        </p:grpSpPr>
        <p:sp>
          <p:nvSpPr>
            <p:cNvPr id="21" name="원호 20"/>
            <p:cNvSpPr/>
            <p:nvPr/>
          </p:nvSpPr>
          <p:spPr>
            <a:xfrm rot="2749478">
              <a:off x="3787864" y="3994156"/>
              <a:ext cx="900613" cy="900613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원호 22"/>
            <p:cNvSpPr/>
            <p:nvPr/>
          </p:nvSpPr>
          <p:spPr>
            <a:xfrm rot="2749478">
              <a:off x="3679224" y="3803793"/>
              <a:ext cx="1226143" cy="1226143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원호 23"/>
            <p:cNvSpPr/>
            <p:nvPr/>
          </p:nvSpPr>
          <p:spPr>
            <a:xfrm rot="2749478">
              <a:off x="3720508" y="3678387"/>
              <a:ext cx="1425550" cy="1425550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50249" y="1161701"/>
            <a:ext cx="195942" cy="421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물체</a:t>
            </a:r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4283258" y="2060978"/>
            <a:ext cx="1466834" cy="1425550"/>
            <a:chOff x="2053624" y="1550847"/>
            <a:chExt cx="1466834" cy="1425550"/>
          </a:xfrm>
        </p:grpSpPr>
        <p:sp>
          <p:nvSpPr>
            <p:cNvPr id="29" name="원호 28"/>
            <p:cNvSpPr/>
            <p:nvPr/>
          </p:nvSpPr>
          <p:spPr>
            <a:xfrm rot="2749478">
              <a:off x="2162264" y="1866616"/>
              <a:ext cx="900613" cy="900613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원호 29"/>
            <p:cNvSpPr/>
            <p:nvPr/>
          </p:nvSpPr>
          <p:spPr>
            <a:xfrm rot="2749478">
              <a:off x="2053624" y="1676253"/>
              <a:ext cx="1226143" cy="1226143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원호 30"/>
            <p:cNvSpPr/>
            <p:nvPr/>
          </p:nvSpPr>
          <p:spPr>
            <a:xfrm rot="2749478">
              <a:off x="2094908" y="1550847"/>
              <a:ext cx="1425550" cy="1425550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폭발 1 16"/>
          <p:cNvSpPr/>
          <p:nvPr/>
        </p:nvSpPr>
        <p:spPr>
          <a:xfrm>
            <a:off x="5560413" y="2598025"/>
            <a:ext cx="528915" cy="528915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/>
          <a:srcRect l="30139" t="35000" r="29306" b="18333"/>
          <a:stretch/>
        </p:blipFill>
        <p:spPr>
          <a:xfrm>
            <a:off x="7227039" y="1927583"/>
            <a:ext cx="4608235" cy="287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9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7431314" cy="711200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sz="2400" b="1" smtClean="0"/>
              <a:t>초음파센서</a:t>
            </a:r>
            <a:endParaRPr lang="ko-KR" altLang="en-US" sz="2400" b="1" dirty="0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05" b="5742"/>
          <a:stretch/>
        </p:blipFill>
        <p:spPr bwMode="auto">
          <a:xfrm>
            <a:off x="-294368" y="5736813"/>
            <a:ext cx="2658753" cy="105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810" y="5642923"/>
            <a:ext cx="2494190" cy="1493982"/>
          </a:xfrm>
          <a:prstGeom prst="rect">
            <a:avLst/>
          </a:prstGeom>
        </p:spPr>
      </p:pic>
      <p:pic>
        <p:nvPicPr>
          <p:cNvPr id="3074" name="Picture 2" descr="HC-SR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680" y="1415871"/>
            <a:ext cx="2376963" cy="23769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59815" y="4065307"/>
            <a:ext cx="6105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VCC : </a:t>
            </a:r>
            <a:r>
              <a:rPr lang="ko-KR" altLang="en-US" dirty="0" smtClean="0"/>
              <a:t>전압 입력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Trig : 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 </a:t>
            </a:r>
            <a:r>
              <a:rPr lang="ko-KR" altLang="en-US" dirty="0" smtClean="0"/>
              <a:t>신호를 입력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Echo : </a:t>
            </a:r>
            <a:r>
              <a:rPr lang="ko-KR" altLang="en-US" dirty="0" smtClean="0"/>
              <a:t>반사된 초음파를 </a:t>
            </a:r>
            <a:r>
              <a:rPr lang="ko-KR" altLang="en-US" dirty="0" err="1" smtClean="0"/>
              <a:t>받는곳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GND : ground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pic>
        <p:nvPicPr>
          <p:cNvPr id="3076" name="Picture 4" descr="datashee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94" y="355600"/>
            <a:ext cx="63817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396006" y="2911145"/>
            <a:ext cx="61055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사용법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10us</a:t>
            </a:r>
            <a:r>
              <a:rPr lang="ko-KR" altLang="en-US" dirty="0" smtClean="0"/>
              <a:t>정도의 </a:t>
            </a:r>
            <a:r>
              <a:rPr lang="en-US" altLang="ko-KR" dirty="0" smtClean="0"/>
              <a:t>High </a:t>
            </a:r>
            <a:r>
              <a:rPr lang="ko-KR" altLang="en-US" smtClean="0"/>
              <a:t>신호를 </a:t>
            </a:r>
            <a:r>
              <a:rPr lang="en-US" altLang="ko-KR" smtClean="0"/>
              <a:t>Trigger</a:t>
            </a:r>
            <a:r>
              <a:rPr lang="ko-KR" altLang="en-US" smtClean="0"/>
              <a:t>에</a:t>
            </a:r>
            <a:r>
              <a:rPr lang="en-US" altLang="ko-KR" smtClean="0"/>
              <a:t>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펄스 발생 직후 </a:t>
            </a:r>
            <a:r>
              <a:rPr lang="en-US" altLang="ko-KR" dirty="0" smtClean="0"/>
              <a:t>ECHO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High</a:t>
            </a:r>
            <a:r>
              <a:rPr lang="ko-KR" altLang="en-US" dirty="0" smtClean="0"/>
              <a:t>가 </a:t>
            </a:r>
            <a:r>
              <a:rPr lang="ko-KR" altLang="en-US" smtClean="0"/>
              <a:t>되고</a:t>
            </a:r>
            <a:r>
              <a:rPr lang="en-US" altLang="ko-KR" smtClean="0"/>
              <a:t>, High</a:t>
            </a:r>
            <a:r>
              <a:rPr lang="ko-KR" altLang="en-US" smtClean="0"/>
              <a:t>가 된 상태동안을 카운트함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반사된 초음파를 </a:t>
            </a:r>
            <a:r>
              <a:rPr lang="ko-KR" altLang="en-US" dirty="0" err="1" smtClean="0"/>
              <a:t>읽어들이면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Echo</a:t>
            </a:r>
            <a:r>
              <a:rPr lang="ko-KR" altLang="en-US" dirty="0" smtClean="0"/>
              <a:t>핀이 </a:t>
            </a:r>
            <a:r>
              <a:rPr lang="en-US" altLang="ko-KR" dirty="0" smtClean="0"/>
              <a:t>Low</a:t>
            </a:r>
            <a:r>
              <a:rPr lang="ko-KR" altLang="en-US" dirty="0" smtClean="0"/>
              <a:t>상태가 됨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이때의 시간차를 측정하여 시간을 </a:t>
            </a:r>
            <a:r>
              <a:rPr lang="ko-KR" altLang="en-US" smtClean="0"/>
              <a:t>구함</a:t>
            </a:r>
            <a:r>
              <a:rPr lang="en-US" altLang="ko-KR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mtClean="0"/>
              <a:t>UART </a:t>
            </a:r>
            <a:r>
              <a:rPr lang="ko-KR" altLang="en-US" smtClean="0"/>
              <a:t>통신 또는 콘솔 창을 통해 계산된 거리값을 출력해서 오차거리값을 보정함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rcRect l="14687" t="51154" r="61354" b="34807"/>
          <a:stretch/>
        </p:blipFill>
        <p:spPr>
          <a:xfrm>
            <a:off x="5257894" y="5538109"/>
            <a:ext cx="3551733" cy="11272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37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7431314" cy="711200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sz="2400" b="1" smtClean="0"/>
              <a:t>초음파 센서 핀 연결</a:t>
            </a:r>
            <a:endParaRPr lang="ko-KR" altLang="en-US" sz="2400" b="1" dirty="0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05" b="5742"/>
          <a:stretch/>
        </p:blipFill>
        <p:spPr bwMode="auto">
          <a:xfrm>
            <a:off x="-294368" y="5736813"/>
            <a:ext cx="2658753" cy="105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810" y="5642923"/>
            <a:ext cx="2494190" cy="1493982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1728518" y="1671240"/>
            <a:ext cx="5219049" cy="3105532"/>
            <a:chOff x="1123908" y="1066339"/>
            <a:chExt cx="5989906" cy="3564221"/>
          </a:xfrm>
        </p:grpSpPr>
        <p:sp>
          <p:nvSpPr>
            <p:cNvPr id="3" name="직사각형 2"/>
            <p:cNvSpPr/>
            <p:nvPr/>
          </p:nvSpPr>
          <p:spPr>
            <a:xfrm>
              <a:off x="1123908" y="1066339"/>
              <a:ext cx="3754706" cy="3564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Cortex M4 STM32F4</a:t>
              </a:r>
              <a:endParaRPr lang="ko-KR" altLang="en-US" sz="3200" b="1" dirty="0"/>
            </a:p>
          </p:txBody>
        </p:sp>
        <p:cxnSp>
          <p:nvCxnSpPr>
            <p:cNvPr id="10" name="직선 연결선 9"/>
            <p:cNvCxnSpPr/>
            <p:nvPr/>
          </p:nvCxnSpPr>
          <p:spPr>
            <a:xfrm flipV="1">
              <a:off x="4878614" y="2704501"/>
              <a:ext cx="2235200" cy="9411"/>
            </a:xfrm>
            <a:prstGeom prst="line">
              <a:avLst/>
            </a:prstGeom>
            <a:ln w="38100">
              <a:solidFill>
                <a:srgbClr val="0000CC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812246" y="2291565"/>
              <a:ext cx="1567934" cy="423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GPIO Out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 flipV="1">
              <a:off x="4878614" y="3447867"/>
              <a:ext cx="2235200" cy="9411"/>
            </a:xfrm>
            <a:prstGeom prst="line">
              <a:avLst/>
            </a:prstGeom>
            <a:ln w="38100">
              <a:solidFill>
                <a:srgbClr val="0000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78614" y="3033396"/>
              <a:ext cx="1567934" cy="423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GPIO In</a:t>
              </a: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7005394" y="1671240"/>
            <a:ext cx="1770306" cy="3105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초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음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파</a:t>
            </a:r>
            <a:endParaRPr lang="en-US" altLang="ko-KR" b="1" dirty="0" smtClean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smtClean="0"/>
              <a:t>센</a:t>
            </a:r>
            <a:endParaRPr lang="en-US" altLang="ko-KR" b="1" dirty="0" smtClean="0"/>
          </a:p>
          <a:p>
            <a:pPr algn="ctr"/>
            <a:r>
              <a:rPr lang="ko-KR" altLang="en-US" b="1" dirty="0"/>
              <a:t>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59424" y="3556000"/>
            <a:ext cx="731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Echo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35526" y="2921000"/>
            <a:ext cx="100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Trigger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6308346" y="2349500"/>
            <a:ext cx="697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315373" y="1562100"/>
            <a:ext cx="1" cy="787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6243786" y="1427013"/>
            <a:ext cx="143173" cy="1431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072854" y="1043940"/>
            <a:ext cx="270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+</a:t>
            </a:r>
            <a:r>
              <a:rPr lang="en-US" altLang="ko-KR" smtClean="0"/>
              <a:t>5v from </a:t>
            </a:r>
            <a:r>
              <a:rPr lang="ko-KR" altLang="en-US" smtClean="0"/>
              <a:t>전원공급</a:t>
            </a:r>
            <a:r>
              <a:rPr lang="ko-KR" altLang="en-US"/>
              <a:t>기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H="1">
            <a:off x="6308346" y="4528160"/>
            <a:ext cx="697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315372" y="4514438"/>
            <a:ext cx="1" cy="787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73794" y="5341620"/>
            <a:ext cx="103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GND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030361" y="749012"/>
            <a:ext cx="2801906" cy="715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6656870" y="1464825"/>
            <a:ext cx="0" cy="3063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34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7431314" cy="711200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sz="2400" b="1" dirty="0" smtClean="0"/>
              <a:t>오늘의 실습 및 과제</a:t>
            </a:r>
            <a:endParaRPr lang="ko-KR" altLang="en-US" sz="2400" b="1" dirty="0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05" b="5742"/>
          <a:stretch/>
        </p:blipFill>
        <p:spPr bwMode="auto">
          <a:xfrm>
            <a:off x="-294368" y="5736813"/>
            <a:ext cx="2658753" cy="105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477" y="5561502"/>
            <a:ext cx="2494190" cy="14939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7998" y="959942"/>
            <a:ext cx="11739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smtClean="0"/>
              <a:t>초음파센서를 </a:t>
            </a:r>
            <a:r>
              <a:rPr lang="ko-KR" altLang="en-US" b="1" dirty="0" smtClean="0"/>
              <a:t>통하여 값을 </a:t>
            </a:r>
            <a:r>
              <a:rPr lang="ko-KR" altLang="en-US" b="1" dirty="0" err="1" smtClean="0"/>
              <a:t>읽어들인</a:t>
            </a:r>
            <a:r>
              <a:rPr lang="ko-KR" altLang="en-US" b="1" dirty="0" smtClean="0"/>
              <a:t> 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가까워지면 </a:t>
            </a:r>
            <a:r>
              <a:rPr lang="en-US" altLang="ko-KR" b="1" dirty="0" smtClean="0"/>
              <a:t>LED</a:t>
            </a:r>
            <a:r>
              <a:rPr lang="ko-KR" altLang="en-US" b="1" smtClean="0"/>
              <a:t>의 </a:t>
            </a:r>
            <a:r>
              <a:rPr lang="ko-KR" altLang="en-US" b="1" smtClean="0"/>
              <a:t>불 깜빡이는게 빠르게 하고</a:t>
            </a:r>
            <a:r>
              <a:rPr lang="en-US" altLang="ko-KR" b="1" smtClean="0"/>
              <a:t>, </a:t>
            </a:r>
            <a:r>
              <a:rPr lang="ko-KR" altLang="en-US" b="1" dirty="0" smtClean="0"/>
              <a:t>멀어지면 </a:t>
            </a:r>
            <a:r>
              <a:rPr lang="en-US" altLang="ko-KR" b="1" dirty="0" smtClean="0"/>
              <a:t>LED</a:t>
            </a:r>
            <a:r>
              <a:rPr lang="ko-KR" altLang="en-US" b="1" smtClean="0"/>
              <a:t>의 </a:t>
            </a:r>
            <a:r>
              <a:rPr lang="ko-KR" altLang="en-US" b="1" smtClean="0"/>
              <a:t>불 깜빡이느게 느려지도록 구현하시오</a:t>
            </a:r>
            <a:endParaRPr lang="en-US" altLang="ko-KR" b="1" dirty="0"/>
          </a:p>
          <a:p>
            <a:r>
              <a:rPr lang="en-US" altLang="ko-KR" b="1" dirty="0"/>
              <a:t>	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7171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104</Words>
  <Application>Microsoft Office PowerPoint</Application>
  <PresentationFormat>와이드스크린</PresentationFormat>
  <Paragraphs>38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초음파센서</vt:lpstr>
      <vt:lpstr>초음파센서</vt:lpstr>
      <vt:lpstr>초음파센서</vt:lpstr>
      <vt:lpstr>초음파 센서 핀 연결</vt:lpstr>
      <vt:lpstr>오늘의 실습 및 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초음파센서</dc:title>
  <dc:creator>Windows 사용자</dc:creator>
  <cp:lastModifiedBy>Windows 사용자</cp:lastModifiedBy>
  <cp:revision>4</cp:revision>
  <dcterms:created xsi:type="dcterms:W3CDTF">2017-11-13T11:02:38Z</dcterms:created>
  <dcterms:modified xsi:type="dcterms:W3CDTF">2017-11-13T11:49:00Z</dcterms:modified>
</cp:coreProperties>
</file>