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.hall04@yahoo.com" userId="7323d439397bce8a" providerId="LiveId" clId="{BE3DCEC0-ABFD-4714-8BAD-784DF7BDA291}"/>
    <pc:docChg chg="addSld modSld">
      <pc:chgData name="kimberly.hall04@yahoo.com" userId="7323d439397bce8a" providerId="LiveId" clId="{BE3DCEC0-ABFD-4714-8BAD-784DF7BDA291}" dt="2023-03-04T19:51:35.285" v="39" actId="20577"/>
      <pc:docMkLst>
        <pc:docMk/>
      </pc:docMkLst>
      <pc:sldChg chg="modSp mod">
        <pc:chgData name="kimberly.hall04@yahoo.com" userId="7323d439397bce8a" providerId="LiveId" clId="{BE3DCEC0-ABFD-4714-8BAD-784DF7BDA291}" dt="2023-03-04T19:51:18.103" v="11" actId="20577"/>
        <pc:sldMkLst>
          <pc:docMk/>
          <pc:sldMk cId="356007909" sldId="257"/>
        </pc:sldMkLst>
        <pc:spChg chg="mod">
          <ac:chgData name="kimberly.hall04@yahoo.com" userId="7323d439397bce8a" providerId="LiveId" clId="{BE3DCEC0-ABFD-4714-8BAD-784DF7BDA291}" dt="2023-03-04T19:51:18.103" v="11" actId="20577"/>
          <ac:spMkLst>
            <pc:docMk/>
            <pc:sldMk cId="356007909" sldId="257"/>
            <ac:spMk id="2" creationId="{E6095550-26F9-BEF9-559D-036806C45300}"/>
          </ac:spMkLst>
        </pc:spChg>
      </pc:sldChg>
      <pc:sldChg chg="modSp new mod">
        <pc:chgData name="kimberly.hall04@yahoo.com" userId="7323d439397bce8a" providerId="LiveId" clId="{BE3DCEC0-ABFD-4714-8BAD-784DF7BDA291}" dt="2023-03-04T19:51:35.285" v="39" actId="20577"/>
        <pc:sldMkLst>
          <pc:docMk/>
          <pc:sldMk cId="3088984027" sldId="259"/>
        </pc:sldMkLst>
        <pc:spChg chg="mod">
          <ac:chgData name="kimberly.hall04@yahoo.com" userId="7323d439397bce8a" providerId="LiveId" clId="{BE3DCEC0-ABFD-4714-8BAD-784DF7BDA291}" dt="2023-03-04T19:51:33.207" v="34" actId="20577"/>
          <ac:spMkLst>
            <pc:docMk/>
            <pc:sldMk cId="3088984027" sldId="259"/>
            <ac:spMk id="2" creationId="{8FC15C89-948E-34EC-308A-53A95B80BA29}"/>
          </ac:spMkLst>
        </pc:spChg>
        <pc:spChg chg="mod">
          <ac:chgData name="kimberly.hall04@yahoo.com" userId="7323d439397bce8a" providerId="LiveId" clId="{BE3DCEC0-ABFD-4714-8BAD-784DF7BDA291}" dt="2023-03-04T19:51:35.285" v="39" actId="20577"/>
          <ac:spMkLst>
            <pc:docMk/>
            <pc:sldMk cId="3088984027" sldId="259"/>
            <ac:spMk id="3" creationId="{A4349E3D-D94E-B372-605C-2E3DA24618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1D3C11-6275-4483-99F8-9A4EA996413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3C4FFB-33D1-4D9B-B31D-CC08B5AA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69F5-BE25-DD85-3A7D-52E9D50D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6824"/>
            <a:ext cx="9144000" cy="2703139"/>
          </a:xfrm>
        </p:spPr>
        <p:txBody>
          <a:bodyPr>
            <a:normAutofit/>
          </a:bodyPr>
          <a:lstStyle/>
          <a:p>
            <a:r>
              <a:rPr lang="en-US" dirty="0"/>
              <a:t>What factors affect the price of a car?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142C-0D10-C3A2-E646-C93B28CD4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Kimberly Hall</a:t>
            </a:r>
          </a:p>
          <a:p>
            <a:r>
              <a:rPr lang="en-US" dirty="0"/>
              <a:t>DSC530 T303</a:t>
            </a:r>
          </a:p>
          <a:p>
            <a:r>
              <a:rPr lang="en-US" dirty="0"/>
              <a:t>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683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A34C-C1B0-BF3E-8933-3D17A18C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6923-559A-36AF-1391-DAD919F9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cars are associated with being fast, predict it will cost more than other color cars.</a:t>
            </a:r>
          </a:p>
          <a:p>
            <a:r>
              <a:rPr lang="en-US" dirty="0"/>
              <a:t>Higher mileage on cars leads to lower prices.</a:t>
            </a:r>
          </a:p>
          <a:p>
            <a:r>
              <a:rPr lang="en-US" dirty="0"/>
              <a:t>Older models (earlier year) will lead to lower prices.</a:t>
            </a:r>
          </a:p>
        </p:txBody>
      </p:sp>
    </p:spTree>
    <p:extLst>
      <p:ext uri="{BB962C8B-B14F-4D97-AF65-F5344CB8AC3E}">
        <p14:creationId xmlns:p14="http://schemas.microsoft.com/office/powerpoint/2010/main" val="314166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5C89-948E-34EC-308A-53A95B80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9E3D-D94E-B372-605C-2E3DA246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08898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5550-26F9-BEF9-559D-036806C4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E39E-23A2-0143-05D3-3C0354FE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59893" cy="3864535"/>
          </a:xfrm>
        </p:spPr>
        <p:txBody>
          <a:bodyPr>
            <a:normAutofit/>
          </a:bodyPr>
          <a:lstStyle/>
          <a:p>
            <a:r>
              <a:rPr lang="en-US" dirty="0"/>
              <a:t>Make/ Model</a:t>
            </a:r>
          </a:p>
          <a:p>
            <a:pPr lvl="1"/>
            <a:r>
              <a:rPr lang="en-US" dirty="0"/>
              <a:t>Who makes the car, and what model it is</a:t>
            </a:r>
          </a:p>
          <a:p>
            <a:r>
              <a:rPr lang="en-US" dirty="0"/>
              <a:t>Year </a:t>
            </a:r>
          </a:p>
          <a:p>
            <a:pPr lvl="1"/>
            <a:r>
              <a:rPr lang="en-US" dirty="0"/>
              <a:t>What year the car was made</a:t>
            </a:r>
          </a:p>
          <a:p>
            <a:r>
              <a:rPr lang="en-US" dirty="0"/>
              <a:t>Mileage</a:t>
            </a:r>
          </a:p>
          <a:p>
            <a:pPr lvl="1"/>
            <a:r>
              <a:rPr lang="en-US" dirty="0"/>
              <a:t>How many miles are on the car at time of sale</a:t>
            </a:r>
          </a:p>
          <a:p>
            <a:r>
              <a:rPr lang="en-US" dirty="0"/>
              <a:t>Color</a:t>
            </a:r>
          </a:p>
          <a:p>
            <a:pPr lvl="1"/>
            <a:r>
              <a:rPr lang="en-US" dirty="0"/>
              <a:t>What color the car is</a:t>
            </a:r>
          </a:p>
          <a:p>
            <a:r>
              <a:rPr lang="en-US" dirty="0"/>
              <a:t>State purchased</a:t>
            </a:r>
          </a:p>
          <a:p>
            <a:pPr lvl="1"/>
            <a:r>
              <a:rPr lang="en-US" dirty="0"/>
              <a:t>Where the car was purchased</a:t>
            </a:r>
          </a:p>
        </p:txBody>
      </p:sp>
    </p:spTree>
    <p:extLst>
      <p:ext uri="{BB962C8B-B14F-4D97-AF65-F5344CB8AC3E}">
        <p14:creationId xmlns:p14="http://schemas.microsoft.com/office/powerpoint/2010/main" val="35600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916</TotalTime>
  <Words>108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What factors affect the price of a car?</vt:lpstr>
      <vt:lpstr>Hypothesis</vt:lpstr>
      <vt:lpstr>Dependent Variable</vt:lpstr>
      <vt:lpstr>5 Independent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affect the price of a car?</dc:title>
  <dc:creator>kimberly.hall04@yahoo.com</dc:creator>
  <cp:lastModifiedBy>kimberly.hall04@yahoo.com</cp:lastModifiedBy>
  <cp:revision>1</cp:revision>
  <dcterms:created xsi:type="dcterms:W3CDTF">2023-03-04T04:18:58Z</dcterms:created>
  <dcterms:modified xsi:type="dcterms:W3CDTF">2023-03-04T19:51:39Z</dcterms:modified>
</cp:coreProperties>
</file>