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7" autoAdjust="0"/>
  </p:normalViewPr>
  <p:slideViewPr>
    <p:cSldViewPr>
      <p:cViewPr>
        <p:scale>
          <a:sx n="100" d="100"/>
          <a:sy n="100" d="100"/>
        </p:scale>
        <p:origin x="-129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3061-0F4F-4B88-98EC-CDC3B673841D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6AA95-CE74-43A6-8433-AB8D09487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1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6AA95-CE74-43A6-8433-AB8D09487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5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6AA95-CE74-43A6-8433-AB8D094875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9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3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1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9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9825-8FFF-4492-92F6-29FF160F41C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D058-CCFA-4AD2-A9C5-DE7FFB13E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4048" y="1944573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47272" y="-166819"/>
            <a:ext cx="3240360" cy="6219075"/>
            <a:chOff x="347272" y="-166819"/>
            <a:chExt cx="3240360" cy="6219075"/>
          </a:xfrm>
        </p:grpSpPr>
        <p:grpSp>
          <p:nvGrpSpPr>
            <p:cNvPr id="23" name="그룹 22"/>
            <p:cNvGrpSpPr/>
            <p:nvPr/>
          </p:nvGrpSpPr>
          <p:grpSpPr>
            <a:xfrm>
              <a:off x="347272" y="-166819"/>
              <a:ext cx="3240360" cy="6219075"/>
              <a:chOff x="167679" y="-144463"/>
              <a:chExt cx="3240360" cy="621907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7679" y="311092"/>
                <a:ext cx="3240360" cy="5763520"/>
                <a:chOff x="2375756" y="404664"/>
                <a:chExt cx="3240360" cy="5763520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2375756" y="404664"/>
                  <a:ext cx="3240360" cy="5763520"/>
                  <a:chOff x="3995936" y="692696"/>
                  <a:chExt cx="3240360" cy="5763520"/>
                </a:xfrm>
              </p:grpSpPr>
              <p:grpSp>
                <p:nvGrpSpPr>
                  <p:cNvPr id="8" name="그룹 7"/>
                  <p:cNvGrpSpPr/>
                  <p:nvPr/>
                </p:nvGrpSpPr>
                <p:grpSpPr>
                  <a:xfrm>
                    <a:off x="3995936" y="692696"/>
                    <a:ext cx="3240360" cy="5763520"/>
                    <a:chOff x="1835696" y="476672"/>
                    <a:chExt cx="3240360" cy="5763520"/>
                  </a:xfrm>
                </p:grpSpPr>
                <p:sp>
                  <p:nvSpPr>
                    <p:cNvPr id="5" name="직사각형 4"/>
                    <p:cNvSpPr>
                      <a:spLocks noChangeAspect="1"/>
                    </p:cNvSpPr>
                    <p:nvPr/>
                  </p:nvSpPr>
                  <p:spPr>
                    <a:xfrm>
                      <a:off x="1835696" y="476672"/>
                      <a:ext cx="3240360" cy="57635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1835696" y="5661248"/>
                      <a:ext cx="324036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직사각형 8"/>
                  <p:cNvSpPr/>
                  <p:nvPr/>
                </p:nvSpPr>
                <p:spPr>
                  <a:xfrm>
                    <a:off x="4175529" y="1576737"/>
                    <a:ext cx="2880320" cy="14401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36230" y="1721018"/>
                    <a:ext cx="95891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새 약속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모서리가 둥근 직사각형 10"/>
                  <p:cNvSpPr>
                    <a:spLocks noChangeAspect="1"/>
                  </p:cNvSpPr>
                  <p:nvPr/>
                </p:nvSpPr>
                <p:spPr>
                  <a:xfrm>
                    <a:off x="4337065" y="1635684"/>
                    <a:ext cx="540000" cy="54000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921500" y="2104768"/>
                    <a:ext cx="204575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삼성 주니어 코딩 </a:t>
                    </a:r>
                    <a:endParaRPr lang="en-US" altLang="ko-KR" dirty="0" smtClean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r>
                      <a:rPr lang="ko-KR" alt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창작대회 준비</a:t>
                    </a:r>
                    <a:endParaRPr lang="ko-KR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3908" y="5620841"/>
                  <a:ext cx="504056" cy="5040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" name="AutoShape 11" descr="홈 무료 아이콘 의 Interface Iconset"/>
              <p:cNvSpPr>
                <a:spLocks noChangeAspect="1" noChangeArrowheads="1"/>
              </p:cNvSpPr>
              <p:nvPr/>
            </p:nvSpPr>
            <p:spPr bwMode="auto">
              <a:xfrm>
                <a:off x="168275" y="-144463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AutoShape 13" descr="홈 무료 아이콘 의 Interface Iconset"/>
              <p:cNvSpPr>
                <a:spLocks noChangeAspect="1" noChangeArrowheads="1"/>
              </p:cNvSpPr>
              <p:nvPr/>
            </p:nvSpPr>
            <p:spPr bwMode="auto">
              <a:xfrm>
                <a:off x="320675" y="79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AutoShape 15" descr="홈 무료 아이콘 의 Interface Iconset"/>
              <p:cNvSpPr>
                <a:spLocks noChangeAspect="1" noChangeArrowheads="1"/>
              </p:cNvSpPr>
              <p:nvPr/>
            </p:nvSpPr>
            <p:spPr bwMode="auto">
              <a:xfrm>
                <a:off x="473075" y="1603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AutoShape 17" descr="홈 무료 아이콘 의 Interface Iconset"/>
              <p:cNvSpPr>
                <a:spLocks noChangeAspect="1" noChangeArrowheads="1"/>
              </p:cNvSpPr>
              <p:nvPr/>
            </p:nvSpPr>
            <p:spPr bwMode="auto">
              <a:xfrm>
                <a:off x="625475" y="3127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AutoShape 19" descr="홈 무료 아이콘 의 Interface Iconset"/>
              <p:cNvSpPr>
                <a:spLocks noChangeAspect="1" noChangeArrowheads="1"/>
              </p:cNvSpPr>
              <p:nvPr/>
            </p:nvSpPr>
            <p:spPr bwMode="auto">
              <a:xfrm>
                <a:off x="777875" y="4651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AutoShape 22" descr="홈 무료 아이콘 의 News and Media Icons"/>
              <p:cNvSpPr>
                <a:spLocks noChangeAspect="1" noChangeArrowheads="1"/>
              </p:cNvSpPr>
              <p:nvPr/>
            </p:nvSpPr>
            <p:spPr bwMode="auto">
              <a:xfrm>
                <a:off x="930275" y="6175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AutoShape 24" descr="홈 무료 아이콘 의 News and Media Icons"/>
              <p:cNvSpPr>
                <a:spLocks noChangeAspect="1" noChangeArrowheads="1"/>
              </p:cNvSpPr>
              <p:nvPr/>
            </p:nvSpPr>
            <p:spPr bwMode="auto">
              <a:xfrm>
                <a:off x="1082675" y="7699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1049" name="Picture 2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808" y="5551163"/>
                <a:ext cx="456267" cy="456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53" name="Picture 29" descr="C:\Users\one\Desktop\삼성대회\지도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574" y="5543981"/>
              <a:ext cx="425920" cy="42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732387" y="98811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BSTER" pitchFamily="50" charset="0"/>
              </a:rPr>
              <a:t>MEE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BSTER" pitchFamily="50" charset="0"/>
              </a:rPr>
              <a:t>TO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BSTER" pitchFamily="50" charset="0"/>
            </a:endParaRPr>
          </a:p>
        </p:txBody>
      </p:sp>
      <p:pic>
        <p:nvPicPr>
          <p:cNvPr id="6" name="Picture 3" descr="C:\Users\one\Desktop\삼성대회\로고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2895"/>
            <a:ext cx="12430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e\Desktop\삼성대회\로고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37741"/>
            <a:ext cx="12430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297379" y="290382"/>
            <a:ext cx="1178195" cy="86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BSTER" pitchFamily="50" charset="0"/>
              </a:rPr>
              <a:t> MEE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BSTER" pitchFamily="50" charset="0"/>
              </a:rPr>
              <a:t>TO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BSTER" pitchFamily="50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31173" y="640868"/>
            <a:ext cx="1220400" cy="12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BSTER" pitchFamily="50" charset="0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ABSTER" pitchFamily="50" charset="0"/>
              </a:rPr>
              <a:t>MEE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ABSTER" pitchFamily="50" charset="0"/>
              </a:rPr>
              <a:t>TO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ABST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5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822115"/>
            <a:ext cx="2088232" cy="7200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MeeTo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r>
              <a:rPr lang="ko-KR" altLang="en-US" dirty="0" smtClean="0">
                <a:solidFill>
                  <a:schemeClr val="tx1"/>
                </a:solidFill>
              </a:rPr>
              <a:t> 가입 후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556" y="178968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약속을 만든다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2"/>
            <a:endCxn id="7" idx="0"/>
          </p:cNvCxnSpPr>
          <p:nvPr/>
        </p:nvCxnSpPr>
        <p:spPr>
          <a:xfrm>
            <a:off x="1583668" y="1542195"/>
            <a:ext cx="0" cy="247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0502" y="292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5555" y="2597299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팀원을 초대한다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7" idx="2"/>
            <a:endCxn id="15" idx="0"/>
          </p:cNvCxnSpPr>
          <p:nvPr/>
        </p:nvCxnSpPr>
        <p:spPr>
          <a:xfrm flipH="1">
            <a:off x="1583667" y="2293740"/>
            <a:ext cx="1" cy="303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555" y="3377752"/>
            <a:ext cx="2016224" cy="627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약속시간과 장소를 투표로 정한다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5" idx="2"/>
            <a:endCxn id="22" idx="0"/>
          </p:cNvCxnSpPr>
          <p:nvPr/>
        </p:nvCxnSpPr>
        <p:spPr>
          <a:xfrm>
            <a:off x="1583667" y="3101355"/>
            <a:ext cx="0" cy="27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39551" y="4254599"/>
            <a:ext cx="2088232" cy="7200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MeeTo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r>
              <a:rPr lang="ko-KR" altLang="en-US" dirty="0" smtClean="0">
                <a:solidFill>
                  <a:schemeClr val="tx1"/>
                </a:solidFill>
              </a:rPr>
              <a:t>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2" idx="2"/>
            <a:endCxn id="27" idx="0"/>
          </p:cNvCxnSpPr>
          <p:nvPr/>
        </p:nvCxnSpPr>
        <p:spPr>
          <a:xfrm>
            <a:off x="1583667" y="4005064"/>
            <a:ext cx="0" cy="24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33488" y="29165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35024" y="822115"/>
            <a:ext cx="2088232" cy="7200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MeeTo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r>
              <a:rPr lang="ko-KR" altLang="en-US" dirty="0" smtClean="0">
                <a:solidFill>
                  <a:schemeClr val="tx1"/>
                </a:solidFill>
              </a:rPr>
              <a:t> 가입 후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71028" y="1789684"/>
            <a:ext cx="201622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초대를 받는다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679140" y="1542195"/>
            <a:ext cx="0" cy="247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71028" y="2535671"/>
            <a:ext cx="2016224" cy="627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약속시간과 장소를 투표로 정한다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5" idx="2"/>
            <a:endCxn id="39" idx="0"/>
          </p:cNvCxnSpPr>
          <p:nvPr/>
        </p:nvCxnSpPr>
        <p:spPr>
          <a:xfrm>
            <a:off x="4679140" y="2293740"/>
            <a:ext cx="0" cy="24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644734" y="6567982"/>
            <a:ext cx="2088232" cy="7200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MeeTo</a:t>
            </a:r>
            <a:r>
              <a:rPr lang="ko-KR" altLang="en-US" dirty="0" err="1" smtClean="0">
                <a:solidFill>
                  <a:schemeClr val="tx1"/>
                </a:solidFill>
              </a:rPr>
              <a:t>앱</a:t>
            </a:r>
            <a:r>
              <a:rPr lang="ko-KR" altLang="en-US" dirty="0" smtClean="0">
                <a:solidFill>
                  <a:schemeClr val="tx1"/>
                </a:solidFill>
              </a:rPr>
              <a:t>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9" idx="2"/>
            <a:endCxn id="53" idx="0"/>
          </p:cNvCxnSpPr>
          <p:nvPr/>
        </p:nvCxnSpPr>
        <p:spPr>
          <a:xfrm>
            <a:off x="4679140" y="3162983"/>
            <a:ext cx="0" cy="214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671028" y="3377752"/>
            <a:ext cx="2016224" cy="627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정한 시간에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알람이</a:t>
            </a:r>
            <a:r>
              <a:rPr lang="ko-KR" altLang="en-US" dirty="0" smtClean="0">
                <a:solidFill>
                  <a:schemeClr val="tx1"/>
                </a:solidFill>
              </a:rPr>
              <a:t> 울린</a:t>
            </a:r>
            <a:r>
              <a:rPr lang="ko-KR" altLang="en-US" dirty="0">
                <a:solidFill>
                  <a:schemeClr val="tx1"/>
                </a:solidFill>
              </a:rPr>
              <a:t>다</a:t>
            </a:r>
          </a:p>
        </p:txBody>
      </p:sp>
      <p:sp>
        <p:nvSpPr>
          <p:cNvPr id="60" name="순서도: 판단 59"/>
          <p:cNvSpPr/>
          <p:nvPr/>
        </p:nvSpPr>
        <p:spPr>
          <a:xfrm>
            <a:off x="2997440" y="4149105"/>
            <a:ext cx="3363400" cy="1315392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약속장소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팀원의 위치를 아는 가 </a:t>
            </a:r>
            <a:endParaRPr lang="ko-KR" altLang="en-US" dirty="0"/>
          </a:p>
        </p:txBody>
      </p:sp>
      <p:cxnSp>
        <p:nvCxnSpPr>
          <p:cNvPr id="62" name="직선 연결선 61"/>
          <p:cNvCxnSpPr>
            <a:stCxn id="53" idx="2"/>
            <a:endCxn id="60" idx="0"/>
          </p:cNvCxnSpPr>
          <p:nvPr/>
        </p:nvCxnSpPr>
        <p:spPr>
          <a:xfrm>
            <a:off x="4679140" y="4005064"/>
            <a:ext cx="0" cy="144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0" idx="2"/>
            <a:endCxn id="41" idx="0"/>
          </p:cNvCxnSpPr>
          <p:nvPr/>
        </p:nvCxnSpPr>
        <p:spPr>
          <a:xfrm>
            <a:off x="4679140" y="5464497"/>
            <a:ext cx="9710" cy="110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/>
          <p:cNvSpPr txBox="1"/>
          <p:nvPr/>
        </p:nvSpPr>
        <p:spPr>
          <a:xfrm>
            <a:off x="5002306" y="5464497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31068" y="43307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063" name="직선 연결선 2062"/>
          <p:cNvCxnSpPr>
            <a:stCxn id="60" idx="3"/>
            <a:endCxn id="83" idx="1"/>
          </p:cNvCxnSpPr>
          <p:nvPr/>
        </p:nvCxnSpPr>
        <p:spPr>
          <a:xfrm>
            <a:off x="6360840" y="4806801"/>
            <a:ext cx="515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876256" y="4493145"/>
            <a:ext cx="2016224" cy="627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 버튼을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누른다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805364" y="5292477"/>
            <a:ext cx="2158008" cy="8907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약속장소와 팀원의 위치를 </a:t>
            </a:r>
            <a:r>
              <a:rPr lang="ko-KR" altLang="en-US" dirty="0" err="1" smtClean="0">
                <a:solidFill>
                  <a:schemeClr val="tx1"/>
                </a:solidFill>
              </a:rPr>
              <a:t>확인후</a:t>
            </a:r>
            <a:r>
              <a:rPr lang="ko-KR" altLang="en-US" dirty="0" smtClean="0">
                <a:solidFill>
                  <a:schemeClr val="tx1"/>
                </a:solidFill>
              </a:rPr>
              <a:t> 약속장소로 간다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>
            <a:stCxn id="83" idx="2"/>
            <a:endCxn id="89" idx="0"/>
          </p:cNvCxnSpPr>
          <p:nvPr/>
        </p:nvCxnSpPr>
        <p:spPr>
          <a:xfrm>
            <a:off x="7884368" y="5120457"/>
            <a:ext cx="0" cy="1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9" idx="2"/>
          </p:cNvCxnSpPr>
          <p:nvPr/>
        </p:nvCxnSpPr>
        <p:spPr>
          <a:xfrm flipH="1">
            <a:off x="7883499" y="6183238"/>
            <a:ext cx="869" cy="7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1" idx="3"/>
          </p:cNvCxnSpPr>
          <p:nvPr/>
        </p:nvCxnSpPr>
        <p:spPr>
          <a:xfrm>
            <a:off x="5732966" y="6928022"/>
            <a:ext cx="2151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1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71</Words>
  <Application>Microsoft Office PowerPoint</Application>
  <PresentationFormat>화면 슬라이드 쇼(4:3)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</dc:creator>
  <cp:lastModifiedBy>one</cp:lastModifiedBy>
  <cp:revision>15</cp:revision>
  <dcterms:created xsi:type="dcterms:W3CDTF">2020-07-19T08:10:43Z</dcterms:created>
  <dcterms:modified xsi:type="dcterms:W3CDTF">2020-07-19T15:04:25Z</dcterms:modified>
</cp:coreProperties>
</file>