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sldIdLst>
    <p:sldId id="257" r:id="rId2"/>
    <p:sldId id="263" r:id="rId3"/>
    <p:sldId id="262" r:id="rId4"/>
    <p:sldId id="259" r:id="rId5"/>
    <p:sldId id="258" r:id="rId6"/>
    <p:sldId id="260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40" y="370715"/>
            <a:ext cx="7520940" cy="5486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Bebas"/>
                <a:cs typeface="Bebas"/>
              </a:rPr>
              <a:t>FRONT   END</a:t>
            </a:r>
            <a:endParaRPr lang="en-US" dirty="0">
              <a:latin typeface="Bebas"/>
              <a:cs typeface="Beb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40" y="1219554"/>
            <a:ext cx="8212533" cy="1566951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Helvetica Light"/>
                <a:cs typeface="Helvetica Light"/>
              </a:rPr>
              <a:t>Everything a user sees, interacts with &amp; </a:t>
            </a:r>
            <a:r>
              <a:rPr lang="en-US" sz="2600" dirty="0" smtClean="0">
                <a:latin typeface="Helvetica Light"/>
                <a:cs typeface="Helvetica Light"/>
              </a:rPr>
              <a:t>experiences.</a:t>
            </a:r>
            <a:endParaRPr lang="en-US" sz="2600" dirty="0" smtClean="0">
              <a:latin typeface="Helvetica Light"/>
              <a:cs typeface="Helvetica Light"/>
            </a:endParaRPr>
          </a:p>
          <a:p>
            <a:r>
              <a:rPr lang="en-US" sz="2600" dirty="0" smtClean="0">
                <a:latin typeface="Helvetica Light"/>
                <a:cs typeface="Helvetica Light"/>
              </a:rPr>
              <a:t>In movie terms: </a:t>
            </a:r>
            <a:r>
              <a:rPr lang="en-US" sz="26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the </a:t>
            </a:r>
            <a:r>
              <a:rPr lang="en-US" sz="26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actors, the set, the location, the music, script, etc.</a:t>
            </a:r>
            <a:endParaRPr lang="en-US" sz="2600" dirty="0">
              <a:latin typeface="Helvetica Light"/>
              <a:cs typeface="Helvetica Ligh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ForrestGumpTomHanksLSParamount_article_story_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25" y="3018118"/>
            <a:ext cx="5163053" cy="34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0426" y="33977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ebas"/>
                <a:cs typeface="Bebas"/>
              </a:rPr>
              <a:t>BACK   </a:t>
            </a:r>
            <a:r>
              <a:rPr lang="en-US" sz="4000" dirty="0">
                <a:latin typeface="Bebas"/>
                <a:cs typeface="Bebas"/>
              </a:rPr>
              <a:t>END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425" y="1099635"/>
            <a:ext cx="8629103" cy="198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smtClean="0">
                <a:latin typeface="Helvetica Light"/>
                <a:cs typeface="Helvetica Light"/>
              </a:rPr>
              <a:t>The </a:t>
            </a:r>
            <a:r>
              <a:rPr lang="en-US" sz="2000" dirty="0" smtClean="0">
                <a:latin typeface="Helvetica Light"/>
                <a:cs typeface="Helvetica Light"/>
              </a:rPr>
              <a:t>server, infrastructure, URL routes, </a:t>
            </a:r>
            <a:r>
              <a:rPr lang="en-US" sz="2000" dirty="0" smtClean="0">
                <a:latin typeface="Helvetica Light"/>
                <a:cs typeface="Helvetica Light"/>
              </a:rPr>
              <a:t>data </a:t>
            </a:r>
            <a:r>
              <a:rPr lang="en-US" sz="2000" dirty="0" smtClean="0">
                <a:latin typeface="Helvetica Light"/>
                <a:cs typeface="Helvetica Light"/>
              </a:rPr>
              <a:t>collection, storage.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In movie terms: 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the 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director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, producer, 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film editors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, camera operators</a:t>
            </a:r>
            <a:r>
              <a:rPr lang="en-US" sz="1800" dirty="0">
                <a:solidFill>
                  <a:schemeClr val="accent3"/>
                </a:solidFill>
                <a:latin typeface="Helvetica Light"/>
                <a:cs typeface="Helvetica Light"/>
              </a:rPr>
              <a:t>.</a:t>
            </a:r>
            <a:endParaRPr lang="en-US" sz="1800" dirty="0" smtClean="0">
              <a:solidFill>
                <a:schemeClr val="accent3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 descr="post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91" y="2330824"/>
            <a:ext cx="6342532" cy="42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8" y="450370"/>
            <a:ext cx="3720353" cy="5486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bas"/>
                <a:cs typeface="Bebas"/>
              </a:rPr>
              <a:t>UX/UI     DESIGN</a:t>
            </a:r>
            <a:endParaRPr lang="en-US" dirty="0">
              <a:latin typeface="Bebas"/>
              <a:cs typeface="Beb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95" y="1479939"/>
            <a:ext cx="4437529" cy="357984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Helvetica Light"/>
                <a:cs typeface="Helvetica Light"/>
              </a:rPr>
              <a:t>Typically a </a:t>
            </a:r>
            <a:r>
              <a:rPr lang="en-US" sz="2000" dirty="0" smtClean="0">
                <a:latin typeface="Helvetica Light"/>
                <a:cs typeface="Helvetica Light"/>
              </a:rPr>
              <a:t>separate job from the front-end developer </a:t>
            </a:r>
            <a:r>
              <a:rPr lang="en-US" sz="2000" dirty="0" smtClean="0">
                <a:latin typeface="Helvetica Light"/>
                <a:cs typeface="Helvetica Light"/>
              </a:rPr>
              <a:t>and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 does 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not require any coding at </a:t>
            </a:r>
            <a:r>
              <a:rPr lang="en-US" sz="2000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all.</a:t>
            </a:r>
          </a:p>
          <a:p>
            <a:endParaRPr lang="en-US" sz="2000" dirty="0" smtClean="0">
              <a:solidFill>
                <a:schemeClr val="accent3"/>
              </a:solidFill>
              <a:latin typeface="Helvetica Light"/>
              <a:cs typeface="Helvetica Ligh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Consists of researching and </a:t>
            </a:r>
            <a:r>
              <a:rPr lang="en-US" sz="20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wireframing</a:t>
            </a:r>
            <a:endParaRPr lang="en-US" sz="20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0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2000" dirty="0" smtClean="0">
                <a:latin typeface="Helvetica Light"/>
                <a:cs typeface="Helvetica Light"/>
              </a:rPr>
              <a:t>UX </a:t>
            </a:r>
            <a:r>
              <a:rPr lang="en-US" sz="2000" dirty="0" smtClean="0">
                <a:latin typeface="Helvetica Light"/>
                <a:cs typeface="Helvetica Light"/>
              </a:rPr>
              <a:t>= User </a:t>
            </a:r>
            <a:r>
              <a:rPr lang="en-US" sz="2000" dirty="0" smtClean="0">
                <a:latin typeface="Helvetica Light"/>
                <a:cs typeface="Helvetica Light"/>
              </a:rPr>
              <a:t>Experience </a:t>
            </a:r>
          </a:p>
          <a:p>
            <a:pPr marL="0" indent="0">
              <a:buNone/>
            </a:pPr>
            <a:r>
              <a:rPr lang="en-US" sz="2000" dirty="0">
                <a:latin typeface="Helvetica Light"/>
                <a:cs typeface="Helvetica Light"/>
              </a:rPr>
              <a:t> </a:t>
            </a:r>
            <a:r>
              <a:rPr lang="en-US" sz="2000" dirty="0" smtClean="0">
                <a:latin typeface="Helvetica Light"/>
                <a:cs typeface="Helvetica Light"/>
              </a:rPr>
              <a:t>    </a:t>
            </a:r>
            <a:r>
              <a:rPr lang="en-US" sz="2000" dirty="0" smtClean="0">
                <a:latin typeface="Helvetica Light"/>
                <a:cs typeface="Helvetica Light"/>
              </a:rPr>
              <a:t>(the user journey)</a:t>
            </a:r>
          </a:p>
          <a:p>
            <a:endParaRPr lang="en-US" sz="2000" dirty="0" smtClean="0">
              <a:latin typeface="Helvetica Light"/>
              <a:cs typeface="Helvetica Light"/>
            </a:endParaRPr>
          </a:p>
          <a:p>
            <a:r>
              <a:rPr lang="en-US" sz="2000" dirty="0" smtClean="0">
                <a:latin typeface="Helvetica Light"/>
                <a:cs typeface="Helvetica Light"/>
              </a:rPr>
              <a:t>UI </a:t>
            </a:r>
            <a:r>
              <a:rPr lang="en-US" sz="2000" dirty="0" smtClean="0">
                <a:latin typeface="Helvetica Light"/>
                <a:cs typeface="Helvetica Light"/>
              </a:rPr>
              <a:t>= User </a:t>
            </a:r>
            <a:r>
              <a:rPr lang="en-US" sz="2000" dirty="0" smtClean="0">
                <a:latin typeface="Helvetica Light"/>
                <a:cs typeface="Helvetica Light"/>
              </a:rPr>
              <a:t>Interface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     (the actual product)</a:t>
            </a:r>
            <a:r>
              <a:rPr lang="en-US" sz="1800" dirty="0" smtClean="0">
                <a:solidFill>
                  <a:srgbClr val="F96A1B"/>
                </a:solidFill>
                <a:latin typeface="Helvetica Light"/>
                <a:cs typeface="Helvetica Light"/>
              </a:rPr>
              <a:t>	</a:t>
            </a:r>
          </a:p>
        </p:txBody>
      </p:sp>
      <p:pic>
        <p:nvPicPr>
          <p:cNvPr id="4" name="Picture 3" descr="1-mHIlh_UVOFCD0p_R2OBbU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24" y="1030578"/>
            <a:ext cx="4049153" cy="5668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5346" y="312079"/>
            <a:ext cx="88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3"/>
                </a:solidFill>
              </a:rPr>
              <a:t>UX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6672" y="296879"/>
            <a:ext cx="711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3"/>
                </a:solidFill>
              </a:rPr>
              <a:t>UI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5124" y="282197"/>
            <a:ext cx="4049153" cy="64171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024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011" y="2139620"/>
            <a:ext cx="7280565" cy="54864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3"/>
                </a:solidFill>
                <a:latin typeface="Bebas"/>
                <a:cs typeface="Bebas"/>
              </a:rPr>
              <a:t>HTML</a:t>
            </a:r>
            <a:r>
              <a:rPr lang="en-US" sz="4800" dirty="0" smtClean="0">
                <a:latin typeface="Bebas"/>
                <a:cs typeface="Bebas"/>
              </a:rPr>
              <a:t> </a:t>
            </a:r>
            <a:r>
              <a:rPr lang="en-US" sz="4800" dirty="0" smtClean="0">
                <a:latin typeface="Bebas"/>
                <a:cs typeface="Bebas"/>
              </a:rPr>
              <a:t> +   </a:t>
            </a:r>
            <a:r>
              <a:rPr lang="en-US" sz="4800" dirty="0" smtClean="0">
                <a:solidFill>
                  <a:srgbClr val="08A1D9"/>
                </a:solidFill>
                <a:latin typeface="Bebas"/>
                <a:cs typeface="Bebas"/>
              </a:rPr>
              <a:t>CSS</a:t>
            </a:r>
            <a:r>
              <a:rPr lang="en-US" sz="4800" dirty="0" smtClean="0">
                <a:latin typeface="Bebas"/>
                <a:cs typeface="Bebas"/>
              </a:rPr>
              <a:t>   +   </a:t>
            </a:r>
            <a:r>
              <a:rPr lang="en-US" sz="4800" dirty="0" smtClean="0">
                <a:solidFill>
                  <a:schemeClr val="accent6"/>
                </a:solidFill>
                <a:latin typeface="Bebas"/>
                <a:cs typeface="Bebas"/>
              </a:rPr>
              <a:t>JAVASCRIPT</a:t>
            </a:r>
            <a:endParaRPr lang="en-US" sz="4800" dirty="0">
              <a:solidFill>
                <a:schemeClr val="accent6"/>
              </a:solidFill>
              <a:latin typeface="Bebas"/>
              <a:cs typeface="Beba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2860" y="3545597"/>
            <a:ext cx="8420634" cy="2744638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>
                <a:latin typeface="Helvetica Light"/>
                <a:cs typeface="Helvetica Light"/>
              </a:rPr>
              <a:t>These are the </a:t>
            </a:r>
            <a:r>
              <a:rPr lang="en-US" sz="2400" b="0" dirty="0" smtClean="0">
                <a:latin typeface="Helvetica Light"/>
                <a:cs typeface="Helvetica Light"/>
              </a:rPr>
              <a:t>3 languages </a:t>
            </a:r>
            <a:r>
              <a:rPr lang="en-US" sz="2400" dirty="0" smtClean="0">
                <a:latin typeface="Helvetica Light"/>
                <a:cs typeface="Helvetica Light"/>
              </a:rPr>
              <a:t>that</a:t>
            </a:r>
            <a:r>
              <a:rPr lang="en-US" sz="2400" b="0" dirty="0" smtClean="0">
                <a:latin typeface="Helvetica Light"/>
                <a:cs typeface="Helvetica Light"/>
              </a:rPr>
              <a:t> </a:t>
            </a:r>
            <a:r>
              <a:rPr lang="en-US" sz="2400" b="1" dirty="0" smtClean="0">
                <a:latin typeface="Helvetica Light"/>
                <a:cs typeface="Helvetica Light"/>
              </a:rPr>
              <a:t>EVERY</a:t>
            </a:r>
            <a:r>
              <a:rPr lang="en-US" sz="2400" b="0" dirty="0" smtClean="0">
                <a:latin typeface="Helvetica Light"/>
                <a:cs typeface="Helvetica Light"/>
              </a:rPr>
              <a:t> </a:t>
            </a:r>
            <a:r>
              <a:rPr lang="en-US" sz="2400" b="0" dirty="0" smtClean="0">
                <a:latin typeface="Helvetica Light"/>
                <a:cs typeface="Helvetica Light"/>
              </a:rPr>
              <a:t>browser</a:t>
            </a:r>
            <a:r>
              <a:rPr lang="en-US" sz="2400" dirty="0">
                <a:latin typeface="Helvetica Light"/>
                <a:cs typeface="Helvetica Light"/>
              </a:rPr>
              <a:t> </a:t>
            </a:r>
            <a:r>
              <a:rPr lang="en-US" sz="2400" dirty="0" smtClean="0">
                <a:latin typeface="Helvetica Light"/>
                <a:cs typeface="Helvetica Light"/>
              </a:rPr>
              <a:t>uses, regardless if the backend is written in Ruby, Rails, Node, PHP or another language.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0318" y="341320"/>
            <a:ext cx="55058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ebas"/>
                <a:cs typeface="Bebas"/>
              </a:rPr>
              <a:t>FRONT    END    LANGUAGES</a:t>
            </a:r>
            <a:endParaRPr lang="en-US" sz="4000" dirty="0">
              <a:latin typeface="Bebas"/>
              <a:cs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87510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06" y="264042"/>
            <a:ext cx="1776941" cy="5486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bas"/>
                <a:cs typeface="Bebas"/>
              </a:rPr>
              <a:t>HTML</a:t>
            </a:r>
            <a:endParaRPr lang="en-US" dirty="0">
              <a:latin typeface="Bebas"/>
              <a:cs typeface="Beb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831404"/>
            <a:ext cx="8755529" cy="358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latin typeface="Helvetica Light"/>
                <a:cs typeface="Helvetica Light"/>
              </a:rPr>
              <a:t>The </a:t>
            </a:r>
            <a:r>
              <a:rPr lang="en-US" sz="2000" b="0" dirty="0" smtClean="0">
                <a:latin typeface="Helvetica Light"/>
                <a:cs typeface="Helvetica Light"/>
              </a:rPr>
              <a:t>skeleton of the page. It structures all of your content into specific elements without any style or functionality.</a:t>
            </a:r>
            <a:endParaRPr lang="en-US" sz="1050" b="0" dirty="0">
              <a:solidFill>
                <a:srgbClr val="F96A1B"/>
              </a:solidFill>
              <a:latin typeface="Helvetica Light"/>
              <a:cs typeface="Helvetica Light"/>
            </a:endParaRPr>
          </a:p>
        </p:txBody>
      </p:sp>
      <p:pic>
        <p:nvPicPr>
          <p:cNvPr id="4" name="Picture 3" descr="Screen Shot 2016-03-23 at 5.29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1"/>
          <a:stretch/>
        </p:blipFill>
        <p:spPr>
          <a:xfrm>
            <a:off x="4997257" y="1703772"/>
            <a:ext cx="3919705" cy="4888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6-03-23 at 6.1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6" y="1703772"/>
            <a:ext cx="4686004" cy="49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56" y="197795"/>
            <a:ext cx="1267845" cy="5486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bas"/>
                <a:cs typeface="Bebas"/>
              </a:rPr>
              <a:t>CSS</a:t>
            </a:r>
            <a:endParaRPr lang="en-US" dirty="0">
              <a:latin typeface="Bebas"/>
              <a:cs typeface="Beb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56" y="1018212"/>
            <a:ext cx="4437529" cy="2785286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latin typeface="Helvetica Light"/>
                <a:cs typeface="Helvetica Light"/>
              </a:rPr>
              <a:t>The </a:t>
            </a:r>
            <a:r>
              <a:rPr lang="en-US" sz="1800" b="0" dirty="0" smtClean="0">
                <a:latin typeface="Helvetica Light"/>
                <a:cs typeface="Helvetica Light"/>
              </a:rPr>
              <a:t>appearance &amp; styling of every element in your HTML. </a:t>
            </a:r>
          </a:p>
          <a:p>
            <a:r>
              <a:rPr lang="en-US" sz="1800" b="0" dirty="0" smtClean="0">
                <a:latin typeface="Helvetica Light"/>
                <a:cs typeface="Helvetica Light"/>
              </a:rPr>
              <a:t>It </a:t>
            </a:r>
            <a:r>
              <a:rPr lang="en-US" sz="1800" b="0" dirty="0" smtClean="0">
                <a:latin typeface="Helvetica Light"/>
                <a:cs typeface="Helvetica Light"/>
              </a:rPr>
              <a:t>works by assigning classes and IDs to every element, and adding things like margins, spacing, colors, borders, font families, and opacity. </a:t>
            </a:r>
          </a:p>
        </p:txBody>
      </p:sp>
      <p:pic>
        <p:nvPicPr>
          <p:cNvPr id="5" name="Picture 4" descr="ParkDash 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90" y="42512"/>
            <a:ext cx="4423100" cy="67844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6-03-23 at 6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1" y="2947124"/>
            <a:ext cx="2208639" cy="3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5" y="367839"/>
            <a:ext cx="3165374" cy="5486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bas"/>
                <a:cs typeface="Bebas"/>
              </a:rPr>
              <a:t>JAVASCRIPT</a:t>
            </a:r>
            <a:endParaRPr lang="en-US" dirty="0">
              <a:latin typeface="Bebas"/>
              <a:cs typeface="Beb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625" y="1211020"/>
            <a:ext cx="8798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Light"/>
                <a:cs typeface="Helvetica Light"/>
              </a:rPr>
              <a:t>The functionality/performance of the website and how the user interacts with </a:t>
            </a:r>
            <a:r>
              <a:rPr lang="en-US" dirty="0" smtClean="0">
                <a:latin typeface="Helvetica Light"/>
                <a:cs typeface="Helvetica Light"/>
              </a:rPr>
              <a:t>it.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Light"/>
                <a:cs typeface="Helvetica Light"/>
              </a:rPr>
              <a:t>Any calculations, conditionals, </a:t>
            </a:r>
            <a:r>
              <a:rPr lang="en-US" dirty="0" smtClean="0">
                <a:latin typeface="Helvetica Light"/>
                <a:cs typeface="Helvetica Light"/>
              </a:rPr>
              <a:t>animation</a:t>
            </a:r>
            <a:r>
              <a:rPr lang="en-US" dirty="0" smtClean="0">
                <a:latin typeface="Helvetica Light"/>
                <a:cs typeface="Helvetica Light"/>
              </a:rPr>
              <a:t>, </a:t>
            </a:r>
            <a:r>
              <a:rPr lang="en-US" dirty="0" smtClean="0">
                <a:latin typeface="Helvetica Light"/>
                <a:cs typeface="Helvetica Light"/>
              </a:rPr>
              <a:t>or </a:t>
            </a:r>
            <a:r>
              <a:rPr lang="en-US" dirty="0" smtClean="0">
                <a:latin typeface="Helvetica Light"/>
                <a:cs typeface="Helvetica Light"/>
              </a:rPr>
              <a:t>displaying </a:t>
            </a:r>
            <a:r>
              <a:rPr lang="en-US" dirty="0" smtClean="0">
                <a:latin typeface="Helvetica Light"/>
                <a:cs typeface="Helvetica Light"/>
              </a:rPr>
              <a:t>data from </a:t>
            </a:r>
            <a:r>
              <a:rPr lang="en-US" dirty="0" smtClean="0">
                <a:latin typeface="Helvetica Light"/>
                <a:cs typeface="Helvetica Light"/>
              </a:rPr>
              <a:t>APIs.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accent3"/>
                </a:solidFill>
                <a:latin typeface="Helvetica Light"/>
                <a:cs typeface="Helvetica Light"/>
              </a:rPr>
              <a:t>Squarespace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 </a:t>
            </a:r>
            <a:r>
              <a:rPr lang="en-US" u="sng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does </a:t>
            </a:r>
            <a:r>
              <a:rPr lang="en-US" u="sng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all of </a:t>
            </a:r>
            <a:r>
              <a:rPr lang="en-US" u="sng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this work </a:t>
            </a:r>
            <a:r>
              <a:rPr lang="en-US" u="sng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for you 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and 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requires 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no 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actual </a:t>
            </a:r>
            <a:r>
              <a:rPr lang="en-US" dirty="0" smtClean="0">
                <a:solidFill>
                  <a:schemeClr val="accent3"/>
                </a:solidFill>
                <a:latin typeface="Helvetica Light"/>
                <a:cs typeface="Helvetica Light"/>
              </a:rPr>
              <a:t>code. </a:t>
            </a:r>
          </a:p>
        </p:txBody>
      </p:sp>
      <p:pic>
        <p:nvPicPr>
          <p:cNvPr id="6" name="Picture 5" descr="Screen Shot 2016-03-23 at 6.0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5" y="2394414"/>
            <a:ext cx="7779187" cy="39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12" y="2182905"/>
            <a:ext cx="7851563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Helvetica Light"/>
                <a:cs typeface="Helvetica Light"/>
              </a:rPr>
              <a:t>Every code language has extensive documentation — this stuff requires a lot of reading and troubleshooting. </a:t>
            </a:r>
          </a:p>
          <a:p>
            <a:endParaRPr lang="en-US" sz="2000" dirty="0" smtClean="0">
              <a:latin typeface="Helvetica Light"/>
              <a:cs typeface="Helvetica Light"/>
            </a:endParaRPr>
          </a:p>
          <a:p>
            <a:r>
              <a:rPr lang="en-US" sz="2000" dirty="0" smtClean="0">
                <a:latin typeface="Helvetica Light"/>
                <a:cs typeface="Helvetica Light"/>
              </a:rPr>
              <a:t>No need to reinvent the wheel. </a:t>
            </a:r>
            <a:r>
              <a:rPr lang="en-US" sz="2000" dirty="0" smtClean="0">
                <a:latin typeface="Helvetica Light"/>
                <a:cs typeface="Helvetica Light"/>
              </a:rPr>
              <a:t>Every minor problem you see comes with like 20 sub-problems. If someone has already solved something for you, use it.</a:t>
            </a:r>
          </a:p>
          <a:p>
            <a:endParaRPr lang="en-US" sz="2000" dirty="0" smtClean="0">
              <a:latin typeface="Helvetica Light"/>
              <a:cs typeface="Helvetica Light"/>
            </a:endParaRPr>
          </a:p>
          <a:p>
            <a:r>
              <a:rPr lang="en-US" sz="2000" dirty="0" smtClean="0">
                <a:latin typeface="Helvetica Light"/>
                <a:cs typeface="Helvetica Light"/>
              </a:rPr>
              <a:t>Will the code you find will magically work when you paste it word-for-word? Almost never. It requires a lot of customization and debugging.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612" y="763920"/>
            <a:ext cx="800097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ebas"/>
                <a:cs typeface="Bebas"/>
              </a:rPr>
              <a:t>WHY   ARE    DEVS   ALWAYS   GOOGLING/ Looking    at  Other    code?</a:t>
            </a:r>
            <a:endParaRPr lang="en-US" sz="4000" dirty="0">
              <a:latin typeface="Bebas"/>
              <a:cs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04570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2625" y="1640683"/>
            <a:ext cx="6900669" cy="27548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bas"/>
                <a:cs typeface="Bebas"/>
              </a:rPr>
              <a:t>A  SIMPLE   DEMO   </a:t>
            </a:r>
            <a:br>
              <a:rPr lang="en-US" dirty="0" smtClean="0">
                <a:latin typeface="Bebas"/>
                <a:cs typeface="Bebas"/>
              </a:rPr>
            </a:br>
            <a:r>
              <a:rPr lang="en-US" dirty="0" smtClean="0">
                <a:latin typeface="Bebas"/>
                <a:cs typeface="Bebas"/>
              </a:rPr>
              <a:t>Featuring   </a:t>
            </a:r>
            <a:r>
              <a:rPr lang="en-US" dirty="0" smtClean="0">
                <a:latin typeface="Bebas"/>
                <a:cs typeface="Bebas"/>
              </a:rPr>
              <a:t>puppies</a:t>
            </a:r>
            <a:endParaRPr lang="en-US" sz="36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2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347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FRONT   END</vt:lpstr>
      <vt:lpstr>PowerPoint Presentation</vt:lpstr>
      <vt:lpstr>UX/UI     DESIGN</vt:lpstr>
      <vt:lpstr>HTML  +   CSS   +   JAVASCRIPT</vt:lpstr>
      <vt:lpstr>HTML</vt:lpstr>
      <vt:lpstr>CSS</vt:lpstr>
      <vt:lpstr>JAVASCRIPT</vt:lpstr>
      <vt:lpstr>PowerPoint Presentation</vt:lpstr>
      <vt:lpstr>A  SIMPLE   DEMO    Featuring   puppies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&lt;FRONT-END DEV 101/&gt;</dc:title>
  <dc:creator>Kim Hart</dc:creator>
  <cp:lastModifiedBy>Kim Hart</cp:lastModifiedBy>
  <cp:revision>18</cp:revision>
  <dcterms:created xsi:type="dcterms:W3CDTF">2016-03-23T20:01:36Z</dcterms:created>
  <dcterms:modified xsi:type="dcterms:W3CDTF">2016-04-04T17:33:19Z</dcterms:modified>
</cp:coreProperties>
</file>