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>
        <p:scale>
          <a:sx n="75" d="100"/>
          <a:sy n="75" d="100"/>
        </p:scale>
        <p:origin x="18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34365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Q &amp; A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602232"/>
            <a:ext cx="4277180" cy="2483288"/>
            <a:chOff x="3957410" y="2602232"/>
            <a:chExt cx="4277180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602232"/>
              <a:ext cx="4277180" cy="2483288"/>
              <a:chOff x="3957411" y="2470534"/>
              <a:chExt cx="4277180" cy="248328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70534"/>
                <a:ext cx="4277180" cy="2483288"/>
                <a:chOff x="6742269" y="4369201"/>
                <a:chExt cx="3162301" cy="1437240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43724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9201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497706" y="3295972"/>
                <a:ext cx="2176278" cy="976227"/>
                <a:chOff x="4952191" y="3029768"/>
                <a:chExt cx="2176278" cy="976227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4952191" y="3029768"/>
                  <a:ext cx="2176278" cy="399656"/>
                  <a:chOff x="4847416" y="3085329"/>
                  <a:chExt cx="2176278" cy="399656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4923206" y="3090701"/>
                    <a:ext cx="2100488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47416" y="3085329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4975594" y="3611711"/>
                  <a:ext cx="2152875" cy="394284"/>
                  <a:chOff x="4870819" y="3090701"/>
                  <a:chExt cx="21528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4923206" y="3090701"/>
                    <a:ext cx="2100488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4870819" y="3090701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6992900" y="3369070"/>
                <a:ext cx="800225" cy="853570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4597726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패스워드 찾기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CB6075-135F-4169-8088-8F68340F96D2}"/>
              </a:ext>
            </a:extLst>
          </p:cNvPr>
          <p:cNvGrpSpPr/>
          <p:nvPr/>
        </p:nvGrpSpPr>
        <p:grpSpPr>
          <a:xfrm>
            <a:off x="5291719" y="3087582"/>
            <a:ext cx="2012998" cy="248545"/>
            <a:chOff x="4767662" y="3078575"/>
            <a:chExt cx="2012998" cy="2485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287CE9A-4725-4B62-9939-26710ED2FC72}"/>
                </a:ext>
              </a:extLst>
            </p:cNvPr>
            <p:cNvGrpSpPr/>
            <p:nvPr/>
          </p:nvGrpSpPr>
          <p:grpSpPr>
            <a:xfrm>
              <a:off x="4767662" y="3080899"/>
              <a:ext cx="1006499" cy="246221"/>
              <a:chOff x="4949007" y="3075707"/>
              <a:chExt cx="1006499" cy="24622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84F5F6-25C5-441C-A08D-47C0763ED365}"/>
                  </a:ext>
                </a:extLst>
              </p:cNvPr>
              <p:cNvSpPr txBox="1"/>
              <p:nvPr/>
            </p:nvSpPr>
            <p:spPr>
              <a:xfrm>
                <a:off x="4949007" y="3075707"/>
                <a:ext cx="100649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25000"/>
                      </a:schemeClr>
                    </a:solidFill>
                  </a:rPr>
                  <a:t>  일반 사용자</a:t>
                </a:r>
              </a:p>
            </p:txBody>
          </p:sp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044D3BA7-C047-4299-BA68-539DEA780A17}"/>
                  </a:ext>
                </a:extLst>
              </p:cNvPr>
              <p:cNvSpPr/>
              <p:nvPr/>
            </p:nvSpPr>
            <p:spPr>
              <a:xfrm>
                <a:off x="5003475" y="3165433"/>
                <a:ext cx="68287" cy="66768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72B78-D86C-4F2C-9F98-EF44B9EC825F}"/>
                </a:ext>
              </a:extLst>
            </p:cNvPr>
            <p:cNvGrpSpPr/>
            <p:nvPr/>
          </p:nvGrpSpPr>
          <p:grpSpPr>
            <a:xfrm>
              <a:off x="5774161" y="3078575"/>
              <a:ext cx="1006499" cy="246221"/>
              <a:chOff x="4949007" y="3075707"/>
              <a:chExt cx="1006499" cy="24622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76F8CA-96D3-4F25-9E52-D82300DD36F9}"/>
                  </a:ext>
                </a:extLst>
              </p:cNvPr>
              <p:cNvSpPr txBox="1"/>
              <p:nvPr/>
            </p:nvSpPr>
            <p:spPr>
              <a:xfrm>
                <a:off x="4949007" y="3075707"/>
                <a:ext cx="100649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2">
                        <a:lumMod val="25000"/>
                      </a:schemeClr>
                    </a:solidFill>
                  </a:rPr>
                  <a:t>  사업자</a:t>
                </a:r>
              </a:p>
            </p:txBody>
          </p:sp>
          <p:sp>
            <p:nvSpPr>
              <p:cNvPr id="35" name="순서도: 연결자 34">
                <a:extLst>
                  <a:ext uri="{FF2B5EF4-FFF2-40B4-BE49-F238E27FC236}">
                    <a16:creationId xmlns:a16="http://schemas.microsoft.com/office/drawing/2014/main" id="{196BE26A-BFA8-4727-9FF5-9A2E7B0436D6}"/>
                  </a:ext>
                </a:extLst>
              </p:cNvPr>
              <p:cNvSpPr/>
              <p:nvPr/>
            </p:nvSpPr>
            <p:spPr>
              <a:xfrm>
                <a:off x="5003475" y="3165433"/>
                <a:ext cx="68287" cy="66768"/>
              </a:xfrm>
              <a:prstGeom prst="flowChartConnector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사용자 선택 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657600" y="732456"/>
            <a:ext cx="5265963" cy="3537388"/>
            <a:chOff x="6742270" y="4369201"/>
            <a:chExt cx="3162300" cy="14372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162300" cy="2039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5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2943679" y="988314"/>
            <a:ext cx="6497863" cy="4445090"/>
            <a:chOff x="3280229" y="264414"/>
            <a:chExt cx="6497863" cy="444509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4"/>
              <a:ext cx="6497863" cy="4445090"/>
              <a:chOff x="6742270" y="4369201"/>
              <a:chExt cx="3162300" cy="101763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017636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회원가입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3652EA7-2C6B-4938-98CC-7C9D36C2FF8D}"/>
                </a:ext>
              </a:extLst>
            </p:cNvPr>
            <p:cNvGrpSpPr/>
            <p:nvPr/>
          </p:nvGrpSpPr>
          <p:grpSpPr>
            <a:xfrm>
              <a:off x="4055221" y="1118180"/>
              <a:ext cx="4729263" cy="394284"/>
              <a:chOff x="3805538" y="945929"/>
              <a:chExt cx="4729263" cy="39428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D5F5FDE-F43C-486D-877E-43FD08803707}"/>
                  </a:ext>
                </a:extLst>
              </p:cNvPr>
              <p:cNvSpPr/>
              <p:nvPr/>
            </p:nvSpPr>
            <p:spPr>
              <a:xfrm>
                <a:off x="5621738" y="945929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BD42B-B2C4-47FC-B020-CDE7D135B4EE}"/>
                  </a:ext>
                </a:extLst>
              </p:cNvPr>
              <p:cNvSpPr txBox="1"/>
              <p:nvPr/>
            </p:nvSpPr>
            <p:spPr>
              <a:xfrm>
                <a:off x="3805538" y="1004571"/>
                <a:ext cx="70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640E4FD-26B3-47B7-8D1B-E248B9206D5A}"/>
                </a:ext>
              </a:extLst>
            </p:cNvPr>
            <p:cNvGrpSpPr/>
            <p:nvPr/>
          </p:nvGrpSpPr>
          <p:grpSpPr>
            <a:xfrm>
              <a:off x="4055221" y="1719310"/>
              <a:ext cx="4726145" cy="394284"/>
              <a:chOff x="3824643" y="960789"/>
              <a:chExt cx="4726145" cy="394284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0555B64-D16B-434E-BBE2-4509DCBF9061}"/>
                  </a:ext>
                </a:extLst>
              </p:cNvPr>
              <p:cNvSpPr/>
              <p:nvPr/>
            </p:nvSpPr>
            <p:spPr>
              <a:xfrm>
                <a:off x="5637725" y="960789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3824643" y="1019431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2F6A495-1231-4849-9D87-6D702369E2C6}"/>
                </a:ext>
              </a:extLst>
            </p:cNvPr>
            <p:cNvGrpSpPr/>
            <p:nvPr/>
          </p:nvGrpSpPr>
          <p:grpSpPr>
            <a:xfrm>
              <a:off x="4055221" y="2340618"/>
              <a:ext cx="4729263" cy="394284"/>
              <a:chOff x="3684689" y="964790"/>
              <a:chExt cx="4729263" cy="39428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C7D5647F-6CE7-4BBD-9DD3-EA37353A5137}"/>
                  </a:ext>
                </a:extLst>
              </p:cNvPr>
              <p:cNvSpPr/>
              <p:nvPr/>
            </p:nvSpPr>
            <p:spPr>
              <a:xfrm>
                <a:off x="5500889" y="964790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97E40C-F7CF-40CC-8D4F-E9A32A8BD6C0}"/>
                  </a:ext>
                </a:extLst>
              </p:cNvPr>
              <p:cNvSpPr txBox="1"/>
              <p:nvPr/>
            </p:nvSpPr>
            <p:spPr>
              <a:xfrm>
                <a:off x="3684689" y="1023432"/>
                <a:ext cx="1319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 확인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668B64A-13F9-4780-92A4-B8845664A976}"/>
                </a:ext>
              </a:extLst>
            </p:cNvPr>
            <p:cNvGrpSpPr/>
            <p:nvPr/>
          </p:nvGrpSpPr>
          <p:grpSpPr>
            <a:xfrm>
              <a:off x="4055221" y="2960498"/>
              <a:ext cx="4729263" cy="394284"/>
              <a:chOff x="3684689" y="964790"/>
              <a:chExt cx="4729263" cy="394284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73F323-F087-40DA-B85D-BDC47DA25254}"/>
                  </a:ext>
                </a:extLst>
              </p:cNvPr>
              <p:cNvSpPr/>
              <p:nvPr/>
            </p:nvSpPr>
            <p:spPr>
              <a:xfrm>
                <a:off x="5500889" y="964790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53F48B-970C-426C-8463-5C96BF6DDA8A}"/>
                  </a:ext>
                </a:extLst>
              </p:cNvPr>
              <p:cNvSpPr txBox="1"/>
              <p:nvPr/>
            </p:nvSpPr>
            <p:spPr>
              <a:xfrm>
                <a:off x="3684689" y="1023432"/>
                <a:ext cx="1319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닉네임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EF9BD85-5ECE-41A4-B8C8-1BC9B648003B}"/>
                </a:ext>
              </a:extLst>
            </p:cNvPr>
            <p:cNvGrpSpPr/>
            <p:nvPr/>
          </p:nvGrpSpPr>
          <p:grpSpPr>
            <a:xfrm>
              <a:off x="4055221" y="3580378"/>
              <a:ext cx="4729263" cy="394284"/>
              <a:chOff x="3684689" y="964790"/>
              <a:chExt cx="4729263" cy="39428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500889" y="964790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19EFDD-9707-4B52-A4FF-0E2213E76746}"/>
                  </a:ext>
                </a:extLst>
              </p:cNvPr>
              <p:cNvSpPr txBox="1"/>
              <p:nvPr/>
            </p:nvSpPr>
            <p:spPr>
              <a:xfrm>
                <a:off x="3684689" y="1023432"/>
                <a:ext cx="1319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일반 사용자</a:t>
            </a:r>
            <a:endParaRPr lang="en-US" altLang="ko-KR" sz="2000" dirty="0"/>
          </a:p>
          <a:p>
            <a:pPr algn="ctr"/>
            <a:r>
              <a:rPr lang="ko-KR" altLang="en-US" sz="2000" dirty="0"/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2847068" y="479068"/>
            <a:ext cx="6497863" cy="5899862"/>
            <a:chOff x="3280229" y="264414"/>
            <a:chExt cx="6497863" cy="589986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4"/>
              <a:ext cx="6497863" cy="5899862"/>
              <a:chOff x="6742270" y="4369201"/>
              <a:chExt cx="3162300" cy="135068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350684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회원가입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3652EA7-2C6B-4938-98CC-7C9D36C2FF8D}"/>
                </a:ext>
              </a:extLst>
            </p:cNvPr>
            <p:cNvGrpSpPr/>
            <p:nvPr/>
          </p:nvGrpSpPr>
          <p:grpSpPr>
            <a:xfrm>
              <a:off x="4055221" y="1118180"/>
              <a:ext cx="4729263" cy="394284"/>
              <a:chOff x="3805538" y="945929"/>
              <a:chExt cx="4729263" cy="39428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D5F5FDE-F43C-486D-877E-43FD08803707}"/>
                  </a:ext>
                </a:extLst>
              </p:cNvPr>
              <p:cNvSpPr/>
              <p:nvPr/>
            </p:nvSpPr>
            <p:spPr>
              <a:xfrm>
                <a:off x="5621738" y="945929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BD42B-B2C4-47FC-B020-CDE7D135B4EE}"/>
                  </a:ext>
                </a:extLst>
              </p:cNvPr>
              <p:cNvSpPr txBox="1"/>
              <p:nvPr/>
            </p:nvSpPr>
            <p:spPr>
              <a:xfrm>
                <a:off x="3805538" y="1004571"/>
                <a:ext cx="702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640E4FD-26B3-47B7-8D1B-E248B9206D5A}"/>
                </a:ext>
              </a:extLst>
            </p:cNvPr>
            <p:cNvGrpSpPr/>
            <p:nvPr/>
          </p:nvGrpSpPr>
          <p:grpSpPr>
            <a:xfrm>
              <a:off x="4055221" y="1719310"/>
              <a:ext cx="4726145" cy="394284"/>
              <a:chOff x="3824643" y="960789"/>
              <a:chExt cx="4726145" cy="394284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0555B64-D16B-434E-BBE2-4509DCBF9061}"/>
                  </a:ext>
                </a:extLst>
              </p:cNvPr>
              <p:cNvSpPr/>
              <p:nvPr/>
            </p:nvSpPr>
            <p:spPr>
              <a:xfrm>
                <a:off x="5637725" y="960789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3824643" y="1019431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2F6A495-1231-4849-9D87-6D702369E2C6}"/>
                </a:ext>
              </a:extLst>
            </p:cNvPr>
            <p:cNvGrpSpPr/>
            <p:nvPr/>
          </p:nvGrpSpPr>
          <p:grpSpPr>
            <a:xfrm>
              <a:off x="4055221" y="2340618"/>
              <a:ext cx="4729263" cy="394284"/>
              <a:chOff x="3684689" y="964790"/>
              <a:chExt cx="4729263" cy="39428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C7D5647F-6CE7-4BBD-9DD3-EA37353A5137}"/>
                  </a:ext>
                </a:extLst>
              </p:cNvPr>
              <p:cNvSpPr/>
              <p:nvPr/>
            </p:nvSpPr>
            <p:spPr>
              <a:xfrm>
                <a:off x="5500889" y="964790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97E40C-F7CF-40CC-8D4F-E9A32A8BD6C0}"/>
                  </a:ext>
                </a:extLst>
              </p:cNvPr>
              <p:cNvSpPr txBox="1"/>
              <p:nvPr/>
            </p:nvSpPr>
            <p:spPr>
              <a:xfrm>
                <a:off x="3684689" y="1023432"/>
                <a:ext cx="1319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 확인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668B64A-13F9-4780-92A4-B8845664A976}"/>
                </a:ext>
              </a:extLst>
            </p:cNvPr>
            <p:cNvGrpSpPr/>
            <p:nvPr/>
          </p:nvGrpSpPr>
          <p:grpSpPr>
            <a:xfrm>
              <a:off x="4055221" y="2960498"/>
              <a:ext cx="4729263" cy="394284"/>
              <a:chOff x="3684689" y="964790"/>
              <a:chExt cx="4729263" cy="394284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73F323-F087-40DA-B85D-BDC47DA25254}"/>
                  </a:ext>
                </a:extLst>
              </p:cNvPr>
              <p:cNvSpPr/>
              <p:nvPr/>
            </p:nvSpPr>
            <p:spPr>
              <a:xfrm>
                <a:off x="5500889" y="964790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53F48B-970C-426C-8463-5C96BF6DDA8A}"/>
                  </a:ext>
                </a:extLst>
              </p:cNvPr>
              <p:cNvSpPr txBox="1"/>
              <p:nvPr/>
            </p:nvSpPr>
            <p:spPr>
              <a:xfrm>
                <a:off x="3684689" y="1023432"/>
                <a:ext cx="1319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사업체명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EF9BD85-5ECE-41A4-B8C8-1BC9B648003B}"/>
                </a:ext>
              </a:extLst>
            </p:cNvPr>
            <p:cNvGrpSpPr/>
            <p:nvPr/>
          </p:nvGrpSpPr>
          <p:grpSpPr>
            <a:xfrm>
              <a:off x="4055221" y="3580378"/>
              <a:ext cx="4729263" cy="394284"/>
              <a:chOff x="3684689" y="964790"/>
              <a:chExt cx="4729263" cy="39428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500889" y="964790"/>
                <a:ext cx="2913063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19EFDD-9707-4B52-A4FF-0E2213E76746}"/>
                  </a:ext>
                </a:extLst>
              </p:cNvPr>
              <p:cNvSpPr txBox="1"/>
              <p:nvPr/>
            </p:nvSpPr>
            <p:spPr>
              <a:xfrm>
                <a:off x="3684689" y="1023432"/>
                <a:ext cx="1319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대표명</a:t>
                </a:r>
                <a:endParaRPr lang="ko-KR" altLang="en-US" sz="1200" dirty="0"/>
              </a:p>
            </p:txBody>
          </p:sp>
        </p:grp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06F47A-6684-4180-9793-91E818D71DAA}"/>
              </a:ext>
            </a:extLst>
          </p:cNvPr>
          <p:cNvSpPr/>
          <p:nvPr/>
        </p:nvSpPr>
        <p:spPr>
          <a:xfrm>
            <a:off x="5435142" y="4414912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A8BD55-F769-47F3-9C18-93ECB1878BBB}"/>
              </a:ext>
            </a:extLst>
          </p:cNvPr>
          <p:cNvSpPr txBox="1"/>
          <p:nvPr/>
        </p:nvSpPr>
        <p:spPr>
          <a:xfrm>
            <a:off x="3622060" y="438891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대표 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748993-99D6-43D2-85BC-6A9EDDEFFE4F}"/>
              </a:ext>
            </a:extLst>
          </p:cNvPr>
          <p:cNvSpPr txBox="1"/>
          <p:nvPr/>
        </p:nvSpPr>
        <p:spPr>
          <a:xfrm>
            <a:off x="9759042" y="6024987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사업체</a:t>
            </a:r>
            <a:endParaRPr lang="en-US" altLang="ko-KR" sz="2000" dirty="0"/>
          </a:p>
          <a:p>
            <a:pPr algn="ctr"/>
            <a:r>
              <a:rPr lang="ko-KR" altLang="en-US" sz="2000" dirty="0"/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33149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168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Upheaval TT (BRK)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2024-07-09T05:03:37Z</dcterms:created>
  <dcterms:modified xsi:type="dcterms:W3CDTF">2024-07-09T11:58:52Z</dcterms:modified>
</cp:coreProperties>
</file>