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70" r:id="rId7"/>
    <p:sldId id="271" r:id="rId8"/>
    <p:sldId id="274" r:id="rId9"/>
    <p:sldId id="272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867"/>
    <a:srgbClr val="FE06C9"/>
    <a:srgbClr val="E3BDFB"/>
    <a:srgbClr val="262626"/>
    <a:srgbClr val="FB9C1D"/>
    <a:srgbClr val="C20202"/>
    <a:srgbClr val="7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1" autoAdjust="0"/>
    <p:restoredTop sz="94660"/>
  </p:normalViewPr>
  <p:slideViewPr>
    <p:cSldViewPr snapToGrid="0">
      <p:cViewPr>
        <p:scale>
          <a:sx n="75" d="100"/>
          <a:sy n="75" d="100"/>
        </p:scale>
        <p:origin x="183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C2B55-27F0-40FE-8BD4-EC22DA14B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22AA19-FBEF-45B7-B023-2BD618673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10790-0D1F-4B15-9337-EF371989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D9279-C1C4-4134-9793-32C4B64C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3B8AE-864A-4C08-9A7B-DE170525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8DB26-8376-436F-A53C-B646C40C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504CD-C9CF-4340-AB3F-FF73BEA81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3BF9B-FCBE-4C43-A0B2-398918BE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41808-4C73-4D3F-9282-84A73FD4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D45B2-76EC-47EE-B022-A1A72047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8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E49636-C764-4EDA-96FC-ED1079EAC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B1584-EB82-492F-8C9F-2E28FAC10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D7172-F31F-4E22-BFEE-F6E7A7FA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04742-09E1-421E-8863-31FAA116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52B25-A9B4-4883-8EC0-2A820DB3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766DC-49AC-40E8-BC31-989F63C1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6C2CC-F963-4475-917F-B4193F3F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FE2B6-E3F7-4716-9C1C-740FD055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BE435-20B1-402E-94ED-E56A56AD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5D321-16F3-4FC1-B747-5C025BCB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4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09F45-4543-4853-A989-4652AC2A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46560-F527-4033-B59F-122CD3EA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BF0B4-A306-49DB-953C-4B900FA4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52ACE-C2F9-4E51-A034-5BA60F2C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0228C-DA7B-4316-B657-AC2C61F7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62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B282-22BA-4FB9-A1B7-8E71212E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F0753-AE2A-4EBA-AAAF-9F7D77E92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A8E1C-2659-488A-AE0F-AB589E6C7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E9491-C794-4EAF-8189-56E8E7EB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86B72C-CB28-4A85-BB7B-035F0E68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B25EA-161C-42FE-A81D-9B7A4259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2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0B54F-CFD1-46C3-AF1B-B4FC1BB2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6FD49E-69F5-44D8-AF39-57C4ACFF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40190C-A334-4F74-AB4E-DA7802B7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58BFB-2C04-4686-9AA0-21D706C93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E7D27B-5FAB-4C76-9083-B9A9EF0A2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37BEF9-5E0E-4D80-B63C-9DAC8F7F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63CA38-8655-4E40-97A2-70668105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0ADD08-8E73-4F87-AF82-596CA7C6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2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826FE-827E-4B68-B590-72381EA3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A30F70-79D8-4BC6-A744-A8ABA75C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0DF7E5-798F-459D-99AB-3BD68739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21F74-70B7-49CD-A20F-C02C7556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7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538F88-D560-4F5A-A789-B7C3ED19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D0BB3D-A902-4064-9E0C-028BA77B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63AB6C-471D-400B-A1B7-69594833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0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0CE09-E1F8-4702-8901-3353B955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E3926-2CC0-43EC-9B62-5389B467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9EBA9-1850-4711-874C-7E20CAC8C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E5365-CD04-4947-B5F3-CE618A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A14AB1-F6B3-4B8D-AD2E-71EACF0C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DD051-ED71-4A0A-AB1A-35D97B9B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1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A85A8-7A78-469F-9B00-F835B07F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BFA43-D195-4064-9BAB-C96AC9BF0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4DFB5D-6688-488F-92BA-02CFC4FFD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233192-EADE-486E-B6C1-9FFBA7FF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FAEC-3A71-4766-A03A-B7F7E02C0ED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5B9D11-AD63-4281-B511-7DE73817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81ABD-4117-475F-B4EC-CC2EF6CB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4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76932A-00B7-4BDB-A63A-4A4D7022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70ED6-41BE-4954-B922-13A9C883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ABD2A-CC63-463C-96EB-0D631A3CA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FAEC-3A71-4766-A03A-B7F7E02C0EDA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2F48-6863-420E-AEB1-92EA8561C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EFFE-E2FC-4707-B81E-B1297CE09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F8B5-6A6F-4482-AA5C-32846B9F6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A19BD0-8E97-4E7C-803E-C618ABA161D6}"/>
              </a:ext>
            </a:extLst>
          </p:cNvPr>
          <p:cNvGrpSpPr/>
          <p:nvPr/>
        </p:nvGrpSpPr>
        <p:grpSpPr>
          <a:xfrm>
            <a:off x="546100" y="1475283"/>
            <a:ext cx="11061699" cy="4862017"/>
            <a:chOff x="546100" y="1475283"/>
            <a:chExt cx="11061699" cy="486201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A9BD4C-922D-421F-9690-C151A44C7FB8}"/>
                </a:ext>
              </a:extLst>
            </p:cNvPr>
            <p:cNvSpPr/>
            <p:nvPr/>
          </p:nvSpPr>
          <p:spPr>
            <a:xfrm>
              <a:off x="546100" y="1475283"/>
              <a:ext cx="11061699" cy="4862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메인 이미지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</a:t>
              </a:r>
              <a:r>
                <a:rPr lang="ko-KR" alt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캐러셀</a:t>
              </a:r>
              <a:r>
                <a: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0" name="1/2 액자 19">
              <a:extLst>
                <a:ext uri="{FF2B5EF4-FFF2-40B4-BE49-F238E27FC236}">
                  <a16:creationId xmlns:a16="http://schemas.microsoft.com/office/drawing/2014/main" id="{A4E78CA0-6501-4F77-9690-502FE892FD84}"/>
                </a:ext>
              </a:extLst>
            </p:cNvPr>
            <p:cNvSpPr/>
            <p:nvPr/>
          </p:nvSpPr>
          <p:spPr>
            <a:xfrm rot="18944149">
              <a:off x="882941" y="352418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1/2 액자 20">
              <a:extLst>
                <a:ext uri="{FF2B5EF4-FFF2-40B4-BE49-F238E27FC236}">
                  <a16:creationId xmlns:a16="http://schemas.microsoft.com/office/drawing/2014/main" id="{8E9A64C1-6A7A-4CDF-9B19-392D14925F21}"/>
                </a:ext>
              </a:extLst>
            </p:cNvPr>
            <p:cNvSpPr/>
            <p:nvPr/>
          </p:nvSpPr>
          <p:spPr>
            <a:xfrm rot="8119599">
              <a:off x="10854880" y="3524145"/>
              <a:ext cx="454179" cy="446090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379673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79D391-C1FA-4FF5-80EC-32EEF9A57990}"/>
              </a:ext>
            </a:extLst>
          </p:cNvPr>
          <p:cNvGrpSpPr/>
          <p:nvPr/>
        </p:nvGrpSpPr>
        <p:grpSpPr>
          <a:xfrm>
            <a:off x="3047865" y="1350203"/>
            <a:ext cx="6676570" cy="3818697"/>
            <a:chOff x="6742270" y="4369201"/>
            <a:chExt cx="3249271" cy="874233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DA7383E-2766-459B-9D6F-22A511649F31}"/>
                </a:ext>
              </a:extLst>
            </p:cNvPr>
            <p:cNvSpPr/>
            <p:nvPr/>
          </p:nvSpPr>
          <p:spPr>
            <a:xfrm>
              <a:off x="6742270" y="4369201"/>
              <a:ext cx="3249271" cy="874233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사각형: 둥근 위쪽 모서리 12">
              <a:extLst>
                <a:ext uri="{FF2B5EF4-FFF2-40B4-BE49-F238E27FC236}">
                  <a16:creationId xmlns:a16="http://schemas.microsoft.com/office/drawing/2014/main" id="{DED920CC-E3FB-4032-92BB-FA04F85B7960}"/>
                </a:ext>
              </a:extLst>
            </p:cNvPr>
            <p:cNvSpPr/>
            <p:nvPr/>
          </p:nvSpPr>
          <p:spPr>
            <a:xfrm>
              <a:off x="6742270" y="4369201"/>
              <a:ext cx="3249271" cy="902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비밀번호 찾기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99867" y="35552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66266" y="3613902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 확인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74389" y="4359545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완료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87223" y="28444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743307" y="2903043"/>
            <a:ext cx="838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비밀번호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543DEE-79B9-4C18-A26E-1C336BF8BD09}"/>
              </a:ext>
            </a:extLst>
          </p:cNvPr>
          <p:cNvSpPr txBox="1"/>
          <p:nvPr/>
        </p:nvSpPr>
        <p:spPr>
          <a:xfrm>
            <a:off x="3821414" y="2095846"/>
            <a:ext cx="5129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새로운 비밀번호를 입력해 주세요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2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B7B9F291-F706-43DD-8F43-78FE20EE1029}"/>
              </a:ext>
            </a:extLst>
          </p:cNvPr>
          <p:cNvGrpSpPr/>
          <p:nvPr/>
        </p:nvGrpSpPr>
        <p:grpSpPr>
          <a:xfrm>
            <a:off x="1701959" y="1518034"/>
            <a:ext cx="4277178" cy="2483288"/>
            <a:chOff x="6742270" y="4369201"/>
            <a:chExt cx="3162300" cy="143724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617A40-B61F-48DD-9745-4D8B36AA50DB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미리보기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사각형: 둥근 위쪽 모서리 22">
              <a:extLst>
                <a:ext uri="{FF2B5EF4-FFF2-40B4-BE49-F238E27FC236}">
                  <a16:creationId xmlns:a16="http://schemas.microsoft.com/office/drawing/2014/main" id="{218BDB78-D7F2-4E97-8CCB-BBA9D2C3EEB8}"/>
                </a:ext>
              </a:extLst>
            </p:cNvPr>
            <p:cNvSpPr/>
            <p:nvPr/>
          </p:nvSpPr>
          <p:spPr>
            <a:xfrm>
              <a:off x="6742270" y="4369201"/>
              <a:ext cx="3162300" cy="2281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인기 게시글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344EAF8-5ED6-47A1-B3C5-F06E3C138C5B}"/>
              </a:ext>
            </a:extLst>
          </p:cNvPr>
          <p:cNvGrpSpPr/>
          <p:nvPr/>
        </p:nvGrpSpPr>
        <p:grpSpPr>
          <a:xfrm>
            <a:off x="2322445" y="4668377"/>
            <a:ext cx="7663221" cy="1971027"/>
            <a:chOff x="1074057" y="4502345"/>
            <a:chExt cx="7663221" cy="1971027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E09E877-2070-4C5B-89FE-5CB7DBA75258}"/>
                </a:ext>
              </a:extLst>
            </p:cNvPr>
            <p:cNvSpPr/>
            <p:nvPr/>
          </p:nvSpPr>
          <p:spPr>
            <a:xfrm>
              <a:off x="1074057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7157C4E2-59F3-44AD-AC98-09CE56DDA346}"/>
                </a:ext>
              </a:extLst>
            </p:cNvPr>
            <p:cNvSpPr/>
            <p:nvPr/>
          </p:nvSpPr>
          <p:spPr>
            <a:xfrm>
              <a:off x="2650216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6097321-2974-417E-A5E8-F9879377A3DD}"/>
                </a:ext>
              </a:extLst>
            </p:cNvPr>
            <p:cNvSpPr/>
            <p:nvPr/>
          </p:nvSpPr>
          <p:spPr>
            <a:xfrm>
              <a:off x="4226377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8DC2561-D716-4564-9064-4A5F3AAD7477}"/>
                </a:ext>
              </a:extLst>
            </p:cNvPr>
            <p:cNvSpPr/>
            <p:nvPr/>
          </p:nvSpPr>
          <p:spPr>
            <a:xfrm>
              <a:off x="5802538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70E08ED-8766-4079-AAEC-184D6CF0EBE6}"/>
                </a:ext>
              </a:extLst>
            </p:cNvPr>
            <p:cNvSpPr/>
            <p:nvPr/>
          </p:nvSpPr>
          <p:spPr>
            <a:xfrm>
              <a:off x="7365677" y="4502345"/>
              <a:ext cx="1371601" cy="1971027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포스터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44C0689-5BD3-442C-9D8B-A6B131994F2B}"/>
              </a:ext>
            </a:extLst>
          </p:cNvPr>
          <p:cNvGrpSpPr/>
          <p:nvPr/>
        </p:nvGrpSpPr>
        <p:grpSpPr>
          <a:xfrm>
            <a:off x="6417420" y="1536177"/>
            <a:ext cx="4277178" cy="2483288"/>
            <a:chOff x="6742270" y="4369201"/>
            <a:chExt cx="3162300" cy="143724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75F61F5D-342B-4353-AD59-BB16BEF447AB}"/>
                </a:ext>
              </a:extLst>
            </p:cNvPr>
            <p:cNvSpPr/>
            <p:nvPr/>
          </p:nvSpPr>
          <p:spPr>
            <a:xfrm>
              <a:off x="6742270" y="4369201"/>
              <a:ext cx="3162300" cy="1437240"/>
            </a:xfrm>
            <a:prstGeom prst="roundRect">
              <a:avLst>
                <a:gd name="adj" fmla="val 82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미리보기</a:t>
              </a:r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(5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개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id="{8307FFEF-A58A-4AC0-BBFA-17DF48E293AB}"/>
                </a:ext>
              </a:extLst>
            </p:cNvPr>
            <p:cNvSpPr/>
            <p:nvPr/>
          </p:nvSpPr>
          <p:spPr>
            <a:xfrm>
              <a:off x="6742270" y="4369201"/>
              <a:ext cx="3162300" cy="2281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작업실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44EB9DF-E020-4069-A770-3CF926224591}"/>
              </a:ext>
            </a:extLst>
          </p:cNvPr>
          <p:cNvSpPr txBox="1"/>
          <p:nvPr/>
        </p:nvSpPr>
        <p:spPr>
          <a:xfrm>
            <a:off x="4746171" y="4149214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공연 일정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B9460E-C35E-4AB6-A1E9-EB21EA282073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190298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210ED3-863C-42B8-A1B6-EBF2161246C4}"/>
              </a:ext>
            </a:extLst>
          </p:cNvPr>
          <p:cNvSpPr txBox="1"/>
          <p:nvPr/>
        </p:nvSpPr>
        <p:spPr>
          <a:xfrm>
            <a:off x="4847771" y="1423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Market</a:t>
            </a:r>
            <a:endParaRPr lang="ko-KR" alt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3093E1-E300-4DA3-B91C-A1FB31564B7A}"/>
              </a:ext>
            </a:extLst>
          </p:cNvPr>
          <p:cNvGrpSpPr/>
          <p:nvPr/>
        </p:nvGrpSpPr>
        <p:grpSpPr>
          <a:xfrm>
            <a:off x="666749" y="4979483"/>
            <a:ext cx="11061699" cy="1195003"/>
            <a:chOff x="666749" y="4960433"/>
            <a:chExt cx="11061699" cy="1195003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A9933E8-6FE1-4D8E-8966-88B9EAD3B78D}"/>
                </a:ext>
              </a:extLst>
            </p:cNvPr>
            <p:cNvGrpSpPr/>
            <p:nvPr/>
          </p:nvGrpSpPr>
          <p:grpSpPr>
            <a:xfrm>
              <a:off x="666749" y="4960433"/>
              <a:ext cx="11061699" cy="1195003"/>
              <a:chOff x="546100" y="1475283"/>
              <a:chExt cx="11061699" cy="486201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FCCA4DC-13F6-4C41-83C2-07F779110F46}"/>
                  </a:ext>
                </a:extLst>
              </p:cNvPr>
              <p:cNvSpPr/>
              <p:nvPr/>
            </p:nvSpPr>
            <p:spPr>
              <a:xfrm>
                <a:off x="546100" y="1475283"/>
                <a:ext cx="11061699" cy="48620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광고</a:t>
                </a:r>
                <a:endParaRPr lang="en-US" altLang="ko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(</a:t>
                </a:r>
                <a:r>
                  <a:rPr lang="ko-KR" altLang="en-US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캐러셀</a:t>
                </a:r>
                <a:r>
                  <a:rPr lang="en-US" altLang="ko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  <a:endParaRPr lang="ko-KR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1/2 액자 41">
                <a:extLst>
                  <a:ext uri="{FF2B5EF4-FFF2-40B4-BE49-F238E27FC236}">
                    <a16:creationId xmlns:a16="http://schemas.microsoft.com/office/drawing/2014/main" id="{51738C9D-8DFA-478D-BA89-8B5AA7A558A1}"/>
                  </a:ext>
                </a:extLst>
              </p:cNvPr>
              <p:cNvSpPr/>
              <p:nvPr/>
            </p:nvSpPr>
            <p:spPr>
              <a:xfrm rot="18944149">
                <a:off x="768081" y="3310395"/>
                <a:ext cx="220498" cy="920469"/>
              </a:xfrm>
              <a:prstGeom prst="halfFrame">
                <a:avLst/>
              </a:prstGeom>
              <a:solidFill>
                <a:srgbClr val="FE06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1/2 액자 43">
              <a:extLst>
                <a:ext uri="{FF2B5EF4-FFF2-40B4-BE49-F238E27FC236}">
                  <a16:creationId xmlns:a16="http://schemas.microsoft.com/office/drawing/2014/main" id="{8A15CA95-5E81-474B-ABD2-99C55568A8FD}"/>
                </a:ext>
              </a:extLst>
            </p:cNvPr>
            <p:cNvSpPr/>
            <p:nvPr/>
          </p:nvSpPr>
          <p:spPr>
            <a:xfrm rot="8121143">
              <a:off x="11257072" y="5411478"/>
              <a:ext cx="220498" cy="226236"/>
            </a:xfrm>
            <a:prstGeom prst="halfFrame">
              <a:avLst/>
            </a:prstGeom>
            <a:solidFill>
              <a:srgbClr val="FE0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C15DC7-ABB4-4390-9A56-392F87641390}"/>
              </a:ext>
            </a:extLst>
          </p:cNvPr>
          <p:cNvGrpSpPr/>
          <p:nvPr/>
        </p:nvGrpSpPr>
        <p:grpSpPr>
          <a:xfrm>
            <a:off x="1701959" y="1961179"/>
            <a:ext cx="4277178" cy="2483288"/>
            <a:chOff x="1701959" y="1961179"/>
            <a:chExt cx="4277178" cy="248328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E8DD1C8-4E30-49B2-87F4-43560A0F2C7F}"/>
                </a:ext>
              </a:extLst>
            </p:cNvPr>
            <p:cNvGrpSpPr/>
            <p:nvPr/>
          </p:nvGrpSpPr>
          <p:grpSpPr>
            <a:xfrm>
              <a:off x="1701959" y="1961179"/>
              <a:ext cx="4277178" cy="2483288"/>
              <a:chOff x="1701959" y="2026036"/>
              <a:chExt cx="4277178" cy="2483288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617A40-B61F-48DD-9745-4D8B36AA50DB}"/>
                  </a:ext>
                </a:extLst>
              </p:cNvPr>
              <p:cNvSpPr/>
              <p:nvPr/>
            </p:nvSpPr>
            <p:spPr>
              <a:xfrm>
                <a:off x="1701959" y="2026036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b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587D82CA-EF90-4083-BDE0-304B3E6018B5}"/>
                  </a:ext>
                </a:extLst>
              </p:cNvPr>
              <p:cNvSpPr/>
              <p:nvPr/>
            </p:nvSpPr>
            <p:spPr>
              <a:xfrm rot="10800000">
                <a:off x="1701959" y="4115040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2E4F51-32F9-43BF-80F5-D56B2A923B0D}"/>
                </a:ext>
              </a:extLst>
            </p:cNvPr>
            <p:cNvSpPr txBox="1"/>
            <p:nvPr/>
          </p:nvSpPr>
          <p:spPr>
            <a:xfrm>
              <a:off x="1822450" y="4107961"/>
              <a:ext cx="1244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>
                  <a:solidFill>
                    <a:schemeClr val="bg1">
                      <a:lumMod val="95000"/>
                    </a:schemeClr>
                  </a:solidFill>
                </a:rPr>
                <a:t>글 제목</a:t>
              </a:r>
              <a:endParaRPr lang="ko-KR" altLang="en-US" sz="1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692B70-9180-4B77-AA23-29545940C87D}"/>
              </a:ext>
            </a:extLst>
          </p:cNvPr>
          <p:cNvGrpSpPr/>
          <p:nvPr/>
        </p:nvGrpSpPr>
        <p:grpSpPr>
          <a:xfrm>
            <a:off x="6417420" y="1979322"/>
            <a:ext cx="4277178" cy="2483288"/>
            <a:chOff x="6417420" y="1979322"/>
            <a:chExt cx="4277178" cy="248328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22310CA-FED8-4550-BA5C-2759812F3095}"/>
                </a:ext>
              </a:extLst>
            </p:cNvPr>
            <p:cNvGrpSpPr/>
            <p:nvPr/>
          </p:nvGrpSpPr>
          <p:grpSpPr>
            <a:xfrm>
              <a:off x="6417420" y="1979322"/>
              <a:ext cx="4277178" cy="2483288"/>
              <a:chOff x="6417420" y="2044179"/>
              <a:chExt cx="4277178" cy="2483288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75F61F5D-342B-4353-AD59-BB16BEF447AB}"/>
                  </a:ext>
                </a:extLst>
              </p:cNvPr>
              <p:cNvSpPr/>
              <p:nvPr/>
            </p:nvSpPr>
            <p:spPr>
              <a:xfrm>
                <a:off x="6417420" y="2044179"/>
                <a:ext cx="4277178" cy="2483288"/>
              </a:xfrm>
              <a:prstGeom prst="roundRect">
                <a:avLst>
                  <a:gd name="adj" fmla="val 827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사진 썸네일</a:t>
                </a:r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사각형: 둥근 위쪽 모서리 25">
                <a:extLst>
                  <a:ext uri="{FF2B5EF4-FFF2-40B4-BE49-F238E27FC236}">
                    <a16:creationId xmlns:a16="http://schemas.microsoft.com/office/drawing/2014/main" id="{2763C230-312C-4302-83CD-D4FA8F63E677}"/>
                  </a:ext>
                </a:extLst>
              </p:cNvPr>
              <p:cNvSpPr/>
              <p:nvPr/>
            </p:nvSpPr>
            <p:spPr>
              <a:xfrm rot="10800000">
                <a:off x="6417420" y="4098787"/>
                <a:ext cx="4277178" cy="39428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000" dirty="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1C130A-ABA4-4F5A-8766-5FFA9E495F73}"/>
                </a:ext>
              </a:extLst>
            </p:cNvPr>
            <p:cNvSpPr txBox="1"/>
            <p:nvPr/>
          </p:nvSpPr>
          <p:spPr>
            <a:xfrm>
              <a:off x="6556375" y="4107961"/>
              <a:ext cx="12446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글 제목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8AE30F3-DFE9-49BA-B829-71B459DC359D}"/>
              </a:ext>
            </a:extLst>
          </p:cNvPr>
          <p:cNvSpPr txBox="1"/>
          <p:nvPr/>
        </p:nvSpPr>
        <p:spPr>
          <a:xfrm>
            <a:off x="9441542" y="64175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291228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117D8-75D7-49A9-9A89-60500CA1D00C}"/>
              </a:ext>
            </a:extLst>
          </p:cNvPr>
          <p:cNvSpPr txBox="1"/>
          <p:nvPr/>
        </p:nvSpPr>
        <p:spPr>
          <a:xfrm>
            <a:off x="6343650" y="1047750"/>
            <a:ext cx="697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공지사항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Q &amp; A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개인정보처리방침     이용약관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A90A85-BBD8-499D-A0F4-78979BC05F78}"/>
              </a:ext>
            </a:extLst>
          </p:cNvPr>
          <p:cNvGrpSpPr/>
          <p:nvPr/>
        </p:nvGrpSpPr>
        <p:grpSpPr>
          <a:xfrm>
            <a:off x="0" y="1543050"/>
            <a:ext cx="12192000" cy="3505200"/>
            <a:chOff x="0" y="2533650"/>
            <a:chExt cx="12192000" cy="35052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43CC54-8310-4D79-9CCB-57AB6F85F1BB}"/>
                </a:ext>
              </a:extLst>
            </p:cNvPr>
            <p:cNvSpPr/>
            <p:nvPr/>
          </p:nvSpPr>
          <p:spPr>
            <a:xfrm>
              <a:off x="0" y="2533650"/>
              <a:ext cx="12192000" cy="35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r>
                <a:rPr lang="en-US" altLang="ko-KR" sz="4000" b="1" dirty="0" err="1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MuseLab</a:t>
              </a:r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endParaRPr lang="en-US" altLang="ko-KR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  <a:p>
              <a:pPr algn="r"/>
              <a:r>
                <a:rPr lang="en-US" altLang="ko-KR" sz="4000" b="1" dirty="0">
                  <a:solidFill>
                    <a:srgbClr val="FE06C9"/>
                  </a:solidFill>
                  <a:latin typeface="Upheaval TT (BRK)" pitchFamily="2" charset="-127"/>
                  <a:ea typeface="Upheaval TT (BRK)" pitchFamily="2" charset="-127"/>
                </a:rPr>
                <a:t> </a:t>
              </a:r>
              <a:endParaRPr lang="ko-KR" altLang="en-US" sz="4000" b="1" dirty="0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1903D1-7165-4B01-A041-3B51C467499A}"/>
                </a:ext>
              </a:extLst>
            </p:cNvPr>
            <p:cNvSpPr txBox="1"/>
            <p:nvPr/>
          </p:nvSpPr>
          <p:spPr>
            <a:xfrm>
              <a:off x="139700" y="3778925"/>
              <a:ext cx="69723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법인명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㈜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뮤즈랩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대표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강가연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김희구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신호연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,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유성문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대전광역시 서구 </a:t>
              </a:r>
              <a:r>
                <a:rPr lang="ko-KR" altLang="en-US" dirty="0" err="1">
                  <a:solidFill>
                    <a:schemeClr val="bg1">
                      <a:lumMod val="95000"/>
                    </a:schemeClr>
                  </a:solidFill>
                </a:rPr>
                <a:t>대덕로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182 10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층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사업자등록번호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: 987-65-11111</a:t>
              </a:r>
            </a:p>
            <a:p>
              <a:endParaRPr lang="en-US" altLang="ko-KR" sz="900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(c) 2024 </a:t>
              </a:r>
              <a:r>
                <a:rPr lang="en-US" altLang="ko-KR" dirty="0" err="1">
                  <a:solidFill>
                    <a:schemeClr val="bg1">
                      <a:lumMod val="95000"/>
                    </a:schemeClr>
                  </a:solidFill>
                </a:rPr>
                <a:t>muselab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Inc. All rights Reserved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C23202-AA68-44E8-85A1-082904183C30}"/>
              </a:ext>
            </a:extLst>
          </p:cNvPr>
          <p:cNvSpPr txBox="1"/>
          <p:nvPr/>
        </p:nvSpPr>
        <p:spPr>
          <a:xfrm>
            <a:off x="9981746" y="6457890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 err="1"/>
              <a:t>푸터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505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84EB193-E921-47C0-8C9A-811BD0F3152B}"/>
              </a:ext>
            </a:extLst>
          </p:cNvPr>
          <p:cNvSpPr/>
          <p:nvPr/>
        </p:nvSpPr>
        <p:spPr>
          <a:xfrm>
            <a:off x="0" y="0"/>
            <a:ext cx="12192000" cy="1195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solidFill>
                  <a:srgbClr val="FE06C9"/>
                </a:solidFill>
                <a:latin typeface="+mj-ea"/>
                <a:ea typeface="+mj-ea"/>
              </a:rPr>
              <a:t> </a:t>
            </a:r>
            <a:r>
              <a:rPr lang="en-US" altLang="ko-KR" sz="4000" b="1" dirty="0" err="1">
                <a:solidFill>
                  <a:srgbClr val="FE06C9"/>
                </a:solidFill>
                <a:latin typeface="Upheaval TT (BRK)" pitchFamily="2" charset="-127"/>
                <a:ea typeface="Upheaval TT (BRK)" pitchFamily="2" charset="-127"/>
              </a:rPr>
              <a:t>MuseLab</a:t>
            </a:r>
            <a:endParaRPr lang="ko-KR" altLang="en-US" sz="4000" b="1" dirty="0">
              <a:solidFill>
                <a:srgbClr val="FE06C9"/>
              </a:solidFill>
              <a:latin typeface="Upheaval TT (BRK)" pitchFamily="2" charset="-127"/>
              <a:ea typeface="Upheaval TT (BRK)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87504-5DA0-401B-98B2-64C89B7B016E}"/>
              </a:ext>
            </a:extLst>
          </p:cNvPr>
          <p:cNvSpPr txBox="1"/>
          <p:nvPr/>
        </p:nvSpPr>
        <p:spPr>
          <a:xfrm>
            <a:off x="10852150" y="106116"/>
            <a:ext cx="1244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로그인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회원가입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EC9ABF2-0CA9-4720-82A8-6336CD42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176"/>
          <a:stretch/>
        </p:blipFill>
        <p:spPr>
          <a:xfrm>
            <a:off x="2790333" y="407281"/>
            <a:ext cx="9150689" cy="5125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71B6DE-96E5-4A4B-AB9B-9F0DF29AECE9}"/>
              </a:ext>
            </a:extLst>
          </p:cNvPr>
          <p:cNvSpPr txBox="1"/>
          <p:nvPr/>
        </p:nvSpPr>
        <p:spPr>
          <a:xfrm>
            <a:off x="9746342" y="6363593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 </a:t>
            </a:r>
            <a:r>
              <a:rPr lang="ko-KR" altLang="en-US" sz="2000" dirty="0"/>
              <a:t>로그인 페이지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8AC723-376F-49A1-9AD6-0E3D22E78015}"/>
              </a:ext>
            </a:extLst>
          </p:cNvPr>
          <p:cNvGrpSpPr/>
          <p:nvPr/>
        </p:nvGrpSpPr>
        <p:grpSpPr>
          <a:xfrm>
            <a:off x="3957410" y="2592705"/>
            <a:ext cx="4277180" cy="3084193"/>
            <a:chOff x="3957410" y="2592705"/>
            <a:chExt cx="4277180" cy="308419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E8EE2B2-9899-4B4F-AD54-19C3AD8FC3CC}"/>
                </a:ext>
              </a:extLst>
            </p:cNvPr>
            <p:cNvGrpSpPr/>
            <p:nvPr/>
          </p:nvGrpSpPr>
          <p:grpSpPr>
            <a:xfrm>
              <a:off x="3957410" y="2592705"/>
              <a:ext cx="4277180" cy="3084193"/>
              <a:chOff x="3957411" y="2461007"/>
              <a:chExt cx="4277180" cy="308419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3957411" y="2461007"/>
                <a:ext cx="4277180" cy="3084193"/>
                <a:chOff x="6742269" y="4363688"/>
                <a:chExt cx="3162301" cy="1785023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162300" cy="1779510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69" y="4363688"/>
                  <a:ext cx="3162300" cy="22819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로그인</a:t>
                  </a:r>
                </a:p>
              </p:txBody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2A0EE5F-9D72-443D-B422-FBAD1934C719}"/>
                  </a:ext>
                </a:extLst>
              </p:cNvPr>
              <p:cNvGrpSpPr/>
              <p:nvPr/>
            </p:nvGrpSpPr>
            <p:grpSpPr>
              <a:xfrm>
                <a:off x="4897756" y="3181160"/>
                <a:ext cx="2328678" cy="970855"/>
                <a:chOff x="5352241" y="2914956"/>
                <a:chExt cx="2328678" cy="970855"/>
              </a:xfrm>
            </p:grpSpPr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F23D227E-14F3-4BEB-9A7D-E74CE6DA7AD4}"/>
                    </a:ext>
                  </a:extLst>
                </p:cNvPr>
                <p:cNvGrpSpPr/>
                <p:nvPr/>
              </p:nvGrpSpPr>
              <p:grpSpPr>
                <a:xfrm>
                  <a:off x="5352241" y="2914956"/>
                  <a:ext cx="2328678" cy="394284"/>
                  <a:chOff x="5247466" y="2970517"/>
                  <a:chExt cx="2328678" cy="394284"/>
                </a:xfrm>
              </p:grpSpPr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E077BA71-C206-4C1D-A971-486D7434E9C1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449924E-CADB-4AC8-84EF-F3F32B14EDD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7466" y="3005954"/>
                    <a:ext cx="53991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아이디</a:t>
                    </a:r>
                  </a:p>
                </p:txBody>
              </p:sp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521128DD-2F18-44F6-AA1A-62531B77BA5F}"/>
                    </a:ext>
                  </a:extLst>
                </p:cNvPr>
                <p:cNvGrpSpPr/>
                <p:nvPr/>
              </p:nvGrpSpPr>
              <p:grpSpPr>
                <a:xfrm>
                  <a:off x="5375644" y="3491527"/>
                  <a:ext cx="2305275" cy="394284"/>
                  <a:chOff x="5270869" y="2970517"/>
                  <a:chExt cx="2305275" cy="394284"/>
                </a:xfrm>
              </p:grpSpPr>
              <p:sp>
                <p:nvSpPr>
                  <p:cNvPr id="24" name="사각형: 둥근 모서리 23">
                    <a:extLst>
                      <a:ext uri="{FF2B5EF4-FFF2-40B4-BE49-F238E27FC236}">
                        <a16:creationId xmlns:a16="http://schemas.microsoft.com/office/drawing/2014/main" id="{70000915-C44A-4D88-9D52-A0C42DD43AFE}"/>
                      </a:ext>
                    </a:extLst>
                  </p:cNvPr>
                  <p:cNvSpPr/>
                  <p:nvPr/>
                </p:nvSpPr>
                <p:spPr>
                  <a:xfrm>
                    <a:off x="5283661" y="2970517"/>
                    <a:ext cx="229248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46C8867-E6BE-4787-B6A2-62C91C978642}"/>
                      </a:ext>
                    </a:extLst>
                  </p:cNvPr>
                  <p:cNvSpPr txBox="1"/>
                  <p:nvPr/>
                </p:nvSpPr>
                <p:spPr>
                  <a:xfrm>
                    <a:off x="5270869" y="3011326"/>
                    <a:ext cx="606840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800" dirty="0"/>
                      <a:t>비밀번호</a:t>
                    </a:r>
                  </a:p>
                </p:txBody>
              </p:sp>
            </p:grpSp>
          </p:grp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2D08615-2DBE-47E8-BDEC-467B843F37CB}"/>
                  </a:ext>
                </a:extLst>
              </p:cNvPr>
              <p:cNvSpPr/>
              <p:nvPr/>
            </p:nvSpPr>
            <p:spPr>
              <a:xfrm>
                <a:off x="5220688" y="4333541"/>
                <a:ext cx="1750624" cy="280011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bg1">
                        <a:lumMod val="95000"/>
                      </a:schemeClr>
                    </a:solidFill>
                  </a:rPr>
                  <a:t>로그인</a:t>
                </a:r>
                <a:endParaRPr lang="en-US" altLang="ko-KR" sz="1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C79E4C-9A84-47AA-B246-ABBCC34B6243}"/>
                </a:ext>
              </a:extLst>
            </p:cNvPr>
            <p:cNvSpPr txBox="1"/>
            <p:nvPr/>
          </p:nvSpPr>
          <p:spPr>
            <a:xfrm>
              <a:off x="5010919" y="5218908"/>
              <a:ext cx="217016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회원가입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|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아이디 </a:t>
              </a:r>
              <a:r>
                <a:rPr lang="en-US" altLang="ko-KR" sz="1000" dirty="0">
                  <a:solidFill>
                    <a:schemeClr val="bg2">
                      <a:lumMod val="25000"/>
                    </a:schemeClr>
                  </a:solidFill>
                </a:rPr>
                <a:t>/ </a:t>
              </a:r>
              <a:r>
                <a:rPr lang="ko-KR" altLang="en-US" sz="1000" dirty="0">
                  <a:solidFill>
                    <a:schemeClr val="bg2">
                      <a:lumMod val="25000"/>
                    </a:schemeClr>
                  </a:solidFill>
                </a:rPr>
                <a:t>비밀번호 찾기 </a:t>
              </a:r>
            </a:p>
          </p:txBody>
        </p:sp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A2AB401-EBBD-41A6-8A90-D9D89E9911DB}"/>
              </a:ext>
            </a:extLst>
          </p:cNvPr>
          <p:cNvSpPr/>
          <p:nvPr/>
        </p:nvSpPr>
        <p:spPr>
          <a:xfrm>
            <a:off x="5220687" y="4842073"/>
            <a:ext cx="1750624" cy="280011"/>
          </a:xfrm>
          <a:prstGeom prst="roundRect">
            <a:avLst>
              <a:gd name="adj" fmla="val 8272"/>
            </a:avLst>
          </a:prstGeom>
          <a:solidFill>
            <a:srgbClr val="D01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인스타 로그인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회원가입 페이지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C266A0F-2E56-4F9A-81A1-4EEDFC9798BE}"/>
              </a:ext>
            </a:extLst>
          </p:cNvPr>
          <p:cNvGrpSpPr/>
          <p:nvPr/>
        </p:nvGrpSpPr>
        <p:grpSpPr>
          <a:xfrm>
            <a:off x="2757715" y="788264"/>
            <a:ext cx="6676570" cy="5461017"/>
            <a:chOff x="2515638" y="588209"/>
            <a:chExt cx="6676570" cy="546101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FB19905-D21E-438F-B562-65E24A4BE1BF}"/>
                </a:ext>
              </a:extLst>
            </p:cNvPr>
            <p:cNvGrpSpPr/>
            <p:nvPr/>
          </p:nvGrpSpPr>
          <p:grpSpPr>
            <a:xfrm>
              <a:off x="2515638" y="588209"/>
              <a:ext cx="6676570" cy="5461017"/>
              <a:chOff x="2943679" y="988315"/>
              <a:chExt cx="6676570" cy="5461017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E8DD31B-1ED8-4E88-8877-678C714F8413}"/>
                  </a:ext>
                </a:extLst>
              </p:cNvPr>
              <p:cNvGrpSpPr/>
              <p:nvPr/>
            </p:nvGrpSpPr>
            <p:grpSpPr>
              <a:xfrm>
                <a:off x="2943679" y="988315"/>
                <a:ext cx="6676570" cy="5461017"/>
                <a:chOff x="2943679" y="988315"/>
                <a:chExt cx="6676570" cy="5461017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4D6D8CA0-E052-4569-A29A-4DBCC7B820BC}"/>
                    </a:ext>
                  </a:extLst>
                </p:cNvPr>
                <p:cNvGrpSpPr/>
                <p:nvPr/>
              </p:nvGrpSpPr>
              <p:grpSpPr>
                <a:xfrm>
                  <a:off x="2943679" y="988315"/>
                  <a:ext cx="6676570" cy="5461017"/>
                  <a:chOff x="2943679" y="988315"/>
                  <a:chExt cx="6676570" cy="5461017"/>
                </a:xfrm>
              </p:grpSpPr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C25AE59E-A4C3-47E2-928C-94602DC8D83A}"/>
                      </a:ext>
                    </a:extLst>
                  </p:cNvPr>
                  <p:cNvGrpSpPr/>
                  <p:nvPr/>
                </p:nvGrpSpPr>
                <p:grpSpPr>
                  <a:xfrm>
                    <a:off x="2943679" y="988315"/>
                    <a:ext cx="6676570" cy="5461017"/>
                    <a:chOff x="3280229" y="264415"/>
                    <a:chExt cx="6676570" cy="5461017"/>
                  </a:xfrm>
                </p:grpSpPr>
                <p:grpSp>
                  <p:nvGrpSpPr>
                    <p:cNvPr id="10" name="그룹 9">
                      <a:extLst>
                        <a:ext uri="{FF2B5EF4-FFF2-40B4-BE49-F238E27FC236}">
                          <a16:creationId xmlns:a16="http://schemas.microsoft.com/office/drawing/2014/main" id="{F279D391-C1FA-4FF5-80EC-32EEF9A579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80229" y="264415"/>
                      <a:ext cx="6676570" cy="5461017"/>
                      <a:chOff x="6742270" y="4369201"/>
                      <a:chExt cx="3249271" cy="1250217"/>
                    </a:xfrm>
                  </p:grpSpPr>
                  <p:sp>
                    <p:nvSpPr>
                      <p:cNvPr id="11" name="사각형: 둥근 모서리 10">
                        <a:extLst>
                          <a:ext uri="{FF2B5EF4-FFF2-40B4-BE49-F238E27FC236}">
                            <a16:creationId xmlns:a16="http://schemas.microsoft.com/office/drawing/2014/main" id="{BDA7383E-2766-459B-9D6F-22A511649F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1250217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3" name="사각형: 둥근 위쪽 모서리 12">
                        <a:extLst>
                          <a:ext uri="{FF2B5EF4-FFF2-40B4-BE49-F238E27FC236}">
                            <a16:creationId xmlns:a16="http://schemas.microsoft.com/office/drawing/2014/main" id="{DED920CC-E3FB-4032-92BB-FA04F85B79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270" y="4369201"/>
                        <a:ext cx="3249271" cy="90265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ko-KR" altLang="en-US" sz="1000" dirty="0"/>
                          <a:t>회원가입</a:t>
                        </a:r>
                      </a:p>
                    </p:txBody>
                  </p:sp>
                </p:grpSp>
                <p:grpSp>
                  <p:nvGrpSpPr>
                    <p:cNvPr id="2" name="그룹 1">
                      <a:extLst>
                        <a:ext uri="{FF2B5EF4-FFF2-40B4-BE49-F238E27FC236}">
                          <a16:creationId xmlns:a16="http://schemas.microsoft.com/office/drawing/2014/main" id="{C3652EA7-2C6B-4938-98CC-7C9D36C2FF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118180"/>
                      <a:ext cx="4729263" cy="394284"/>
                      <a:chOff x="3805538" y="945929"/>
                      <a:chExt cx="4729263" cy="394284"/>
                    </a:xfrm>
                  </p:grpSpPr>
                  <p:sp>
                    <p:nvSpPr>
                      <p:cNvPr id="6" name="사각형: 둥근 모서리 5">
                        <a:extLst>
                          <a:ext uri="{FF2B5EF4-FFF2-40B4-BE49-F238E27FC236}">
                            <a16:creationId xmlns:a16="http://schemas.microsoft.com/office/drawing/2014/main" id="{7D5F5FDE-F43C-486D-877E-43FD088037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1738" y="94592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6A6BD42B-B2C4-47FC-B020-CDE7D135B4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05538" y="1004571"/>
                        <a:ext cx="70294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아이디</a:t>
                        </a:r>
                      </a:p>
                    </p:txBody>
                  </p:sp>
                </p:grpSp>
                <p:grpSp>
                  <p:nvGrpSpPr>
                    <p:cNvPr id="12" name="그룹 11">
                      <a:extLst>
                        <a:ext uri="{FF2B5EF4-FFF2-40B4-BE49-F238E27FC236}">
                          <a16:creationId xmlns:a16="http://schemas.microsoft.com/office/drawing/2014/main" id="{2640E4FD-26B3-47B7-8D1B-E248B9206D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1719310"/>
                      <a:ext cx="4726145" cy="394284"/>
                      <a:chOff x="3824643" y="960789"/>
                      <a:chExt cx="4726145" cy="394284"/>
                    </a:xfrm>
                  </p:grpSpPr>
                  <p:sp>
                    <p:nvSpPr>
                      <p:cNvPr id="14" name="사각형: 둥근 모서리 13">
                        <a:extLst>
                          <a:ext uri="{FF2B5EF4-FFF2-40B4-BE49-F238E27FC236}">
                            <a16:creationId xmlns:a16="http://schemas.microsoft.com/office/drawing/2014/main" id="{50555B64-D16B-434E-BBE2-4509DCBF90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7725" y="960789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DC839587-BCBE-439C-A61C-8159F6978E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24643" y="1019431"/>
                        <a:ext cx="79721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</a:t>
                        </a:r>
                      </a:p>
                    </p:txBody>
                  </p:sp>
                </p:grpSp>
                <p:grpSp>
                  <p:nvGrpSpPr>
                    <p:cNvPr id="16" name="그룹 15">
                      <a:extLst>
                        <a:ext uri="{FF2B5EF4-FFF2-40B4-BE49-F238E27FC236}">
                          <a16:creationId xmlns:a16="http://schemas.microsoft.com/office/drawing/2014/main" id="{52F6A495-1231-4849-9D87-6D702369E2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34061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17" name="사각형: 둥근 모서리 16">
                        <a:extLst>
                          <a:ext uri="{FF2B5EF4-FFF2-40B4-BE49-F238E27FC236}">
                            <a16:creationId xmlns:a16="http://schemas.microsoft.com/office/drawing/2014/main" id="{C7D5647F-6CE7-4BBD-9DD3-EA37353A51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0297E40C-F7CF-40CC-8D4F-E9A32A8BD6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비밀번호 확인</a:t>
                        </a:r>
                      </a:p>
                    </p:txBody>
                  </p:sp>
                </p:grpSp>
                <p:grpSp>
                  <p:nvGrpSpPr>
                    <p:cNvPr id="19" name="그룹 18">
                      <a:extLst>
                        <a:ext uri="{FF2B5EF4-FFF2-40B4-BE49-F238E27FC236}">
                          <a16:creationId xmlns:a16="http://schemas.microsoft.com/office/drawing/2014/main" id="{C668B64A-13F9-4780-92A4-B8845664A9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2960498"/>
                      <a:ext cx="4729263" cy="394284"/>
                      <a:chOff x="3684689" y="964790"/>
                      <a:chExt cx="4729263" cy="394284"/>
                    </a:xfrm>
                  </p:grpSpPr>
                  <p:sp>
                    <p:nvSpPr>
                      <p:cNvPr id="20" name="사각형: 둥근 모서리 19">
                        <a:extLst>
                          <a:ext uri="{FF2B5EF4-FFF2-40B4-BE49-F238E27FC236}">
                            <a16:creationId xmlns:a16="http://schemas.microsoft.com/office/drawing/2014/main" id="{6C73F323-F087-40DA-B85D-BDC47DA252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89" y="964790"/>
                        <a:ext cx="2913063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C53F48B-970C-426C-8463-5C96BF6DDA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/>
                          <a:t>닉네임</a:t>
                        </a:r>
                        <a:endParaRPr lang="ko-KR" altLang="en-US" sz="1200" dirty="0"/>
                      </a:p>
                    </p:txBody>
                  </p:sp>
                </p:grpSp>
                <p:grpSp>
                  <p:nvGrpSpPr>
                    <p:cNvPr id="22" name="그룹 21">
                      <a:extLst>
                        <a:ext uri="{FF2B5EF4-FFF2-40B4-BE49-F238E27FC236}">
                          <a16:creationId xmlns:a16="http://schemas.microsoft.com/office/drawing/2014/main" id="{DEF9BD85-5ECE-41A4-B8C8-1BC9B64800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5221" y="3580378"/>
                      <a:ext cx="3135395" cy="394284"/>
                      <a:chOff x="3684689" y="964790"/>
                      <a:chExt cx="3135395" cy="394284"/>
                    </a:xfrm>
                  </p:grpSpPr>
                  <p:sp>
                    <p:nvSpPr>
                      <p:cNvPr id="24" name="사각형: 둥근 모서리 23">
                        <a:extLst>
                          <a:ext uri="{FF2B5EF4-FFF2-40B4-BE49-F238E27FC236}">
                            <a16:creationId xmlns:a16="http://schemas.microsoft.com/office/drawing/2014/main" id="{F20E224E-74FB-44D9-8852-0296DC1371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00890" y="964790"/>
                        <a:ext cx="1319194" cy="394284"/>
                      </a:xfrm>
                      <a:prstGeom prst="roundRect">
                        <a:avLst>
                          <a:gd name="adj" fmla="val 8272"/>
                        </a:avLst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8D19EFDD-9707-4B52-A4FF-0E2213E767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84689" y="1023432"/>
                        <a:ext cx="13191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ko-KR" altLang="en-US" sz="1200" dirty="0"/>
                          <a:t>이메일</a:t>
                        </a:r>
                      </a:p>
                    </p:txBody>
                  </p:sp>
                </p:grpSp>
              </p:grpSp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8D045725-9B2E-4C17-8A04-102640DA0B59}"/>
                      </a:ext>
                    </a:extLst>
                  </p:cNvPr>
                  <p:cNvGrpSpPr/>
                  <p:nvPr/>
                </p:nvGrpSpPr>
                <p:grpSpPr>
                  <a:xfrm>
                    <a:off x="3715553" y="4924158"/>
                    <a:ext cx="4729263" cy="394284"/>
                    <a:chOff x="3715553" y="4924158"/>
                    <a:chExt cx="4729263" cy="394284"/>
                  </a:xfrm>
                </p:grpSpPr>
                <p:sp>
                  <p:nvSpPr>
                    <p:cNvPr id="23" name="사각형: 둥근 모서리 22">
                      <a:extLst>
                        <a:ext uri="{FF2B5EF4-FFF2-40B4-BE49-F238E27FC236}">
                          <a16:creationId xmlns:a16="http://schemas.microsoft.com/office/drawing/2014/main" id="{F6CC616E-C224-4649-95D9-9552195359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4316" y="4924158"/>
                      <a:ext cx="760500" cy="394284"/>
                    </a:xfrm>
                    <a:prstGeom prst="roundRect">
                      <a:avLst>
                        <a:gd name="adj" fmla="val 8272"/>
                      </a:avLst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499C09AC-4C9F-4BA7-8483-542DFCBB05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15553" y="4982800"/>
                      <a:ext cx="13191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200" dirty="0"/>
                        <a:t>전화번호</a:t>
                      </a:r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14AC5018-0207-401B-AB17-D5B084834C1F}"/>
                      </a:ext>
                    </a:extLst>
                  </p:cNvPr>
                  <p:cNvSpPr/>
                  <p:nvPr/>
                </p:nvSpPr>
                <p:spPr>
                  <a:xfrm>
                    <a:off x="7125622" y="4305085"/>
                    <a:ext cx="1319194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B2760DF-0932-43D4-82F4-32D3118430C6}"/>
                      </a:ext>
                    </a:extLst>
                  </p:cNvPr>
                  <p:cNvSpPr txBox="1"/>
                  <p:nvPr/>
                </p:nvSpPr>
                <p:spPr>
                  <a:xfrm>
                    <a:off x="6820795" y="4338560"/>
                    <a:ext cx="37849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dirty="0"/>
                      <a:t>@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4D0FD63C-839D-405A-B593-A4D2F0122D33}"/>
                    </a:ext>
                  </a:extLst>
                </p:cNvPr>
                <p:cNvSpPr/>
                <p:nvPr/>
              </p:nvSpPr>
              <p:spPr>
                <a:xfrm>
                  <a:off x="6629791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F315A674-7EB7-4571-A26B-78988CC746C7}"/>
                    </a:ext>
                  </a:extLst>
                </p:cNvPr>
                <p:cNvSpPr/>
                <p:nvPr/>
              </p:nvSpPr>
              <p:spPr>
                <a:xfrm>
                  <a:off x="5562210" y="4924157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010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B7DD610-07CF-4C52-90D8-F6D83CAB2B06}"/>
                    </a:ext>
                  </a:extLst>
                </p:cNvPr>
                <p:cNvSpPr txBox="1"/>
                <p:nvPr/>
              </p:nvSpPr>
              <p:spPr>
                <a:xfrm>
                  <a:off x="6330202" y="496741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0D83189-5B18-49A6-8C10-EB2E97753751}"/>
                    </a:ext>
                  </a:extLst>
                </p:cNvPr>
                <p:cNvSpPr txBox="1"/>
                <p:nvPr/>
              </p:nvSpPr>
              <p:spPr>
                <a:xfrm>
                  <a:off x="7415710" y="4982800"/>
                  <a:ext cx="3051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b="1" dirty="0"/>
                    <a:t>-</a:t>
                  </a:r>
                  <a:endParaRPr lang="ko-KR" altLang="en-US" sz="1400" b="1" dirty="0"/>
                </a:p>
              </p:txBody>
            </p:sp>
          </p:grp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3FACAA64-E622-4E28-BA00-D25B0B463FD7}"/>
                  </a:ext>
                </a:extLst>
              </p:cNvPr>
              <p:cNvSpPr/>
              <p:nvPr/>
            </p:nvSpPr>
            <p:spPr>
              <a:xfrm>
                <a:off x="4270729" y="5597559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가입하기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1DC3164B-4920-4472-9F16-691AD6BE79C5}"/>
                  </a:ext>
                </a:extLst>
              </p:cNvPr>
              <p:cNvSpPr/>
              <p:nvPr/>
            </p:nvSpPr>
            <p:spPr>
              <a:xfrm>
                <a:off x="6945489" y="5597003"/>
                <a:ext cx="1423519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취소</a:t>
                </a:r>
                <a:endParaRPr lang="en-US" altLang="ko-KR" sz="1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CFE0EEEF-B20A-44FF-B812-042E17E6EAA9}"/>
                </a:ext>
              </a:extLst>
            </p:cNvPr>
            <p:cNvSpPr/>
            <p:nvPr/>
          </p:nvSpPr>
          <p:spPr>
            <a:xfrm>
              <a:off x="8323157" y="1555124"/>
              <a:ext cx="565787" cy="176920"/>
            </a:xfrm>
            <a:prstGeom prst="roundRect">
              <a:avLst>
                <a:gd name="adj" fmla="val 8272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95000"/>
                    </a:schemeClr>
                  </a:solidFill>
                </a:rPr>
                <a:t>중복확인</a:t>
              </a:r>
              <a:endParaRPr lang="en-US" altLang="ko-KR" sz="7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56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676810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E8DD31B-1ED8-4E88-8877-678C714F8413}"/>
              </a:ext>
            </a:extLst>
          </p:cNvPr>
          <p:cNvGrpSpPr/>
          <p:nvPr/>
        </p:nvGrpSpPr>
        <p:grpSpPr>
          <a:xfrm>
            <a:off x="3000240" y="588209"/>
            <a:ext cx="6676570" cy="5930037"/>
            <a:chOff x="2943679" y="988315"/>
            <a:chExt cx="6676570" cy="593003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D6D8CA0-E052-4569-A29A-4DBCC7B820BC}"/>
                </a:ext>
              </a:extLst>
            </p:cNvPr>
            <p:cNvGrpSpPr/>
            <p:nvPr/>
          </p:nvGrpSpPr>
          <p:grpSpPr>
            <a:xfrm>
              <a:off x="2943679" y="988315"/>
              <a:ext cx="6676570" cy="5930037"/>
              <a:chOff x="2943679" y="988315"/>
              <a:chExt cx="6676570" cy="593003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C25AE59E-A4C3-47E2-928C-94602DC8D83A}"/>
                  </a:ext>
                </a:extLst>
              </p:cNvPr>
              <p:cNvGrpSpPr/>
              <p:nvPr/>
            </p:nvGrpSpPr>
            <p:grpSpPr>
              <a:xfrm>
                <a:off x="2943679" y="988315"/>
                <a:ext cx="6676570" cy="5930037"/>
                <a:chOff x="3280229" y="264415"/>
                <a:chExt cx="6676570" cy="5930037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F279D391-C1FA-4FF5-80EC-32EEF9A57990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930037"/>
                  <a:chOff x="6742270" y="4369201"/>
                  <a:chExt cx="3249271" cy="1357592"/>
                </a:xfrm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BDA7383E-2766-459B-9D6F-22A511649F31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57592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3" name="사각형: 둥근 위쪽 모서리 12">
                    <a:extLst>
                      <a:ext uri="{FF2B5EF4-FFF2-40B4-BE49-F238E27FC236}">
                        <a16:creationId xmlns:a16="http://schemas.microsoft.com/office/drawing/2014/main" id="{DED920CC-E3FB-4032-92BB-FA04F85B796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90265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아이디 찾기</a:t>
                    </a:r>
                  </a:p>
                </p:txBody>
              </p:sp>
            </p:grp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C3652EA7-2C6B-4938-98CC-7C9D36C2FF8D}"/>
                    </a:ext>
                  </a:extLst>
                </p:cNvPr>
                <p:cNvGrpSpPr/>
                <p:nvPr/>
              </p:nvGrpSpPr>
              <p:grpSpPr>
                <a:xfrm>
                  <a:off x="4055221" y="1118180"/>
                  <a:ext cx="4729263" cy="394284"/>
                  <a:chOff x="3805538" y="945929"/>
                  <a:chExt cx="4729263" cy="394284"/>
                </a:xfrm>
              </p:grpSpPr>
              <p:sp>
                <p:nvSpPr>
                  <p:cNvPr id="6" name="사각형: 둥근 모서리 5">
                    <a:extLst>
                      <a:ext uri="{FF2B5EF4-FFF2-40B4-BE49-F238E27FC236}">
                        <a16:creationId xmlns:a16="http://schemas.microsoft.com/office/drawing/2014/main" id="{7D5F5FDE-F43C-486D-877E-43FD08803707}"/>
                      </a:ext>
                    </a:extLst>
                  </p:cNvPr>
                  <p:cNvSpPr/>
                  <p:nvPr/>
                </p:nvSpPr>
                <p:spPr>
                  <a:xfrm>
                    <a:off x="5621738" y="945929"/>
                    <a:ext cx="291306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6A6BD42B-B2C4-47FC-B020-CDE7D135B4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05538" y="1004571"/>
                    <a:ext cx="70294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이름</a:t>
                    </a:r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C839587-BCBE-439C-A61C-8159F6978EB2}"/>
                    </a:ext>
                  </a:extLst>
                </p:cNvPr>
                <p:cNvSpPr txBox="1"/>
                <p:nvPr/>
              </p:nvSpPr>
              <p:spPr>
                <a:xfrm>
                  <a:off x="4055221" y="1777952"/>
                  <a:ext cx="7972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이메일</a:t>
                  </a:r>
                </a:p>
              </p:txBody>
            </p: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52F6A495-1231-4849-9D87-6D702369E2C6}"/>
                    </a:ext>
                  </a:extLst>
                </p:cNvPr>
                <p:cNvGrpSpPr/>
                <p:nvPr/>
              </p:nvGrpSpPr>
              <p:grpSpPr>
                <a:xfrm>
                  <a:off x="4055221" y="2340618"/>
                  <a:ext cx="4729263" cy="394284"/>
                  <a:chOff x="3684689" y="964790"/>
                  <a:chExt cx="4729263" cy="394284"/>
                </a:xfrm>
              </p:grpSpPr>
              <p:sp>
                <p:nvSpPr>
                  <p:cNvPr id="17" name="사각형: 둥근 모서리 16">
                    <a:extLst>
                      <a:ext uri="{FF2B5EF4-FFF2-40B4-BE49-F238E27FC236}">
                        <a16:creationId xmlns:a16="http://schemas.microsoft.com/office/drawing/2014/main" id="{C7D5647F-6CE7-4BBD-9DD3-EA37353A5137}"/>
                      </a:ext>
                    </a:extLst>
                  </p:cNvPr>
                  <p:cNvSpPr/>
                  <p:nvPr/>
                </p:nvSpPr>
                <p:spPr>
                  <a:xfrm>
                    <a:off x="5500889" y="964790"/>
                    <a:ext cx="291306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297E40C-F7CF-40CC-8D4F-E9A32A8BD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684689" y="1023432"/>
                    <a:ext cx="13191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인증번호</a:t>
                    </a:r>
                  </a:p>
                </p:txBody>
              </p:sp>
            </p:grp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F20E224E-74FB-44D9-8852-0296DC137166}"/>
                    </a:ext>
                  </a:extLst>
                </p:cNvPr>
                <p:cNvSpPr/>
                <p:nvPr/>
              </p:nvSpPr>
              <p:spPr>
                <a:xfrm>
                  <a:off x="5871421" y="1726355"/>
                  <a:ext cx="1319194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8D045725-9B2E-4C17-8A04-102640DA0B59}"/>
                  </a:ext>
                </a:extLst>
              </p:cNvPr>
              <p:cNvGrpSpPr/>
              <p:nvPr/>
            </p:nvGrpSpPr>
            <p:grpSpPr>
              <a:xfrm>
                <a:off x="3715553" y="4924158"/>
                <a:ext cx="4729263" cy="394284"/>
                <a:chOff x="3715553" y="4924158"/>
                <a:chExt cx="4729263" cy="394284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F6CC616E-C224-4649-95D9-95521953593E}"/>
                    </a:ext>
                  </a:extLst>
                </p:cNvPr>
                <p:cNvSpPr/>
                <p:nvPr/>
              </p:nvSpPr>
              <p:spPr>
                <a:xfrm>
                  <a:off x="7684316" y="4924158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99C09AC-4C9F-4BA7-8483-542DFCBB0575}"/>
                    </a:ext>
                  </a:extLst>
                </p:cNvPr>
                <p:cNvSpPr txBox="1"/>
                <p:nvPr/>
              </p:nvSpPr>
              <p:spPr>
                <a:xfrm>
                  <a:off x="3715553" y="4982800"/>
                  <a:ext cx="13191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전화번호</a:t>
                  </a: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14AC5018-0207-401B-AB17-D5B084834C1F}"/>
                  </a:ext>
                </a:extLst>
              </p:cNvPr>
              <p:cNvSpPr/>
              <p:nvPr/>
            </p:nvSpPr>
            <p:spPr>
              <a:xfrm>
                <a:off x="7125621" y="2451062"/>
                <a:ext cx="1319194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2760DF-0932-43D4-82F4-32D3118430C6}"/>
                  </a:ext>
                </a:extLst>
              </p:cNvPr>
              <p:cNvSpPr txBox="1"/>
              <p:nvPr/>
            </p:nvSpPr>
            <p:spPr>
              <a:xfrm>
                <a:off x="6820794" y="2484537"/>
                <a:ext cx="3784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@</a:t>
                </a:r>
                <a:endParaRPr lang="ko-KR" altLang="en-US" sz="1200" dirty="0"/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D0FD63C-839D-405A-B593-A4D2F0122D33}"/>
                </a:ext>
              </a:extLst>
            </p:cNvPr>
            <p:cNvSpPr/>
            <p:nvPr/>
          </p:nvSpPr>
          <p:spPr>
            <a:xfrm>
              <a:off x="6629791" y="4924157"/>
              <a:ext cx="760500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315A674-7EB7-4571-A26B-78988CC746C7}"/>
                </a:ext>
              </a:extLst>
            </p:cNvPr>
            <p:cNvSpPr/>
            <p:nvPr/>
          </p:nvSpPr>
          <p:spPr>
            <a:xfrm>
              <a:off x="5562210" y="4924157"/>
              <a:ext cx="760500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7DD610-07CF-4C52-90D8-F6D83CAB2B06}"/>
                </a:ext>
              </a:extLst>
            </p:cNvPr>
            <p:cNvSpPr txBox="1"/>
            <p:nvPr/>
          </p:nvSpPr>
          <p:spPr>
            <a:xfrm>
              <a:off x="6330202" y="4967410"/>
              <a:ext cx="3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D83189-5B18-49A6-8C10-EB2E97753751}"/>
                </a:ext>
              </a:extLst>
            </p:cNvPr>
            <p:cNvSpPr txBox="1"/>
            <p:nvPr/>
          </p:nvSpPr>
          <p:spPr>
            <a:xfrm>
              <a:off x="7415710" y="4982800"/>
              <a:ext cx="3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4B2CB98-0301-4332-B9E8-EEB8AC62831D}"/>
              </a:ext>
            </a:extLst>
          </p:cNvPr>
          <p:cNvSpPr/>
          <p:nvPr/>
        </p:nvSpPr>
        <p:spPr>
          <a:xfrm>
            <a:off x="8673428" y="2187472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88313" y="3817605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72113" y="3876247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A1C53CD-947B-4C20-B239-AE1F8C1E489B}"/>
              </a:ext>
            </a:extLst>
          </p:cNvPr>
          <p:cNvSpPr/>
          <p:nvPr/>
        </p:nvSpPr>
        <p:spPr>
          <a:xfrm>
            <a:off x="5591432" y="5109288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3E2C36-96C0-4F3B-A596-2F3FCF19EA40}"/>
              </a:ext>
            </a:extLst>
          </p:cNvPr>
          <p:cNvSpPr txBox="1"/>
          <p:nvPr/>
        </p:nvSpPr>
        <p:spPr>
          <a:xfrm>
            <a:off x="3775232" y="5167930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인증번호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D967CED-A7BF-4A7A-82F9-44E94D411263}"/>
              </a:ext>
            </a:extLst>
          </p:cNvPr>
          <p:cNvCxnSpPr/>
          <p:nvPr/>
        </p:nvCxnSpPr>
        <p:spPr>
          <a:xfrm>
            <a:off x="3543441" y="3443681"/>
            <a:ext cx="568664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34A50E5-E79D-4934-8E2B-B9385BCFD553}"/>
              </a:ext>
            </a:extLst>
          </p:cNvPr>
          <p:cNvSpPr/>
          <p:nvPr/>
        </p:nvSpPr>
        <p:spPr>
          <a:xfrm>
            <a:off x="8673428" y="4660021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539269" y="5843420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5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581243" y="6347877"/>
            <a:ext cx="269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아이디 찾기 페이지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E8DD31B-1ED8-4E88-8877-678C714F8413}"/>
              </a:ext>
            </a:extLst>
          </p:cNvPr>
          <p:cNvGrpSpPr/>
          <p:nvPr/>
        </p:nvGrpSpPr>
        <p:grpSpPr>
          <a:xfrm>
            <a:off x="3000240" y="588209"/>
            <a:ext cx="6676570" cy="5930037"/>
            <a:chOff x="2943679" y="988315"/>
            <a:chExt cx="6676570" cy="593003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D6D8CA0-E052-4569-A29A-4DBCC7B820BC}"/>
                </a:ext>
              </a:extLst>
            </p:cNvPr>
            <p:cNvGrpSpPr/>
            <p:nvPr/>
          </p:nvGrpSpPr>
          <p:grpSpPr>
            <a:xfrm>
              <a:off x="2943679" y="988315"/>
              <a:ext cx="6676570" cy="5930037"/>
              <a:chOff x="2943679" y="988315"/>
              <a:chExt cx="6676570" cy="593003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C25AE59E-A4C3-47E2-928C-94602DC8D83A}"/>
                  </a:ext>
                </a:extLst>
              </p:cNvPr>
              <p:cNvGrpSpPr/>
              <p:nvPr/>
            </p:nvGrpSpPr>
            <p:grpSpPr>
              <a:xfrm>
                <a:off x="2943679" y="988315"/>
                <a:ext cx="6676570" cy="5930037"/>
                <a:chOff x="3280229" y="264415"/>
                <a:chExt cx="6676570" cy="5930037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F279D391-C1FA-4FF5-80EC-32EEF9A57990}"/>
                    </a:ext>
                  </a:extLst>
                </p:cNvPr>
                <p:cNvGrpSpPr/>
                <p:nvPr/>
              </p:nvGrpSpPr>
              <p:grpSpPr>
                <a:xfrm>
                  <a:off x="3280229" y="264415"/>
                  <a:ext cx="6676570" cy="5930037"/>
                  <a:chOff x="6742270" y="4369201"/>
                  <a:chExt cx="3249271" cy="1357592"/>
                </a:xfrm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BDA7383E-2766-459B-9D6F-22A511649F31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1357592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3" name="사각형: 둥근 위쪽 모서리 12">
                    <a:extLst>
                      <a:ext uri="{FF2B5EF4-FFF2-40B4-BE49-F238E27FC236}">
                        <a16:creationId xmlns:a16="http://schemas.microsoft.com/office/drawing/2014/main" id="{DED920CC-E3FB-4032-92BB-FA04F85B7960}"/>
                      </a:ext>
                    </a:extLst>
                  </p:cNvPr>
                  <p:cNvSpPr/>
                  <p:nvPr/>
                </p:nvSpPr>
                <p:spPr>
                  <a:xfrm>
                    <a:off x="6742270" y="4369201"/>
                    <a:ext cx="3249271" cy="90265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ko-KR" altLang="en-US" sz="1000" dirty="0"/>
                      <a:t>아이디 찾기</a:t>
                    </a:r>
                  </a:p>
                </p:txBody>
              </p:sp>
            </p:grp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C3652EA7-2C6B-4938-98CC-7C9D36C2FF8D}"/>
                    </a:ext>
                  </a:extLst>
                </p:cNvPr>
                <p:cNvGrpSpPr/>
                <p:nvPr/>
              </p:nvGrpSpPr>
              <p:grpSpPr>
                <a:xfrm>
                  <a:off x="4055221" y="1118180"/>
                  <a:ext cx="4729263" cy="394284"/>
                  <a:chOff x="3805538" y="945929"/>
                  <a:chExt cx="4729263" cy="394284"/>
                </a:xfrm>
              </p:grpSpPr>
              <p:sp>
                <p:nvSpPr>
                  <p:cNvPr id="6" name="사각형: 둥근 모서리 5">
                    <a:extLst>
                      <a:ext uri="{FF2B5EF4-FFF2-40B4-BE49-F238E27FC236}">
                        <a16:creationId xmlns:a16="http://schemas.microsoft.com/office/drawing/2014/main" id="{7D5F5FDE-F43C-486D-877E-43FD08803707}"/>
                      </a:ext>
                    </a:extLst>
                  </p:cNvPr>
                  <p:cNvSpPr/>
                  <p:nvPr/>
                </p:nvSpPr>
                <p:spPr>
                  <a:xfrm>
                    <a:off x="5621738" y="945929"/>
                    <a:ext cx="291306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6A6BD42B-B2C4-47FC-B020-CDE7D135B4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05538" y="1004571"/>
                    <a:ext cx="70294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이름</a:t>
                    </a:r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C839587-BCBE-439C-A61C-8159F6978EB2}"/>
                    </a:ext>
                  </a:extLst>
                </p:cNvPr>
                <p:cNvSpPr txBox="1"/>
                <p:nvPr/>
              </p:nvSpPr>
              <p:spPr>
                <a:xfrm>
                  <a:off x="4055221" y="1777952"/>
                  <a:ext cx="7972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이메일</a:t>
                  </a:r>
                </a:p>
              </p:txBody>
            </p: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52F6A495-1231-4849-9D87-6D702369E2C6}"/>
                    </a:ext>
                  </a:extLst>
                </p:cNvPr>
                <p:cNvGrpSpPr/>
                <p:nvPr/>
              </p:nvGrpSpPr>
              <p:grpSpPr>
                <a:xfrm>
                  <a:off x="4055221" y="2340618"/>
                  <a:ext cx="4729263" cy="394284"/>
                  <a:chOff x="3684689" y="964790"/>
                  <a:chExt cx="4729263" cy="394284"/>
                </a:xfrm>
              </p:grpSpPr>
              <p:sp>
                <p:nvSpPr>
                  <p:cNvPr id="17" name="사각형: 둥근 모서리 16">
                    <a:extLst>
                      <a:ext uri="{FF2B5EF4-FFF2-40B4-BE49-F238E27FC236}">
                        <a16:creationId xmlns:a16="http://schemas.microsoft.com/office/drawing/2014/main" id="{C7D5647F-6CE7-4BBD-9DD3-EA37353A5137}"/>
                      </a:ext>
                    </a:extLst>
                  </p:cNvPr>
                  <p:cNvSpPr/>
                  <p:nvPr/>
                </p:nvSpPr>
                <p:spPr>
                  <a:xfrm>
                    <a:off x="5500889" y="964790"/>
                    <a:ext cx="2913063" cy="394284"/>
                  </a:xfrm>
                  <a:prstGeom prst="roundRect">
                    <a:avLst>
                      <a:gd name="adj" fmla="val 8272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297E40C-F7CF-40CC-8D4F-E9A32A8BD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684689" y="1023432"/>
                    <a:ext cx="13191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dirty="0"/>
                      <a:t>인증번호</a:t>
                    </a:r>
                  </a:p>
                </p:txBody>
              </p:sp>
            </p:grpSp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F20E224E-74FB-44D9-8852-0296DC137166}"/>
                    </a:ext>
                  </a:extLst>
                </p:cNvPr>
                <p:cNvSpPr/>
                <p:nvPr/>
              </p:nvSpPr>
              <p:spPr>
                <a:xfrm>
                  <a:off x="5871421" y="1726355"/>
                  <a:ext cx="1319194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8D045725-9B2E-4C17-8A04-102640DA0B59}"/>
                  </a:ext>
                </a:extLst>
              </p:cNvPr>
              <p:cNvGrpSpPr/>
              <p:nvPr/>
            </p:nvGrpSpPr>
            <p:grpSpPr>
              <a:xfrm>
                <a:off x="3715553" y="4924158"/>
                <a:ext cx="4729263" cy="394284"/>
                <a:chOff x="3715553" y="4924158"/>
                <a:chExt cx="4729263" cy="394284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F6CC616E-C224-4649-95D9-95521953593E}"/>
                    </a:ext>
                  </a:extLst>
                </p:cNvPr>
                <p:cNvSpPr/>
                <p:nvPr/>
              </p:nvSpPr>
              <p:spPr>
                <a:xfrm>
                  <a:off x="7684316" y="4924158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99C09AC-4C9F-4BA7-8483-542DFCBB0575}"/>
                    </a:ext>
                  </a:extLst>
                </p:cNvPr>
                <p:cNvSpPr txBox="1"/>
                <p:nvPr/>
              </p:nvSpPr>
              <p:spPr>
                <a:xfrm>
                  <a:off x="3715553" y="4982800"/>
                  <a:ext cx="13191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전화번호</a:t>
                  </a: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14AC5018-0207-401B-AB17-D5B084834C1F}"/>
                  </a:ext>
                </a:extLst>
              </p:cNvPr>
              <p:cNvSpPr/>
              <p:nvPr/>
            </p:nvSpPr>
            <p:spPr>
              <a:xfrm>
                <a:off x="7125621" y="2451062"/>
                <a:ext cx="1319194" cy="394284"/>
              </a:xfrm>
              <a:prstGeom prst="roundRect">
                <a:avLst>
                  <a:gd name="adj" fmla="val 827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2760DF-0932-43D4-82F4-32D3118430C6}"/>
                  </a:ext>
                </a:extLst>
              </p:cNvPr>
              <p:cNvSpPr txBox="1"/>
              <p:nvPr/>
            </p:nvSpPr>
            <p:spPr>
              <a:xfrm>
                <a:off x="6820794" y="2484537"/>
                <a:ext cx="3784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@</a:t>
                </a:r>
                <a:endParaRPr lang="ko-KR" altLang="en-US" sz="1200" dirty="0"/>
              </a:p>
            </p:txBody>
          </p: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D0FD63C-839D-405A-B593-A4D2F0122D33}"/>
                </a:ext>
              </a:extLst>
            </p:cNvPr>
            <p:cNvSpPr/>
            <p:nvPr/>
          </p:nvSpPr>
          <p:spPr>
            <a:xfrm>
              <a:off x="6629791" y="4924157"/>
              <a:ext cx="760500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315A674-7EB7-4571-A26B-78988CC746C7}"/>
                </a:ext>
              </a:extLst>
            </p:cNvPr>
            <p:cNvSpPr/>
            <p:nvPr/>
          </p:nvSpPr>
          <p:spPr>
            <a:xfrm>
              <a:off x="5562210" y="4924157"/>
              <a:ext cx="760500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7DD610-07CF-4C52-90D8-F6D83CAB2B06}"/>
                </a:ext>
              </a:extLst>
            </p:cNvPr>
            <p:cNvSpPr txBox="1"/>
            <p:nvPr/>
          </p:nvSpPr>
          <p:spPr>
            <a:xfrm>
              <a:off x="6330202" y="4967410"/>
              <a:ext cx="3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D83189-5B18-49A6-8C10-EB2E97753751}"/>
                </a:ext>
              </a:extLst>
            </p:cNvPr>
            <p:cNvSpPr txBox="1"/>
            <p:nvPr/>
          </p:nvSpPr>
          <p:spPr>
            <a:xfrm>
              <a:off x="7415710" y="4982800"/>
              <a:ext cx="3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4B2CB98-0301-4332-B9E8-EEB8AC62831D}"/>
              </a:ext>
            </a:extLst>
          </p:cNvPr>
          <p:cNvSpPr/>
          <p:nvPr/>
        </p:nvSpPr>
        <p:spPr>
          <a:xfrm>
            <a:off x="8673428" y="2187472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88313" y="3817605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72113" y="3876247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A1C53CD-947B-4C20-B239-AE1F8C1E489B}"/>
              </a:ext>
            </a:extLst>
          </p:cNvPr>
          <p:cNvSpPr/>
          <p:nvPr/>
        </p:nvSpPr>
        <p:spPr>
          <a:xfrm>
            <a:off x="5591432" y="5109288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3E2C36-96C0-4F3B-A596-2F3FCF19EA40}"/>
              </a:ext>
            </a:extLst>
          </p:cNvPr>
          <p:cNvSpPr txBox="1"/>
          <p:nvPr/>
        </p:nvSpPr>
        <p:spPr>
          <a:xfrm>
            <a:off x="3775232" y="5167930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인증번호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D967CED-A7BF-4A7A-82F9-44E94D411263}"/>
              </a:ext>
            </a:extLst>
          </p:cNvPr>
          <p:cNvCxnSpPr/>
          <p:nvPr/>
        </p:nvCxnSpPr>
        <p:spPr>
          <a:xfrm>
            <a:off x="3543441" y="3443681"/>
            <a:ext cx="568664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34A50E5-E79D-4934-8E2B-B9385BCFD553}"/>
              </a:ext>
            </a:extLst>
          </p:cNvPr>
          <p:cNvSpPr/>
          <p:nvPr/>
        </p:nvSpPr>
        <p:spPr>
          <a:xfrm>
            <a:off x="8673428" y="4660021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539269" y="5843420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완료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8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469ABD93-776A-4331-B30F-456E6DE2BCC3}"/>
              </a:ext>
            </a:extLst>
          </p:cNvPr>
          <p:cNvSpPr txBox="1"/>
          <p:nvPr/>
        </p:nvSpPr>
        <p:spPr>
          <a:xfrm>
            <a:off x="9441542" y="6049226"/>
            <a:ext cx="269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비밀번호 찾기 </a:t>
            </a:r>
            <a:endParaRPr lang="en-US" altLang="ko-KR" sz="2000" dirty="0"/>
          </a:p>
          <a:p>
            <a:pPr algn="ctr"/>
            <a:r>
              <a:rPr lang="ko-KR" altLang="en-US" sz="2000" dirty="0"/>
              <a:t>페이지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E8DD31B-1ED8-4E88-8877-678C714F8413}"/>
              </a:ext>
            </a:extLst>
          </p:cNvPr>
          <p:cNvGrpSpPr/>
          <p:nvPr/>
        </p:nvGrpSpPr>
        <p:grpSpPr>
          <a:xfrm>
            <a:off x="3000240" y="588205"/>
            <a:ext cx="6676570" cy="4879143"/>
            <a:chOff x="2943679" y="988311"/>
            <a:chExt cx="6676570" cy="487914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D6D8CA0-E052-4569-A29A-4DBCC7B820BC}"/>
                </a:ext>
              </a:extLst>
            </p:cNvPr>
            <p:cNvGrpSpPr/>
            <p:nvPr/>
          </p:nvGrpSpPr>
          <p:grpSpPr>
            <a:xfrm>
              <a:off x="2943679" y="988311"/>
              <a:ext cx="6676570" cy="4879143"/>
              <a:chOff x="2943679" y="988311"/>
              <a:chExt cx="6676570" cy="487914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F279D391-C1FA-4FF5-80EC-32EEF9A57990}"/>
                  </a:ext>
                </a:extLst>
              </p:cNvPr>
              <p:cNvGrpSpPr/>
              <p:nvPr/>
            </p:nvGrpSpPr>
            <p:grpSpPr>
              <a:xfrm>
                <a:off x="2943679" y="988311"/>
                <a:ext cx="6676570" cy="4879143"/>
                <a:chOff x="6742270" y="4369201"/>
                <a:chExt cx="3249271" cy="1117006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DA7383E-2766-459B-9D6F-22A511649F31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1117006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위쪽 모서리 12">
                  <a:extLst>
                    <a:ext uri="{FF2B5EF4-FFF2-40B4-BE49-F238E27FC236}">
                      <a16:creationId xmlns:a16="http://schemas.microsoft.com/office/drawing/2014/main" id="{DED920CC-E3FB-4032-92BB-FA04F85B7960}"/>
                    </a:ext>
                  </a:extLst>
                </p:cNvPr>
                <p:cNvSpPr/>
                <p:nvPr/>
              </p:nvSpPr>
              <p:spPr>
                <a:xfrm>
                  <a:off x="6742270" y="4369201"/>
                  <a:ext cx="3249271" cy="902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/>
                    <a:t>비밀번호 찾기</a:t>
                  </a:r>
                </a:p>
              </p:txBody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8D045725-9B2E-4C17-8A04-102640DA0B59}"/>
                  </a:ext>
                </a:extLst>
              </p:cNvPr>
              <p:cNvGrpSpPr/>
              <p:nvPr/>
            </p:nvGrpSpPr>
            <p:grpSpPr>
              <a:xfrm>
                <a:off x="3634222" y="3559049"/>
                <a:ext cx="4729263" cy="394284"/>
                <a:chOff x="3634222" y="3559049"/>
                <a:chExt cx="4729263" cy="394284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F6CC616E-C224-4649-95D9-95521953593E}"/>
                    </a:ext>
                  </a:extLst>
                </p:cNvPr>
                <p:cNvSpPr/>
                <p:nvPr/>
              </p:nvSpPr>
              <p:spPr>
                <a:xfrm>
                  <a:off x="7602985" y="3559049"/>
                  <a:ext cx="760500" cy="394284"/>
                </a:xfrm>
                <a:prstGeom prst="roundRect">
                  <a:avLst>
                    <a:gd name="adj" fmla="val 8272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99C09AC-4C9F-4BA7-8483-542DFCBB0575}"/>
                    </a:ext>
                  </a:extLst>
                </p:cNvPr>
                <p:cNvSpPr txBox="1"/>
                <p:nvPr/>
              </p:nvSpPr>
              <p:spPr>
                <a:xfrm>
                  <a:off x="3634222" y="3613084"/>
                  <a:ext cx="13191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/>
                    <a:t>전화번호</a:t>
                  </a:r>
                </a:p>
              </p:txBody>
            </p:sp>
          </p:grp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D0FD63C-839D-405A-B593-A4D2F0122D33}"/>
                </a:ext>
              </a:extLst>
            </p:cNvPr>
            <p:cNvSpPr/>
            <p:nvPr/>
          </p:nvSpPr>
          <p:spPr>
            <a:xfrm>
              <a:off x="6549333" y="3559049"/>
              <a:ext cx="760500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315A674-7EB7-4571-A26B-78988CC746C7}"/>
                </a:ext>
              </a:extLst>
            </p:cNvPr>
            <p:cNvSpPr/>
            <p:nvPr/>
          </p:nvSpPr>
          <p:spPr>
            <a:xfrm>
              <a:off x="5495681" y="3559049"/>
              <a:ext cx="760500" cy="394284"/>
            </a:xfrm>
            <a:prstGeom prst="roundRect">
              <a:avLst>
                <a:gd name="adj" fmla="val 82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7DD610-07CF-4C52-90D8-F6D83CAB2B06}"/>
                </a:ext>
              </a:extLst>
            </p:cNvPr>
            <p:cNvSpPr txBox="1"/>
            <p:nvPr/>
          </p:nvSpPr>
          <p:spPr>
            <a:xfrm>
              <a:off x="6281964" y="3597696"/>
              <a:ext cx="3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D83189-5B18-49A6-8C10-EB2E97753751}"/>
                </a:ext>
              </a:extLst>
            </p:cNvPr>
            <p:cNvSpPr txBox="1"/>
            <p:nvPr/>
          </p:nvSpPr>
          <p:spPr>
            <a:xfrm>
              <a:off x="7321323" y="3617692"/>
              <a:ext cx="305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5656670-E9A9-4F31-B4A0-E0EC30490C6B}"/>
              </a:ext>
            </a:extLst>
          </p:cNvPr>
          <p:cNvSpPr/>
          <p:nvPr/>
        </p:nvSpPr>
        <p:spPr>
          <a:xfrm>
            <a:off x="5552242" y="2450360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0D15B-CB6B-4FDA-901C-4A8FB60CC90B}"/>
              </a:ext>
            </a:extLst>
          </p:cNvPr>
          <p:cNvSpPr txBox="1"/>
          <p:nvPr/>
        </p:nvSpPr>
        <p:spPr>
          <a:xfrm>
            <a:off x="3718641" y="2509002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A1C53CD-947B-4C20-B239-AE1F8C1E489B}"/>
              </a:ext>
            </a:extLst>
          </p:cNvPr>
          <p:cNvSpPr/>
          <p:nvPr/>
        </p:nvSpPr>
        <p:spPr>
          <a:xfrm>
            <a:off x="5506983" y="3853369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3E2C36-96C0-4F3B-A596-2F3FCF19EA40}"/>
              </a:ext>
            </a:extLst>
          </p:cNvPr>
          <p:cNvSpPr txBox="1"/>
          <p:nvPr/>
        </p:nvSpPr>
        <p:spPr>
          <a:xfrm>
            <a:off x="3690783" y="3912011"/>
            <a:ext cx="131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인증번호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34A50E5-E79D-4934-8E2B-B9385BCFD553}"/>
              </a:ext>
            </a:extLst>
          </p:cNvPr>
          <p:cNvSpPr/>
          <p:nvPr/>
        </p:nvSpPr>
        <p:spPr>
          <a:xfrm>
            <a:off x="8554500" y="3332346"/>
            <a:ext cx="637260" cy="122342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>
                <a:solidFill>
                  <a:schemeClr val="bg1">
                    <a:lumMod val="95000"/>
                  </a:schemeClr>
                </a:solidFill>
              </a:rPr>
              <a:t>인증번호  받기</a:t>
            </a:r>
            <a:endParaRPr lang="en-US" altLang="ko-KR" sz="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C990C0F-2268-45DF-979E-656D62C46078}"/>
              </a:ext>
            </a:extLst>
          </p:cNvPr>
          <p:cNvSpPr/>
          <p:nvPr/>
        </p:nvSpPr>
        <p:spPr>
          <a:xfrm>
            <a:off x="5626765" y="4660358"/>
            <a:ext cx="1423519" cy="394284"/>
          </a:xfrm>
          <a:prstGeom prst="roundRect">
            <a:avLst>
              <a:gd name="adj" fmla="val 827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95000"/>
                  </a:schemeClr>
                </a:solidFill>
              </a:rPr>
              <a:t>다음</a:t>
            </a:r>
            <a:endParaRPr lang="en-US" altLang="ko-K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6CE2C89-69FF-4145-A970-3FEBC5B4C709}"/>
              </a:ext>
            </a:extLst>
          </p:cNvPr>
          <p:cNvSpPr/>
          <p:nvPr/>
        </p:nvSpPr>
        <p:spPr>
          <a:xfrm>
            <a:off x="5539598" y="1739501"/>
            <a:ext cx="2913063" cy="394284"/>
          </a:xfrm>
          <a:prstGeom prst="roundRect">
            <a:avLst>
              <a:gd name="adj" fmla="val 8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9AD49B-3A19-46E0-8F92-560C88FE5FAC}"/>
              </a:ext>
            </a:extLst>
          </p:cNvPr>
          <p:cNvSpPr txBox="1"/>
          <p:nvPr/>
        </p:nvSpPr>
        <p:spPr>
          <a:xfrm>
            <a:off x="3695682" y="1798143"/>
            <a:ext cx="702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아이디</a:t>
            </a:r>
          </a:p>
        </p:txBody>
      </p:sp>
    </p:spTree>
    <p:extLst>
      <p:ext uri="{BB962C8B-B14F-4D97-AF65-F5344CB8AC3E}">
        <p14:creationId xmlns:p14="http://schemas.microsoft.com/office/powerpoint/2010/main" val="170549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222</Words>
  <Application>Microsoft Office PowerPoint</Application>
  <PresentationFormat>와이드스크린</PresentationFormat>
  <Paragraphs>128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Upheaval TT (BRK)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47</cp:revision>
  <dcterms:created xsi:type="dcterms:W3CDTF">2024-07-09T05:03:37Z</dcterms:created>
  <dcterms:modified xsi:type="dcterms:W3CDTF">2024-07-10T06:01:56Z</dcterms:modified>
</cp:coreProperties>
</file>