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62" r:id="rId2"/>
    <p:sldId id="260" r:id="rId3"/>
    <p:sldId id="263" r:id="rId4"/>
    <p:sldId id="265" r:id="rId5"/>
    <p:sldId id="264" r:id="rId6"/>
    <p:sldId id="261" r:id="rId7"/>
    <p:sldId id="287" r:id="rId8"/>
    <p:sldId id="288" r:id="rId9"/>
    <p:sldId id="271" r:id="rId10"/>
    <p:sldId id="272" r:id="rId11"/>
    <p:sldId id="273" r:id="rId12"/>
    <p:sldId id="284" r:id="rId13"/>
    <p:sldId id="267" r:id="rId14"/>
    <p:sldId id="277" r:id="rId15"/>
    <p:sldId id="283" r:id="rId16"/>
    <p:sldId id="276" r:id="rId17"/>
    <p:sldId id="275" r:id="rId18"/>
    <p:sldId id="270" r:id="rId19"/>
    <p:sldId id="279" r:id="rId20"/>
    <p:sldId id="285" r:id="rId21"/>
    <p:sldId id="278" r:id="rId22"/>
    <p:sldId id="274" r:id="rId23"/>
    <p:sldId id="258" r:id="rId24"/>
    <p:sldId id="269" r:id="rId25"/>
    <p:sldId id="280" r:id="rId26"/>
    <p:sldId id="286" r:id="rId27"/>
    <p:sldId id="281" r:id="rId28"/>
    <p:sldId id="268" r:id="rId29"/>
    <p:sldId id="282" r:id="rId30"/>
    <p:sldId id="26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1BE9"/>
    <a:srgbClr val="525250"/>
    <a:srgbClr val="878785"/>
    <a:srgbClr val="232524"/>
    <a:srgbClr val="02020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20" y="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4" d="100"/>
          <a:sy n="44" d="100"/>
        </p:scale>
        <p:origin x="27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0-4786-8F82-FAB95CEE52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0-4786-8F82-FAB95CEE52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D0-4786-8F82-FAB95CEE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27-48AE-A066-5EDBC09095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27-48AE-A066-5EDBC09095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27-48AE-A066-5EDBC09095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27-48AE-A066-5EDBC09095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5-41A2-BDC1-A4BF19948C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127-48AE-A066-5EDBC09095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127-48AE-A066-5EDBC09095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127-48AE-A066-5EDBC09095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127-48AE-A066-5EDBC09095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5-41A2-BDC1-A4BF19948C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127-48AE-A066-5EDBC09095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127-48AE-A066-5EDBC09095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127-48AE-A066-5EDBC09095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127-48AE-A066-5EDBC09095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A5-41A2-BDC1-A4BF19948C4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BA2526-F2FD-852D-6A6D-E604C3FEDC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EFDD2E-5054-1308-DEA0-FA9E02FB4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9E1-4C8F-40AF-A670-B7CE4DE36E25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ABD59-47B2-E9EC-CD77-A2DD0EFAA5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A690-D415-A630-1919-9C193B2CB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E2C6A-89D1-46B2-B003-E05D83B50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64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B25-E286-438C-1421-A110DC8C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741408-E947-E1E6-4050-238E230F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6D15-F7AE-CF63-3116-A9B6637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F072-99F6-428E-2705-D4662013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102CD-BB7F-0EA1-2A92-C3F9392B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FCE0-AB1B-6A8C-EA60-683080E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8FEE8-2106-F9AF-5BDF-5422797F2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2474D-C995-E580-80CB-90DD3F6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F59263-87B8-2F19-8A62-550D6FD3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6E237-6083-4DBF-06CB-882458C7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778F2-CF74-D0F2-70FB-200CDF6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20EB1-1FF2-665C-573E-2747A77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2C28E-02C8-A686-F12F-B03A6F8C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176C8-47EB-026D-5448-E405A1F5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171-EE02-9F55-3974-512FEAC7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DA098-9B81-2F70-627F-AD0CF23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3C316D-1BF4-A41C-EBF5-DD802824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1B56-13EB-30F0-ADD2-5E803539D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26D6D-0050-E804-FD67-8FE34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A7BDA-645E-D0E5-049E-8905CC6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57EB9-7159-CDE3-53D1-842BF8C1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E5C7-84F4-F0F8-2951-F9AE3B44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389E8-1842-3E2C-E6D6-12FACFB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83328-87F6-7C07-34E9-6B4A49FA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59F6F-F05A-EE61-3B00-FE82323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F739-5BC1-ACCC-3C9B-DD73A28C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15D84-7CE6-A0F2-0667-EA57BC1A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5A78-3A12-277A-3B43-8E01B7F98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039BD-DD18-4C38-B2A6-A02B17E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4C60-31DF-3484-1F73-1956906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F9395-0DE1-03D3-B512-1CE8F98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BA161-38CA-38CC-C357-24AD1179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A4A82-8F0A-EE4A-817C-91D26F8D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0A65B-CA04-4AE1-F03D-674E6918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69A26-C9A9-13FB-875D-7B1BC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B5187-8852-69F8-ABD5-3577201D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0464-ABC1-C45F-9EA0-DB14450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D0E9-13D2-74D3-E665-5F991C39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26A17-35F7-99D9-7366-FAB0FF97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6BE31-FFDA-2967-379C-DDA2A9A89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19151-F5B5-D720-CD42-1CE16794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644F0-EE76-25AC-2A73-9320DBC9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7B10A-CBE2-B609-9C9C-86A55497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CC141-4A2B-0C15-F49E-0F79740C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78A82-8291-42D8-B73F-D9718EC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7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E1E1-3B1B-3D06-2E24-7C8EBA3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AF925-6A01-E805-01C1-FC78390E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0ADF6-EEE8-92C0-3CF6-F4EB3D5B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2ABBB-90BB-0811-6DCC-6BCCB495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9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29CB2-0568-42AB-2325-3FADD32A3D92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3DFE36-682F-DC09-A724-559670CC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501934-2926-874B-AE09-F1DF035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4AE85-15A8-DE3E-7F7F-BB026FA5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F8B4-FA61-C5A4-6E1F-4E42091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D5B68-CAE9-59CF-5324-85F6082C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C652-671D-AC53-8BEB-0C3C4321B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6E39F-5AB2-1E56-0DC1-B87E6EC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9DBDF-B085-A51E-B9A7-310E65B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A9306-8403-D7F0-1F8E-531334F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55501-8D4C-C454-7554-BBCD90C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82C2C-5145-E9BF-E4DC-8FCE36A8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905A9-9F08-C368-5AEE-782CD014C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8194-196C-4BEC-8F2E-7F6F76550B38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3B54-3333-3C70-7D9F-2FD2E8D9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40ACF-B050-E361-5CE3-AA35524C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5D80-9EB2-47A7-951C-9685407FC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075D7-F72A-3360-ABF1-19D668F9F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8542" y="691375"/>
            <a:ext cx="3814915" cy="4326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3BA35-2A37-C1B1-05B0-B91C045B3C0D}"/>
              </a:ext>
            </a:extLst>
          </p:cNvPr>
          <p:cNvSpPr txBox="1"/>
          <p:nvPr/>
        </p:nvSpPr>
        <p:spPr>
          <a:xfrm>
            <a:off x="3134997" y="5207618"/>
            <a:ext cx="5922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MuseLab</a:t>
            </a:r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(String)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김희구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신호연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유성문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강가연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61B3E-553E-1202-601E-370C7B42E2D5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3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4A6FA0-9182-415E-29A7-77D74DDCDA7D}"/>
              </a:ext>
            </a:extLst>
          </p:cNvPr>
          <p:cNvGrpSpPr/>
          <p:nvPr/>
        </p:nvGrpSpPr>
        <p:grpSpPr>
          <a:xfrm>
            <a:off x="1153688" y="1114062"/>
            <a:ext cx="9886944" cy="5236276"/>
            <a:chOff x="739382" y="1050562"/>
            <a:chExt cx="10633770" cy="523627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4141F7-16C1-CB6C-487C-6398277DFEEE}"/>
                </a:ext>
              </a:extLst>
            </p:cNvPr>
            <p:cNvSpPr/>
            <p:nvPr/>
          </p:nvSpPr>
          <p:spPr>
            <a:xfrm>
              <a:off x="739382" y="1067138"/>
              <a:ext cx="7217470" cy="521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DD68978-DF95-BC8A-70AE-BE64ECF75C6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073452" y="3657779"/>
              <a:ext cx="7739192" cy="2633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C303BC-149D-93CC-44F4-0B20F1DCEAB6}"/>
                </a:ext>
              </a:extLst>
            </p:cNvPr>
            <p:cNvSpPr/>
            <p:nvPr/>
          </p:nvSpPr>
          <p:spPr>
            <a:xfrm>
              <a:off x="8812644" y="1050562"/>
              <a:ext cx="2560508" cy="52197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9434600-EA53-FF68-8EC9-4D9AC8100D28}"/>
                </a:ext>
              </a:extLst>
            </p:cNvPr>
            <p:cNvSpPr/>
            <p:nvPr/>
          </p:nvSpPr>
          <p:spPr>
            <a:xfrm>
              <a:off x="107345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B050541-36DA-3586-A6ED-CC972885D7FC}"/>
                </a:ext>
              </a:extLst>
            </p:cNvPr>
            <p:cNvSpPr/>
            <p:nvPr/>
          </p:nvSpPr>
          <p:spPr>
            <a:xfrm>
              <a:off x="3417392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7B7BE6E-BD77-EC44-E252-D26985FA5316}"/>
                </a:ext>
              </a:extLst>
            </p:cNvPr>
            <p:cNvSpPr/>
            <p:nvPr/>
          </p:nvSpPr>
          <p:spPr>
            <a:xfrm>
              <a:off x="5761333" y="1317262"/>
              <a:ext cx="1903419" cy="4715573"/>
            </a:xfrm>
            <a:prstGeom prst="roundRect">
              <a:avLst>
                <a:gd name="adj" fmla="val 22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D23AA9-7A6A-2133-AD04-265C476A574B}"/>
                </a:ext>
              </a:extLst>
            </p:cNvPr>
            <p:cNvSpPr txBox="1"/>
            <p:nvPr/>
          </p:nvSpPr>
          <p:spPr>
            <a:xfrm>
              <a:off x="1450873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5C7C7-D657-B380-2174-A0ACC11B3DC3}"/>
                </a:ext>
              </a:extLst>
            </p:cNvPr>
            <p:cNvSpPr txBox="1"/>
            <p:nvPr/>
          </p:nvSpPr>
          <p:spPr>
            <a:xfrm>
              <a:off x="3818210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004AE5-80BD-18E1-02D7-0A4391361048}"/>
                </a:ext>
              </a:extLst>
            </p:cNvPr>
            <p:cNvSpPr txBox="1"/>
            <p:nvPr/>
          </p:nvSpPr>
          <p:spPr>
            <a:xfrm>
              <a:off x="6138754" y="3489689"/>
              <a:ext cx="11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항목 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08DC8A-2C31-2740-3488-0D0B6209EB57}"/>
                </a:ext>
              </a:extLst>
            </p:cNvPr>
            <p:cNvSpPr txBox="1"/>
            <p:nvPr/>
          </p:nvSpPr>
          <p:spPr>
            <a:xfrm>
              <a:off x="9107622" y="3197301"/>
              <a:ext cx="2003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내용을</a:t>
              </a:r>
              <a:endParaRPr lang="en-US" altLang="ko-KR" sz="28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30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839527-8D56-3594-26A8-12936DB8C624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CD4B8-4B45-5CB4-5A00-731DCAC637D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D54DA9-761F-5D48-6D24-398AB492F6A2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53F4E08-8238-996C-B446-ED6F008D3F29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622105E-AFBE-62B4-7FF7-6EAC73814CD3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92FDAA-1CE9-30B4-3E87-529615BD5A8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6CBE16-10A2-2CD6-EA44-72019676820C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A73D4-8629-17EF-DF83-B7CB32990B52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CE623-F0E5-A41A-A115-BE227BA15AAC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E8DA4-8251-282E-FD73-261E63F012E2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0051-47D3-A676-1DAB-C7BC8EEF4D08}"/>
              </a:ext>
            </a:extLst>
          </p:cNvPr>
          <p:cNvSpPr txBox="1"/>
          <p:nvPr/>
        </p:nvSpPr>
        <p:spPr>
          <a:xfrm>
            <a:off x="539420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B8D84-9F96-B58B-C3C5-6BEC56CDEB51}"/>
              </a:ext>
            </a:extLst>
          </p:cNvPr>
          <p:cNvSpPr txBox="1"/>
          <p:nvPr/>
        </p:nvSpPr>
        <p:spPr>
          <a:xfrm>
            <a:off x="539420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9D9F-C866-A3CF-045E-0A5F2F0DAE8A}"/>
              </a:ext>
            </a:extLst>
          </p:cNvPr>
          <p:cNvSpPr txBox="1"/>
          <p:nvPr/>
        </p:nvSpPr>
        <p:spPr>
          <a:xfrm>
            <a:off x="9186928" y="5296959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7F-12BE-3844-1723-30E0CA9BD892}"/>
              </a:ext>
            </a:extLst>
          </p:cNvPr>
          <p:cNvSpPr txBox="1"/>
          <p:nvPr/>
        </p:nvSpPr>
        <p:spPr>
          <a:xfrm>
            <a:off x="9186928" y="4817119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C7B74-104E-9E72-7E7E-CD98E426B91E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B9F8B-834C-4C77-FEB4-71F2E767DB07}"/>
              </a:ext>
            </a:extLst>
          </p:cNvPr>
          <p:cNvSpPr txBox="1"/>
          <p:nvPr/>
        </p:nvSpPr>
        <p:spPr>
          <a:xfrm>
            <a:off x="7333560" y="16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3275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1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01DBF7-0125-25FC-DD5F-3FD2B809F56F}"/>
              </a:ext>
            </a:extLst>
          </p:cNvPr>
          <p:cNvSpPr/>
          <p:nvPr/>
        </p:nvSpPr>
        <p:spPr>
          <a:xfrm>
            <a:off x="1153688" y="3173817"/>
            <a:ext cx="4001751" cy="21072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BCCF57-A500-C624-DC4B-2542401458D8}"/>
              </a:ext>
            </a:extLst>
          </p:cNvPr>
          <p:cNvSpPr/>
          <p:nvPr/>
        </p:nvSpPr>
        <p:spPr>
          <a:xfrm>
            <a:off x="1153688" y="1289448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6A2BF-D457-537F-455C-476620B0D45F}"/>
              </a:ext>
            </a:extLst>
          </p:cNvPr>
          <p:cNvSpPr/>
          <p:nvPr/>
        </p:nvSpPr>
        <p:spPr>
          <a:xfrm>
            <a:off x="1153688" y="2201240"/>
            <a:ext cx="4001751" cy="7193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0F3B9-597B-4838-A679-AE00C3D936E8}"/>
              </a:ext>
            </a:extLst>
          </p:cNvPr>
          <p:cNvSpPr/>
          <p:nvPr/>
        </p:nvSpPr>
        <p:spPr>
          <a:xfrm>
            <a:off x="1153688" y="5453296"/>
            <a:ext cx="4001751" cy="719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82C5D3-29E4-875F-E394-32CBCD132CB3}"/>
              </a:ext>
            </a:extLst>
          </p:cNvPr>
          <p:cNvSpPr/>
          <p:nvPr/>
        </p:nvSpPr>
        <p:spPr>
          <a:xfrm>
            <a:off x="1505740" y="3535962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A6B0-45E7-F3C3-7BE5-2B4DD3B36C5E}"/>
              </a:ext>
            </a:extLst>
          </p:cNvPr>
          <p:cNvSpPr/>
          <p:nvPr/>
        </p:nvSpPr>
        <p:spPr>
          <a:xfrm>
            <a:off x="1505740" y="4417361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8454F7-982B-43FC-3ACC-7D998462E59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154564" y="2008750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290370-5E52-C0BF-936C-2F04F5DFFA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4564" y="2920542"/>
            <a:ext cx="0" cy="2532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3F9C09-8409-9D01-AD20-D9ED78CEE5D2}"/>
              </a:ext>
            </a:extLst>
          </p:cNvPr>
          <p:cNvCxnSpPr/>
          <p:nvPr/>
        </p:nvCxnSpPr>
        <p:spPr>
          <a:xfrm>
            <a:off x="3154564" y="5281069"/>
            <a:ext cx="0" cy="19249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2DCF2B-51DC-4408-B79D-3A426F88DD13}"/>
              </a:ext>
            </a:extLst>
          </p:cNvPr>
          <p:cNvSpPr txBox="1"/>
          <p:nvPr/>
        </p:nvSpPr>
        <p:spPr>
          <a:xfrm>
            <a:off x="2238286" y="146443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E02D0-9D70-2BC5-2D49-7762FEBB041B}"/>
              </a:ext>
            </a:extLst>
          </p:cNvPr>
          <p:cNvSpPr txBox="1"/>
          <p:nvPr/>
        </p:nvSpPr>
        <p:spPr>
          <a:xfrm>
            <a:off x="2238286" y="237898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CC1FD-BE68-C55F-4B3B-CBDD18947E0B}"/>
              </a:ext>
            </a:extLst>
          </p:cNvPr>
          <p:cNvSpPr txBox="1"/>
          <p:nvPr/>
        </p:nvSpPr>
        <p:spPr>
          <a:xfrm>
            <a:off x="2145312" y="363496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E3854-B1F1-3341-3A5E-9ACEB40AE0FE}"/>
              </a:ext>
            </a:extLst>
          </p:cNvPr>
          <p:cNvSpPr txBox="1"/>
          <p:nvPr/>
        </p:nvSpPr>
        <p:spPr>
          <a:xfrm>
            <a:off x="2145312" y="451367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5EB39-4FF5-86CA-0DAB-ECDFAF340B01}"/>
              </a:ext>
            </a:extLst>
          </p:cNvPr>
          <p:cNvSpPr txBox="1"/>
          <p:nvPr/>
        </p:nvSpPr>
        <p:spPr>
          <a:xfrm>
            <a:off x="1617924" y="558242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6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04FDA1-2537-B50E-2B89-A9F676EFC265}"/>
              </a:ext>
            </a:extLst>
          </p:cNvPr>
          <p:cNvSpPr/>
          <p:nvPr/>
        </p:nvSpPr>
        <p:spPr>
          <a:xfrm>
            <a:off x="5442958" y="1289449"/>
            <a:ext cx="6152470" cy="493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B5F01-22EB-807A-EA11-80FB871DDF69}"/>
              </a:ext>
            </a:extLst>
          </p:cNvPr>
          <p:cNvSpPr txBox="1"/>
          <p:nvPr/>
        </p:nvSpPr>
        <p:spPr>
          <a:xfrm>
            <a:off x="5881448" y="3499426"/>
            <a:ext cx="5369736" cy="2134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209FC-784E-7DEA-8792-4A0CC1EB79C3}"/>
              </a:ext>
            </a:extLst>
          </p:cNvPr>
          <p:cNvSpPr txBox="1"/>
          <p:nvPr/>
        </p:nvSpPr>
        <p:spPr>
          <a:xfrm>
            <a:off x="5881448" y="2345853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F8D2658-4A70-8F15-3DF9-823F62D292F8}"/>
              </a:ext>
            </a:extLst>
          </p:cNvPr>
          <p:cNvCxnSpPr>
            <a:cxnSpLocks/>
          </p:cNvCxnSpPr>
          <p:nvPr/>
        </p:nvCxnSpPr>
        <p:spPr>
          <a:xfrm>
            <a:off x="5789940" y="3074869"/>
            <a:ext cx="398804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블랙, 무기, 다크이(가) 표시된 사진&#10;&#10;자동 생성된 설명">
            <a:extLst>
              <a:ext uri="{FF2B5EF4-FFF2-40B4-BE49-F238E27FC236}">
                <a16:creationId xmlns:a16="http://schemas.microsoft.com/office/drawing/2014/main" id="{56D6E4B5-D92F-F0D1-734E-69945370EE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DED9-15C1-3714-B9C2-B7A0D9AE5202}"/>
              </a:ext>
            </a:extLst>
          </p:cNvPr>
          <p:cNvSpPr txBox="1"/>
          <p:nvPr/>
        </p:nvSpPr>
        <p:spPr>
          <a:xfrm>
            <a:off x="3048000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ea"/>
                <a:ea typeface="+mj-ea"/>
              </a:rPr>
              <a:t>SPEAK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81A2-B821-B249-D81C-1DA6E2167D7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0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1AE0F6-B4E4-72DF-623E-E169B6433D38}"/>
              </a:ext>
            </a:extLst>
          </p:cNvPr>
          <p:cNvSpPr/>
          <p:nvPr/>
        </p:nvSpPr>
        <p:spPr>
          <a:xfrm>
            <a:off x="1591687" y="1898787"/>
            <a:ext cx="3563411" cy="356341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95EC7E-328E-7B09-202C-63038C3D597F}"/>
              </a:ext>
            </a:extLst>
          </p:cNvPr>
          <p:cNvSpPr/>
          <p:nvPr/>
        </p:nvSpPr>
        <p:spPr>
          <a:xfrm>
            <a:off x="7036902" y="1898787"/>
            <a:ext cx="3563411" cy="35634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E5A3FE-AB36-8D0B-FC3F-80E1CBA336AD}"/>
              </a:ext>
            </a:extLst>
          </p:cNvPr>
          <p:cNvCxnSpPr>
            <a:cxnSpLocks/>
          </p:cNvCxnSpPr>
          <p:nvPr/>
        </p:nvCxnSpPr>
        <p:spPr>
          <a:xfrm>
            <a:off x="5486401" y="32115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E512C1-7C6E-395E-5092-3B60C53CF329}"/>
              </a:ext>
            </a:extLst>
          </p:cNvPr>
          <p:cNvCxnSpPr>
            <a:cxnSpLocks/>
          </p:cNvCxnSpPr>
          <p:nvPr/>
        </p:nvCxnSpPr>
        <p:spPr>
          <a:xfrm flipH="1">
            <a:off x="5486401" y="4278351"/>
            <a:ext cx="122663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1C6588-D0B6-D93B-7EF8-59D6226B4457}"/>
              </a:ext>
            </a:extLst>
          </p:cNvPr>
          <p:cNvSpPr txBox="1"/>
          <p:nvPr/>
        </p:nvSpPr>
        <p:spPr>
          <a:xfrm>
            <a:off x="2174987" y="34411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D0513-B7A5-457F-CB8F-57F8644FCBA0}"/>
              </a:ext>
            </a:extLst>
          </p:cNvPr>
          <p:cNvSpPr txBox="1"/>
          <p:nvPr/>
        </p:nvSpPr>
        <p:spPr>
          <a:xfrm>
            <a:off x="7702275" y="3449659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20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4622735-9385-B764-8ACA-A04835AFB787}"/>
              </a:ext>
            </a:extLst>
          </p:cNvPr>
          <p:cNvSpPr txBox="1"/>
          <p:nvPr/>
        </p:nvSpPr>
        <p:spPr>
          <a:xfrm>
            <a:off x="4266820" y="2672718"/>
            <a:ext cx="3658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latin typeface="+mj-ea"/>
                <a:ea typeface="+mj-ea"/>
              </a:rPr>
              <a:t>Modern</a:t>
            </a:r>
            <a:endParaRPr lang="ko-KR" altLang="en-US" sz="72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7CB0D-B2A1-529A-4814-7C07AD51D23A}"/>
              </a:ext>
            </a:extLst>
          </p:cNvPr>
          <p:cNvSpPr txBox="1"/>
          <p:nvPr/>
        </p:nvSpPr>
        <p:spPr>
          <a:xfrm>
            <a:off x="4158609" y="4096357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기능과 실용성을 중시한 스타일</a:t>
            </a:r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3BB8A938-616E-B1BF-419F-8AD32615796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2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75BDCB-633E-94B4-E112-A5C7A89328E3}"/>
              </a:ext>
            </a:extLst>
          </p:cNvPr>
          <p:cNvSpPr/>
          <p:nvPr/>
        </p:nvSpPr>
        <p:spPr>
          <a:xfrm>
            <a:off x="5221375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7915EB-BC60-4F31-0ABA-696F513D49F0}"/>
              </a:ext>
            </a:extLst>
          </p:cNvPr>
          <p:cNvSpPr/>
          <p:nvPr/>
        </p:nvSpPr>
        <p:spPr>
          <a:xfrm>
            <a:off x="7316162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FD69A1-14FB-DC65-5075-4B8861477D43}"/>
              </a:ext>
            </a:extLst>
          </p:cNvPr>
          <p:cNvSpPr/>
          <p:nvPr/>
        </p:nvSpPr>
        <p:spPr>
          <a:xfrm>
            <a:off x="9410948" y="1692055"/>
            <a:ext cx="1954220" cy="468361"/>
          </a:xfrm>
          <a:prstGeom prst="roundRect">
            <a:avLst>
              <a:gd name="adj" fmla="val 302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1F42DC-BC9C-C7DA-F66B-6816819538A8}"/>
              </a:ext>
            </a:extLst>
          </p:cNvPr>
          <p:cNvSpPr/>
          <p:nvPr/>
        </p:nvSpPr>
        <p:spPr>
          <a:xfrm>
            <a:off x="5221375" y="2358874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C13DB3-3D18-B75B-395B-10F5AEBCBE93}"/>
              </a:ext>
            </a:extLst>
          </p:cNvPr>
          <p:cNvCxnSpPr>
            <a:cxnSpLocks/>
          </p:cNvCxnSpPr>
          <p:nvPr/>
        </p:nvCxnSpPr>
        <p:spPr>
          <a:xfrm>
            <a:off x="7175595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F9FED8-1D7F-1910-4439-A47A9FCB06A3}"/>
              </a:ext>
            </a:extLst>
          </p:cNvPr>
          <p:cNvCxnSpPr>
            <a:cxnSpLocks/>
          </p:cNvCxnSpPr>
          <p:nvPr/>
        </p:nvCxnSpPr>
        <p:spPr>
          <a:xfrm>
            <a:off x="9270381" y="2504513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99A1727-8E5C-BCAF-B022-C638479E996C}"/>
              </a:ext>
            </a:extLst>
          </p:cNvPr>
          <p:cNvSpPr/>
          <p:nvPr/>
        </p:nvSpPr>
        <p:spPr>
          <a:xfrm>
            <a:off x="5221375" y="3615878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D6C004-A912-8806-95E6-0CBA37C5A6E7}"/>
              </a:ext>
            </a:extLst>
          </p:cNvPr>
          <p:cNvCxnSpPr>
            <a:cxnSpLocks/>
          </p:cNvCxnSpPr>
          <p:nvPr/>
        </p:nvCxnSpPr>
        <p:spPr>
          <a:xfrm>
            <a:off x="7175595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AB02E9-CC87-F4A8-C8BC-D044CF22827D}"/>
              </a:ext>
            </a:extLst>
          </p:cNvPr>
          <p:cNvCxnSpPr>
            <a:cxnSpLocks/>
          </p:cNvCxnSpPr>
          <p:nvPr/>
        </p:nvCxnSpPr>
        <p:spPr>
          <a:xfrm>
            <a:off x="9270381" y="3761518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54481-5C1D-45EA-D1ED-DA8E3B9CDA24}"/>
              </a:ext>
            </a:extLst>
          </p:cNvPr>
          <p:cNvSpPr/>
          <p:nvPr/>
        </p:nvSpPr>
        <p:spPr>
          <a:xfrm>
            <a:off x="5221375" y="4872882"/>
            <a:ext cx="6143793" cy="1111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63EE29-350D-E64F-82F6-C3EB883054DA}"/>
              </a:ext>
            </a:extLst>
          </p:cNvPr>
          <p:cNvCxnSpPr>
            <a:cxnSpLocks/>
          </p:cNvCxnSpPr>
          <p:nvPr/>
        </p:nvCxnSpPr>
        <p:spPr>
          <a:xfrm>
            <a:off x="7175595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A0060E4-2CFC-B864-6006-9FA8F3B301EE}"/>
              </a:ext>
            </a:extLst>
          </p:cNvPr>
          <p:cNvCxnSpPr>
            <a:cxnSpLocks/>
          </p:cNvCxnSpPr>
          <p:nvPr/>
        </p:nvCxnSpPr>
        <p:spPr>
          <a:xfrm>
            <a:off x="9270381" y="5018522"/>
            <a:ext cx="0" cy="820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BCD8D2-F7C3-78E0-69CF-0F9777B62BDB}"/>
              </a:ext>
            </a:extLst>
          </p:cNvPr>
          <p:cNvSpPr txBox="1"/>
          <p:nvPr/>
        </p:nvSpPr>
        <p:spPr>
          <a:xfrm>
            <a:off x="5923883" y="1748615"/>
            <a:ext cx="549200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F442A3-E632-E213-F27A-8F85C793F39E}"/>
              </a:ext>
            </a:extLst>
          </p:cNvPr>
          <p:cNvSpPr txBox="1"/>
          <p:nvPr/>
        </p:nvSpPr>
        <p:spPr>
          <a:xfrm>
            <a:off x="8005234" y="1748615"/>
            <a:ext cx="499861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DEF82-1328-6145-7A5A-9F9261CB0C84}"/>
              </a:ext>
            </a:extLst>
          </p:cNvPr>
          <p:cNvSpPr txBox="1"/>
          <p:nvPr/>
        </p:nvSpPr>
        <p:spPr>
          <a:xfrm>
            <a:off x="10135043" y="1748615"/>
            <a:ext cx="506028" cy="35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C8FBE6-02F4-0A18-F5D3-110DFCB3D661}"/>
              </a:ext>
            </a:extLst>
          </p:cNvPr>
          <p:cNvGrpSpPr/>
          <p:nvPr/>
        </p:nvGrpSpPr>
        <p:grpSpPr>
          <a:xfrm>
            <a:off x="5474286" y="2620956"/>
            <a:ext cx="1448394" cy="569610"/>
            <a:chOff x="5445089" y="2477057"/>
            <a:chExt cx="1505861" cy="5922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A40F00-36B6-D916-CC36-2AF1821A5B4E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674DC-1E75-0599-91A5-AC74E28C27D2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0676A16-8962-E4C8-D80E-0A1E935FE4E3}"/>
              </a:ext>
            </a:extLst>
          </p:cNvPr>
          <p:cNvGrpSpPr/>
          <p:nvPr/>
        </p:nvGrpSpPr>
        <p:grpSpPr>
          <a:xfrm>
            <a:off x="5474286" y="3886755"/>
            <a:ext cx="1448394" cy="569610"/>
            <a:chOff x="5445089" y="2477057"/>
            <a:chExt cx="1505861" cy="592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8159A8-969C-3BBD-1B61-FC9C3BA6E43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3F1E8-0BE1-81D9-3A35-C4D91886065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470D1D-6821-9FE0-2B1E-389729077B49}"/>
              </a:ext>
            </a:extLst>
          </p:cNvPr>
          <p:cNvGrpSpPr/>
          <p:nvPr/>
        </p:nvGrpSpPr>
        <p:grpSpPr>
          <a:xfrm>
            <a:off x="5474286" y="5152553"/>
            <a:ext cx="1448394" cy="569610"/>
            <a:chOff x="5445089" y="2477057"/>
            <a:chExt cx="1505861" cy="5922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457321-AA34-F391-6700-B2A254A1EA3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AA9059-0C25-9F42-4C58-2FA6A9171F68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D97DCE-F218-418D-4E46-F9CE7D04B8B2}"/>
              </a:ext>
            </a:extLst>
          </p:cNvPr>
          <p:cNvGrpSpPr/>
          <p:nvPr/>
        </p:nvGrpSpPr>
        <p:grpSpPr>
          <a:xfrm>
            <a:off x="7498792" y="2620956"/>
            <a:ext cx="1448394" cy="569610"/>
            <a:chOff x="5445089" y="2477057"/>
            <a:chExt cx="1505861" cy="5922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692D09-C5CE-481A-2B3E-A52368E6D956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363E1-26E0-56A1-C856-982122D08B3A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B21CE93-DFFD-930F-8950-0F5B21FE64A4}"/>
              </a:ext>
            </a:extLst>
          </p:cNvPr>
          <p:cNvGrpSpPr/>
          <p:nvPr/>
        </p:nvGrpSpPr>
        <p:grpSpPr>
          <a:xfrm>
            <a:off x="7498792" y="3886755"/>
            <a:ext cx="1448394" cy="569610"/>
            <a:chOff x="5445089" y="2477057"/>
            <a:chExt cx="1505861" cy="5922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0DEBEA-1A57-5E64-63BB-D590FAE9F50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BF3517-D6BC-2BA1-A116-84B70F83077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E04D71-AC64-C67F-1C27-4CB18A701B47}"/>
              </a:ext>
            </a:extLst>
          </p:cNvPr>
          <p:cNvGrpSpPr/>
          <p:nvPr/>
        </p:nvGrpSpPr>
        <p:grpSpPr>
          <a:xfrm>
            <a:off x="7498792" y="5152553"/>
            <a:ext cx="1448394" cy="569610"/>
            <a:chOff x="5445089" y="2477057"/>
            <a:chExt cx="1505861" cy="5922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E5746E-E76A-14DD-04D0-70C2C6B8BABA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06E4-0287-2656-C18F-CA2DEFA81634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EA48CA-E622-4F33-B639-96B651D57F53}"/>
              </a:ext>
            </a:extLst>
          </p:cNvPr>
          <p:cNvGrpSpPr/>
          <p:nvPr/>
        </p:nvGrpSpPr>
        <p:grpSpPr>
          <a:xfrm>
            <a:off x="9523297" y="2620956"/>
            <a:ext cx="1448394" cy="569610"/>
            <a:chOff x="5445089" y="2477057"/>
            <a:chExt cx="1505861" cy="5922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3DFBC1-5DF2-C0F0-E0FB-C1EAB4CE6D1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9FF29D-699E-2CE4-4278-47BE5D0B5BB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9F0252-59DF-C83D-D951-5812954020F1}"/>
              </a:ext>
            </a:extLst>
          </p:cNvPr>
          <p:cNvGrpSpPr/>
          <p:nvPr/>
        </p:nvGrpSpPr>
        <p:grpSpPr>
          <a:xfrm>
            <a:off x="9523297" y="3886755"/>
            <a:ext cx="1448394" cy="569610"/>
            <a:chOff x="5445089" y="2477057"/>
            <a:chExt cx="1505861" cy="5922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51B88C-524E-EC88-06FF-2E0BF9C0E83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BC5A15-2D96-B1F4-8E43-DAE6AE272E9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6C8462C-5AEA-4474-7E5C-80434246E1AB}"/>
              </a:ext>
            </a:extLst>
          </p:cNvPr>
          <p:cNvGrpSpPr/>
          <p:nvPr/>
        </p:nvGrpSpPr>
        <p:grpSpPr>
          <a:xfrm>
            <a:off x="9523297" y="5152553"/>
            <a:ext cx="1448394" cy="569610"/>
            <a:chOff x="5445089" y="2477057"/>
            <a:chExt cx="1505861" cy="59221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38CCEB-7455-4D25-AAB9-E6679436D43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CA7DB-D3CD-1108-90CA-C666ED04F4A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9A96FB-AB55-A77F-DA8F-1758AA2D8404}"/>
              </a:ext>
            </a:extLst>
          </p:cNvPr>
          <p:cNvSpPr/>
          <p:nvPr/>
        </p:nvSpPr>
        <p:spPr>
          <a:xfrm>
            <a:off x="826831" y="1718531"/>
            <a:ext cx="4185654" cy="4265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양쪽 대괄호 62">
            <a:extLst>
              <a:ext uri="{FF2B5EF4-FFF2-40B4-BE49-F238E27FC236}">
                <a16:creationId xmlns:a16="http://schemas.microsoft.com/office/drawing/2014/main" id="{47C7A7D1-D16C-106E-E000-DEBE2EA9A465}"/>
              </a:ext>
            </a:extLst>
          </p:cNvPr>
          <p:cNvSpPr/>
          <p:nvPr/>
        </p:nvSpPr>
        <p:spPr>
          <a:xfrm>
            <a:off x="1200874" y="2169176"/>
            <a:ext cx="3426129" cy="1111365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51BFBB-ABAF-0B2D-D1CE-B496B415FD94}"/>
              </a:ext>
            </a:extLst>
          </p:cNvPr>
          <p:cNvSpPr txBox="1"/>
          <p:nvPr/>
        </p:nvSpPr>
        <p:spPr>
          <a:xfrm>
            <a:off x="1222326" y="3761518"/>
            <a:ext cx="3426129" cy="186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060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2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1673B4-8268-4819-CD97-C68A342689AC}"/>
              </a:ext>
            </a:extLst>
          </p:cNvPr>
          <p:cNvCxnSpPr>
            <a:stCxn id="12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7C0CB01-CB2E-90A9-0B0A-975F4D36685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5E8CFDD-BD37-B4AB-051D-D24C03391D60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0789638-33FB-3150-9DE9-CB79BA5D653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E0A34DC-6FDD-0470-6E40-2B6EC316F297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7055A-F7A2-70AD-C98C-4D4917CB1C6D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48F98FF-70C8-5148-934D-6DD59A1945AD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63550FF-97B3-E48E-2FA1-25AB34249478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7ED051E5-D7D3-597B-CA34-25E850742BCF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43B7454-CF15-C327-92DB-CA3D91DD2D44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ECF40-C539-F407-07FA-0ACEFE383DA5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E80E1-05DD-053F-F29F-A9C01DDF93FC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39F35-57A4-548A-F9DE-75AA42079844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A4039B-DBED-7584-EBF1-610B0DFEFD68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7F2AF6-9BC8-DF6F-0086-90A3A8C50DDB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57927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332DFE1-D1BC-008F-D912-0D1F8A8AC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D7A33-1557-1614-3744-AEC878848314}"/>
              </a:ext>
            </a:extLst>
          </p:cNvPr>
          <p:cNvSpPr txBox="1"/>
          <p:nvPr/>
        </p:nvSpPr>
        <p:spPr>
          <a:xfrm>
            <a:off x="3048000" y="488483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GROWTH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A825F-2C68-86D3-B210-FC892B98B71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9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C91CC83-7866-FB0B-7DBC-3CA5AA9B2F7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4FA480-381D-BC05-5F25-26388532BDCC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840E49F-AD7C-45BA-6053-E14038F360AA}"/>
              </a:ext>
            </a:extLst>
          </p:cNvPr>
          <p:cNvSpPr/>
          <p:nvPr/>
        </p:nvSpPr>
        <p:spPr>
          <a:xfrm>
            <a:off x="3355761" y="1937348"/>
            <a:ext cx="2661578" cy="26615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40EA0A-EEAD-8C49-1977-A2781EC76A3C}"/>
              </a:ext>
            </a:extLst>
          </p:cNvPr>
          <p:cNvSpPr/>
          <p:nvPr/>
        </p:nvSpPr>
        <p:spPr>
          <a:xfrm>
            <a:off x="4055669" y="1937348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BA900-A5E4-D137-E28D-7D6674125B8D}"/>
              </a:ext>
            </a:extLst>
          </p:cNvPr>
          <p:cNvSpPr/>
          <p:nvPr/>
        </p:nvSpPr>
        <p:spPr>
          <a:xfrm>
            <a:off x="4055669" y="3353219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2A9C0B-1175-831F-65D1-9BBA48431E4F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389346-6AE2-8D17-28A9-9F94C0333BD4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557CC-3CEB-FD07-004E-C2577E7955F0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6E7A8-3FA2-BCC2-B69B-8E4F8F21513E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B10A8-7B0B-7DA7-84BB-4C46F29A3BF9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단계</a:t>
            </a:r>
            <a:r>
              <a:rPr lang="en-US" altLang="ko-KR" dirty="0">
                <a:solidFill>
                  <a:schemeClr val="accent4"/>
                </a:solidFill>
              </a:rPr>
              <a:t>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B82B2-F42D-9522-DA58-278E02BFE87D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235F2D-A80F-3E8F-A36D-17141657BF64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41AB8-BCD3-6D8A-FF0E-D74CDBE22437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F8AD3-2CD7-96FD-4B5F-BF75CAB9567E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1C195-8CA4-9C55-EA83-5C1BE124BA3D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48532-5CC1-56D9-AC7D-62F6891BE5C3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35660D-B15F-EF9B-589D-5E3FABE37A79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1C854-0BC7-91FF-FB81-D72ED7FAB68D}"/>
              </a:ext>
            </a:extLst>
          </p:cNvPr>
          <p:cNvSpPr txBox="1"/>
          <p:nvPr/>
        </p:nvSpPr>
        <p:spPr>
          <a:xfrm flipH="1">
            <a:off x="8178066" y="178721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02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36BD49-CE9F-9DB9-6C03-7D721A3C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420" y="417094"/>
            <a:ext cx="11317485" cy="226466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43C040-2DF2-0CFA-C095-E11F43495F8F}"/>
              </a:ext>
            </a:extLst>
          </p:cNvPr>
          <p:cNvCxnSpPr>
            <a:cxnSpLocks/>
          </p:cNvCxnSpPr>
          <p:nvPr/>
        </p:nvCxnSpPr>
        <p:spPr>
          <a:xfrm>
            <a:off x="877637" y="907716"/>
            <a:ext cx="5358063" cy="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8C5174-002E-8FB9-7655-0FC41CE52AE0}"/>
              </a:ext>
            </a:extLst>
          </p:cNvPr>
          <p:cNvSpPr txBox="1"/>
          <p:nvPr/>
        </p:nvSpPr>
        <p:spPr>
          <a:xfrm>
            <a:off x="968843" y="1136729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</a:schemeClr>
                </a:solidFill>
              </a:rPr>
              <a:t>목차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B5107A-D926-DA22-A0DD-6CAE9AE971DA}"/>
              </a:ext>
            </a:extLst>
          </p:cNvPr>
          <p:cNvSpPr/>
          <p:nvPr/>
        </p:nvSpPr>
        <p:spPr>
          <a:xfrm>
            <a:off x="50607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396F-783B-AE52-1832-45DBE9A19E9E}"/>
              </a:ext>
            </a:extLst>
          </p:cNvPr>
          <p:cNvSpPr txBox="1"/>
          <p:nvPr/>
        </p:nvSpPr>
        <p:spPr>
          <a:xfrm>
            <a:off x="932239" y="4029697"/>
            <a:ext cx="730101" cy="64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8916-AB2F-E43B-7C70-2D46F9C28A9C}"/>
              </a:ext>
            </a:extLst>
          </p:cNvPr>
          <p:cNvSpPr txBox="1"/>
          <p:nvPr/>
        </p:nvSpPr>
        <p:spPr>
          <a:xfrm>
            <a:off x="93223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9BF79-502A-97AD-1550-3E355761F30C}"/>
              </a:ext>
            </a:extLst>
          </p:cNvPr>
          <p:cNvSpPr txBox="1"/>
          <p:nvPr/>
        </p:nvSpPr>
        <p:spPr>
          <a:xfrm>
            <a:off x="96884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2B63E0-3A5C-F9F6-A04C-BD48A4020323}"/>
              </a:ext>
            </a:extLst>
          </p:cNvPr>
          <p:cNvCxnSpPr>
            <a:cxnSpLocks/>
          </p:cNvCxnSpPr>
          <p:nvPr/>
        </p:nvCxnSpPr>
        <p:spPr>
          <a:xfrm flipH="1">
            <a:off x="408122" y="3226091"/>
            <a:ext cx="1123249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988D1117-0D10-C704-F554-8CD758D4F52C}"/>
              </a:ext>
            </a:extLst>
          </p:cNvPr>
          <p:cNvSpPr/>
          <p:nvPr/>
        </p:nvSpPr>
        <p:spPr>
          <a:xfrm>
            <a:off x="345592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44CFF-E20B-4E1D-012D-7AED88854619}"/>
              </a:ext>
            </a:extLst>
          </p:cNvPr>
          <p:cNvSpPr txBox="1"/>
          <p:nvPr/>
        </p:nvSpPr>
        <p:spPr>
          <a:xfrm>
            <a:off x="3882094" y="4029697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59A77-31B6-24DE-CF07-3A13A186139D}"/>
              </a:ext>
            </a:extLst>
          </p:cNvPr>
          <p:cNvSpPr txBox="1"/>
          <p:nvPr/>
        </p:nvSpPr>
        <p:spPr>
          <a:xfrm>
            <a:off x="388209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1B0E-D495-3F56-05EA-C331CA78F381}"/>
              </a:ext>
            </a:extLst>
          </p:cNvPr>
          <p:cNvSpPr txBox="1"/>
          <p:nvPr/>
        </p:nvSpPr>
        <p:spPr>
          <a:xfrm>
            <a:off x="391869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D0F4ACB-EA6A-2AC4-1DA4-A2225806451E}"/>
              </a:ext>
            </a:extLst>
          </p:cNvPr>
          <p:cNvCxnSpPr>
            <a:cxnSpLocks/>
          </p:cNvCxnSpPr>
          <p:nvPr/>
        </p:nvCxnSpPr>
        <p:spPr>
          <a:xfrm flipH="1">
            <a:off x="3357977" y="3226091"/>
            <a:ext cx="1123200" cy="13509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40418C-FA88-8E5D-205F-0EEC6A5E0020}"/>
              </a:ext>
            </a:extLst>
          </p:cNvPr>
          <p:cNvSpPr/>
          <p:nvPr/>
        </p:nvSpPr>
        <p:spPr>
          <a:xfrm>
            <a:off x="6405784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0124D-00B0-B5AB-113C-6DE6E67D9734}"/>
              </a:ext>
            </a:extLst>
          </p:cNvPr>
          <p:cNvSpPr txBox="1"/>
          <p:nvPr/>
        </p:nvSpPr>
        <p:spPr>
          <a:xfrm>
            <a:off x="6831949" y="402969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FB922-1B4D-1CC5-8FD0-9F2BC262AECB}"/>
              </a:ext>
            </a:extLst>
          </p:cNvPr>
          <p:cNvSpPr txBox="1"/>
          <p:nvPr/>
        </p:nvSpPr>
        <p:spPr>
          <a:xfrm>
            <a:off x="6831949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E8D32-9DA7-D5FA-D855-5F970BFA545D}"/>
              </a:ext>
            </a:extLst>
          </p:cNvPr>
          <p:cNvSpPr txBox="1"/>
          <p:nvPr/>
        </p:nvSpPr>
        <p:spPr>
          <a:xfrm>
            <a:off x="6868553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691888-2A12-714F-4A6E-8D23233FECFC}"/>
              </a:ext>
            </a:extLst>
          </p:cNvPr>
          <p:cNvCxnSpPr/>
          <p:nvPr/>
        </p:nvCxnSpPr>
        <p:spPr>
          <a:xfrm flipH="1">
            <a:off x="6307832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10C583-7A03-EDF3-AA61-C3D30401976B}"/>
              </a:ext>
            </a:extLst>
          </p:cNvPr>
          <p:cNvSpPr/>
          <p:nvPr/>
        </p:nvSpPr>
        <p:spPr>
          <a:xfrm>
            <a:off x="9355639" y="3485361"/>
            <a:ext cx="1535598" cy="1535598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0C471-8927-F814-B269-1E16799BB271}"/>
              </a:ext>
            </a:extLst>
          </p:cNvPr>
          <p:cNvSpPr txBox="1"/>
          <p:nvPr/>
        </p:nvSpPr>
        <p:spPr>
          <a:xfrm>
            <a:off x="9781804" y="4029697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C39EC-8682-8AE9-1072-3873A0F86395}"/>
              </a:ext>
            </a:extLst>
          </p:cNvPr>
          <p:cNvSpPr txBox="1"/>
          <p:nvPr/>
        </p:nvSpPr>
        <p:spPr>
          <a:xfrm>
            <a:off x="9781804" y="455680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F0A3B4-82EE-86DC-566B-B64B51F2A90A}"/>
              </a:ext>
            </a:extLst>
          </p:cNvPr>
          <p:cNvSpPr txBox="1"/>
          <p:nvPr/>
        </p:nvSpPr>
        <p:spPr>
          <a:xfrm>
            <a:off x="9818408" y="5020960"/>
            <a:ext cx="19287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  <a:endParaRPr lang="en-US" altLang="ko-KR" sz="16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  <a:p>
            <a:pPr marL="266700" indent="-2667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내용을 입력하세요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EE136F-9507-8497-6BE1-00728E7C6AB9}"/>
              </a:ext>
            </a:extLst>
          </p:cNvPr>
          <p:cNvCxnSpPr/>
          <p:nvPr/>
        </p:nvCxnSpPr>
        <p:spPr>
          <a:xfrm flipH="1">
            <a:off x="9257687" y="3061617"/>
            <a:ext cx="1123200" cy="1515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FA9426-C6A6-BF6B-29A8-36B2F501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84329"/>
              </p:ext>
            </p:extLst>
          </p:nvPr>
        </p:nvGraphicFramePr>
        <p:xfrm>
          <a:off x="1153688" y="3061753"/>
          <a:ext cx="10648063" cy="33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84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184875292"/>
                    </a:ext>
                  </a:extLst>
                </a:gridCol>
                <a:gridCol w="3170293">
                  <a:extLst>
                    <a:ext uri="{9D8B030D-6E8A-4147-A177-3AD203B41FA5}">
                      <a16:colId xmlns:a16="http://schemas.microsoft.com/office/drawing/2014/main" val="3443616259"/>
                    </a:ext>
                  </a:extLst>
                </a:gridCol>
              </a:tblGrid>
              <a:tr h="433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 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열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64665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27551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583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1811868-BE73-0106-6904-C7D810BFCA9E}"/>
              </a:ext>
            </a:extLst>
          </p:cNvPr>
          <p:cNvSpPr txBox="1"/>
          <p:nvPr/>
        </p:nvSpPr>
        <p:spPr>
          <a:xfrm>
            <a:off x="1699117" y="1458802"/>
            <a:ext cx="9608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4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거외다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5" name="양쪽 대괄호 24">
            <a:extLst>
              <a:ext uri="{FF2B5EF4-FFF2-40B4-BE49-F238E27FC236}">
                <a16:creationId xmlns:a16="http://schemas.microsoft.com/office/drawing/2014/main" id="{D25AFB0A-B5AF-D7EE-2A99-5938E4A5250C}"/>
              </a:ext>
            </a:extLst>
          </p:cNvPr>
          <p:cNvSpPr/>
          <p:nvPr/>
        </p:nvSpPr>
        <p:spPr>
          <a:xfrm>
            <a:off x="1153688" y="1130300"/>
            <a:ext cx="10648063" cy="154939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5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481CCB-4C71-B5BC-F741-382F029684DE}"/>
              </a:ext>
            </a:extLst>
          </p:cNvPr>
          <p:cNvCxnSpPr>
            <a:cxnSpLocks/>
          </p:cNvCxnSpPr>
          <p:nvPr/>
        </p:nvCxnSpPr>
        <p:spPr>
          <a:xfrm>
            <a:off x="0" y="3631019"/>
            <a:ext cx="1220437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13D2F59-9EBE-6535-BCE9-EAB2FBA1CEC7}"/>
              </a:ext>
            </a:extLst>
          </p:cNvPr>
          <p:cNvSpPr/>
          <p:nvPr/>
        </p:nvSpPr>
        <p:spPr>
          <a:xfrm>
            <a:off x="119650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33D74E-96FF-55B9-8103-ECD41905B459}"/>
              </a:ext>
            </a:extLst>
          </p:cNvPr>
          <p:cNvSpPr txBox="1"/>
          <p:nvPr/>
        </p:nvSpPr>
        <p:spPr>
          <a:xfrm>
            <a:off x="1062454" y="4050699"/>
            <a:ext cx="73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2019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8B210-6D15-F89E-E41D-D140E41F2B6A}"/>
              </a:ext>
            </a:extLst>
          </p:cNvPr>
          <p:cNvSpPr txBox="1"/>
          <p:nvPr/>
        </p:nvSpPr>
        <p:spPr>
          <a:xfrm>
            <a:off x="37588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BCD75F-0C8A-C93E-D8B8-D8DF7D5DD4DE}"/>
              </a:ext>
            </a:extLst>
          </p:cNvPr>
          <p:cNvSpPr txBox="1"/>
          <p:nvPr/>
        </p:nvSpPr>
        <p:spPr>
          <a:xfrm>
            <a:off x="35935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220C73-F301-03E7-8B86-AB2FAEC32F3A}"/>
              </a:ext>
            </a:extLst>
          </p:cNvPr>
          <p:cNvSpPr/>
          <p:nvPr/>
        </p:nvSpPr>
        <p:spPr>
          <a:xfrm>
            <a:off x="63850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A62E69-C0B6-DC47-2528-5974215C17E8}"/>
              </a:ext>
            </a:extLst>
          </p:cNvPr>
          <p:cNvSpPr/>
          <p:nvPr/>
        </p:nvSpPr>
        <p:spPr>
          <a:xfrm>
            <a:off x="355714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0E74B3-D354-A519-014D-1783B7CFFCCC}"/>
              </a:ext>
            </a:extLst>
          </p:cNvPr>
          <p:cNvSpPr txBox="1"/>
          <p:nvPr/>
        </p:nvSpPr>
        <p:spPr>
          <a:xfrm>
            <a:off x="3405461" y="405069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2020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B49788-8036-7023-84A3-66E75BA0C8B7}"/>
              </a:ext>
            </a:extLst>
          </p:cNvPr>
          <p:cNvSpPr txBox="1"/>
          <p:nvPr/>
        </p:nvSpPr>
        <p:spPr>
          <a:xfrm>
            <a:off x="273652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6861C-AE8C-00ED-41BA-C40E14E77BC6}"/>
              </a:ext>
            </a:extLst>
          </p:cNvPr>
          <p:cNvSpPr txBox="1"/>
          <p:nvPr/>
        </p:nvSpPr>
        <p:spPr>
          <a:xfrm>
            <a:off x="271999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F96EB5-2D07-3CDB-D831-4126409C91F5}"/>
              </a:ext>
            </a:extLst>
          </p:cNvPr>
          <p:cNvSpPr/>
          <p:nvPr/>
        </p:nvSpPr>
        <p:spPr>
          <a:xfrm>
            <a:off x="299914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2012342-1179-2E7C-DFDF-8DD77B9241C8}"/>
              </a:ext>
            </a:extLst>
          </p:cNvPr>
          <p:cNvSpPr/>
          <p:nvPr/>
        </p:nvSpPr>
        <p:spPr>
          <a:xfrm>
            <a:off x="591778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E522AA-D44A-A541-BAC4-2737E4E1428C}"/>
              </a:ext>
            </a:extLst>
          </p:cNvPr>
          <p:cNvSpPr txBox="1"/>
          <p:nvPr/>
        </p:nvSpPr>
        <p:spPr>
          <a:xfrm>
            <a:off x="5787742" y="40506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2021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0BDD05-72B3-1258-CCEE-EEA47DE45519}"/>
              </a:ext>
            </a:extLst>
          </p:cNvPr>
          <p:cNvSpPr txBox="1"/>
          <p:nvPr/>
        </p:nvSpPr>
        <p:spPr>
          <a:xfrm>
            <a:off x="509716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2D887-27A6-D93C-91E4-34B6EDE868C5}"/>
              </a:ext>
            </a:extLst>
          </p:cNvPr>
          <p:cNvSpPr txBox="1"/>
          <p:nvPr/>
        </p:nvSpPr>
        <p:spPr>
          <a:xfrm>
            <a:off x="508063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6D0CFCE-9E28-ADAC-0FAA-4FDC87CCD5E8}"/>
              </a:ext>
            </a:extLst>
          </p:cNvPr>
          <p:cNvSpPr/>
          <p:nvPr/>
        </p:nvSpPr>
        <p:spPr>
          <a:xfrm>
            <a:off x="535978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E9E4F9B-5692-6935-D1E6-D3A11F2BEF25}"/>
              </a:ext>
            </a:extLst>
          </p:cNvPr>
          <p:cNvSpPr/>
          <p:nvPr/>
        </p:nvSpPr>
        <p:spPr>
          <a:xfrm>
            <a:off x="827842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AF8427-8928-FAFA-AF8E-F8531BEA77BB}"/>
              </a:ext>
            </a:extLst>
          </p:cNvPr>
          <p:cNvSpPr txBox="1"/>
          <p:nvPr/>
        </p:nvSpPr>
        <p:spPr>
          <a:xfrm>
            <a:off x="8132352" y="4050699"/>
            <a:ext cx="7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DD3B47-6DDD-3815-FBE3-6DE106FA718A}"/>
              </a:ext>
            </a:extLst>
          </p:cNvPr>
          <p:cNvSpPr txBox="1"/>
          <p:nvPr/>
        </p:nvSpPr>
        <p:spPr>
          <a:xfrm>
            <a:off x="745780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156AC4-644D-8632-20A1-483390482540}"/>
              </a:ext>
            </a:extLst>
          </p:cNvPr>
          <p:cNvSpPr txBox="1"/>
          <p:nvPr/>
        </p:nvSpPr>
        <p:spPr>
          <a:xfrm>
            <a:off x="744127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80CBC5-2E4B-8212-4AAC-5505D129C04A}"/>
              </a:ext>
            </a:extLst>
          </p:cNvPr>
          <p:cNvSpPr/>
          <p:nvPr/>
        </p:nvSpPr>
        <p:spPr>
          <a:xfrm>
            <a:off x="772042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24F5CE5-E2F8-4515-F56D-C9EC797D8877}"/>
              </a:ext>
            </a:extLst>
          </p:cNvPr>
          <p:cNvSpPr/>
          <p:nvPr/>
        </p:nvSpPr>
        <p:spPr>
          <a:xfrm>
            <a:off x="10639061" y="3419949"/>
            <a:ext cx="468001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891D9-998D-356A-8869-2CED47102FA8}"/>
              </a:ext>
            </a:extLst>
          </p:cNvPr>
          <p:cNvSpPr txBox="1"/>
          <p:nvPr/>
        </p:nvSpPr>
        <p:spPr>
          <a:xfrm>
            <a:off x="10489785" y="40506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2023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24DCF5-491A-4573-FB6F-F6FDE796AF41}"/>
              </a:ext>
            </a:extLst>
          </p:cNvPr>
          <p:cNvSpPr txBox="1"/>
          <p:nvPr/>
        </p:nvSpPr>
        <p:spPr>
          <a:xfrm>
            <a:off x="9818442" y="5124428"/>
            <a:ext cx="2109240" cy="1223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+mn-ea"/>
              </a:rPr>
              <a:t>어머니 한 헤는 내일 계절이 까닭입니다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새겨지는 </a:t>
            </a:r>
            <a:r>
              <a:rPr lang="ko-KR" altLang="en-US" sz="1200" dirty="0" err="1">
                <a:latin typeface="+mn-ea"/>
              </a:rPr>
              <a:t>마디씩</a:t>
            </a:r>
            <a:r>
              <a:rPr lang="ko-KR" altLang="en-US" sz="1200" dirty="0">
                <a:latin typeface="+mn-ea"/>
              </a:rPr>
              <a:t> 위에 아침이 가을 별 하나에 </a:t>
            </a:r>
            <a:r>
              <a:rPr lang="ko-KR" altLang="en-US" sz="1200" dirty="0" err="1">
                <a:latin typeface="+mn-ea"/>
              </a:rPr>
              <a:t>라이너</a:t>
            </a:r>
            <a:r>
              <a:rPr lang="ko-KR" altLang="en-US" sz="1200" dirty="0">
                <a:latin typeface="+mn-ea"/>
              </a:rPr>
              <a:t> 이런 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별 것은 어머니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그리워 까닭입니다</a:t>
            </a:r>
            <a:r>
              <a:rPr lang="en-US" altLang="ko-KR" sz="1200" dirty="0">
                <a:latin typeface="+mn-ea"/>
              </a:rPr>
              <a:t>.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2BAB2D-E2FD-7B69-8A1E-66227E97A632}"/>
              </a:ext>
            </a:extLst>
          </p:cNvPr>
          <p:cNvSpPr txBox="1"/>
          <p:nvPr/>
        </p:nvSpPr>
        <p:spPr>
          <a:xfrm>
            <a:off x="9801919" y="4778542"/>
            <a:ext cx="2142287" cy="2990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내용을 입력하세요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820378-0745-CCEA-57A8-BB9A1F0F92A6}"/>
              </a:ext>
            </a:extLst>
          </p:cNvPr>
          <p:cNvSpPr/>
          <p:nvPr/>
        </p:nvSpPr>
        <p:spPr>
          <a:xfrm>
            <a:off x="10081062" y="1553293"/>
            <a:ext cx="1584000" cy="15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3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0FC0F0-9629-64FD-E200-FCDD5F6A6A81}"/>
              </a:ext>
            </a:extLst>
          </p:cNvPr>
          <p:cNvSpPr>
            <a:spLocks/>
          </p:cNvSpPr>
          <p:nvPr/>
        </p:nvSpPr>
        <p:spPr>
          <a:xfrm>
            <a:off x="1145222" y="1508725"/>
            <a:ext cx="5040000" cy="226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3E2342-42D6-AC3C-2316-CB226029B8C4}"/>
              </a:ext>
            </a:extLst>
          </p:cNvPr>
          <p:cNvSpPr>
            <a:spLocks/>
          </p:cNvSpPr>
          <p:nvPr/>
        </p:nvSpPr>
        <p:spPr>
          <a:xfrm>
            <a:off x="6191869" y="1509179"/>
            <a:ext cx="5040000" cy="22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39AC20-CDF0-A411-3E75-40670E182A68}"/>
              </a:ext>
            </a:extLst>
          </p:cNvPr>
          <p:cNvSpPr>
            <a:spLocks/>
          </p:cNvSpPr>
          <p:nvPr/>
        </p:nvSpPr>
        <p:spPr>
          <a:xfrm>
            <a:off x="1145222" y="3776271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826ED3-D2C5-F5FF-B50E-A8C9B147E72B}"/>
              </a:ext>
            </a:extLst>
          </p:cNvPr>
          <p:cNvSpPr>
            <a:spLocks/>
          </p:cNvSpPr>
          <p:nvPr/>
        </p:nvSpPr>
        <p:spPr>
          <a:xfrm>
            <a:off x="6191869" y="3776271"/>
            <a:ext cx="5040000" cy="22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BFEA50-FE9E-7A3E-B6B3-32BB2E3C92F3}"/>
              </a:ext>
            </a:extLst>
          </p:cNvPr>
          <p:cNvGrpSpPr/>
          <p:nvPr/>
        </p:nvGrpSpPr>
        <p:grpSpPr>
          <a:xfrm>
            <a:off x="5527279" y="3126339"/>
            <a:ext cx="482600" cy="482600"/>
            <a:chOff x="5528431" y="3126340"/>
            <a:chExt cx="482600" cy="48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699A2F-DDEB-EC7C-22EC-FD200D1E13FC}"/>
                </a:ext>
              </a:extLst>
            </p:cNvPr>
            <p:cNvSpPr/>
            <p:nvPr/>
          </p:nvSpPr>
          <p:spPr>
            <a:xfrm>
              <a:off x="5528431" y="3126340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B6008-D766-6C2E-5753-54A1C1EE8ACC}"/>
                </a:ext>
              </a:extLst>
            </p:cNvPr>
            <p:cNvSpPr txBox="1"/>
            <p:nvPr/>
          </p:nvSpPr>
          <p:spPr>
            <a:xfrm>
              <a:off x="5573654" y="3136807"/>
              <a:ext cx="3898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S</a:t>
              </a:r>
              <a:endParaRPr lang="ko-KR" altLang="en-US" sz="24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533B4C-7060-50AF-2856-FB882CD595B4}"/>
              </a:ext>
            </a:extLst>
          </p:cNvPr>
          <p:cNvGrpSpPr/>
          <p:nvPr/>
        </p:nvGrpSpPr>
        <p:grpSpPr>
          <a:xfrm>
            <a:off x="6365835" y="3126339"/>
            <a:ext cx="492444" cy="489406"/>
            <a:chOff x="6356390" y="3126339"/>
            <a:chExt cx="492444" cy="48940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752FC6-CACF-DF7C-BCD0-7EB51859008C}"/>
                </a:ext>
              </a:extLst>
            </p:cNvPr>
            <p:cNvSpPr/>
            <p:nvPr/>
          </p:nvSpPr>
          <p:spPr>
            <a:xfrm>
              <a:off x="6364488" y="3126339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0B35D9-006C-1DDE-E1AA-30B6531ECD02}"/>
                </a:ext>
              </a:extLst>
            </p:cNvPr>
            <p:cNvSpPr txBox="1">
              <a:spLocks/>
            </p:cNvSpPr>
            <p:nvPr/>
          </p:nvSpPr>
          <p:spPr>
            <a:xfrm>
              <a:off x="6356390" y="3154080"/>
              <a:ext cx="492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W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49FE46-7831-2B7E-A3B1-DAFF587CB2E1}"/>
              </a:ext>
            </a:extLst>
          </p:cNvPr>
          <p:cNvGrpSpPr/>
          <p:nvPr/>
        </p:nvGrpSpPr>
        <p:grpSpPr>
          <a:xfrm>
            <a:off x="5527279" y="3981436"/>
            <a:ext cx="482600" cy="482600"/>
            <a:chOff x="5527279" y="3981436"/>
            <a:chExt cx="482600" cy="4826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2E6D5A-1F61-DDF4-89CD-FBAB3D6DF02D}"/>
                </a:ext>
              </a:extLst>
            </p:cNvPr>
            <p:cNvSpPr/>
            <p:nvPr/>
          </p:nvSpPr>
          <p:spPr>
            <a:xfrm>
              <a:off x="5527279" y="3981436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52486-F8D9-271F-F878-5E1B22D61170}"/>
                </a:ext>
              </a:extLst>
            </p:cNvPr>
            <p:cNvSpPr txBox="1"/>
            <p:nvPr/>
          </p:nvSpPr>
          <p:spPr>
            <a:xfrm>
              <a:off x="5551480" y="3991903"/>
              <a:ext cx="4267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/>
                <a:t>O</a:t>
              </a:r>
              <a:endParaRPr lang="ko-KR" altLang="en-US" sz="24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2EC315-D78B-5952-507A-11D9D1E93F9B}"/>
              </a:ext>
            </a:extLst>
          </p:cNvPr>
          <p:cNvGrpSpPr/>
          <p:nvPr/>
        </p:nvGrpSpPr>
        <p:grpSpPr>
          <a:xfrm>
            <a:off x="6375679" y="3981436"/>
            <a:ext cx="482600" cy="482600"/>
            <a:chOff x="6375679" y="3981435"/>
            <a:chExt cx="482600" cy="4826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8B1994-B4FC-5354-4B47-ABDA088EF542}"/>
                </a:ext>
              </a:extLst>
            </p:cNvPr>
            <p:cNvSpPr/>
            <p:nvPr/>
          </p:nvSpPr>
          <p:spPr>
            <a:xfrm>
              <a:off x="6375679" y="3981435"/>
              <a:ext cx="482600" cy="48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64E8B-0E47-49A1-2179-6CB742D3F788}"/>
                </a:ext>
              </a:extLst>
            </p:cNvPr>
            <p:cNvSpPr txBox="1"/>
            <p:nvPr/>
          </p:nvSpPr>
          <p:spPr>
            <a:xfrm>
              <a:off x="6425711" y="3991902"/>
              <a:ext cx="3818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/>
                <a:t>T</a:t>
              </a:r>
              <a:endParaRPr lang="ko-KR" altLang="en-US" sz="2400" b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70BEB56-F2CE-D682-1029-FB8E7FCFCF69}"/>
              </a:ext>
            </a:extLst>
          </p:cNvPr>
          <p:cNvSpPr txBox="1"/>
          <p:nvPr/>
        </p:nvSpPr>
        <p:spPr>
          <a:xfrm>
            <a:off x="1406139" y="1801482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799B-9F2B-20E8-DFAE-1CE44568C86B}"/>
              </a:ext>
            </a:extLst>
          </p:cNvPr>
          <p:cNvSpPr txBox="1"/>
          <p:nvPr/>
        </p:nvSpPr>
        <p:spPr>
          <a:xfrm>
            <a:off x="7983089" y="1801482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78FE4-6EAE-36D7-9876-88E260D23B78}"/>
              </a:ext>
            </a:extLst>
          </p:cNvPr>
          <p:cNvSpPr txBox="1"/>
          <p:nvPr/>
        </p:nvSpPr>
        <p:spPr>
          <a:xfrm>
            <a:off x="1406139" y="4022607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79470-4344-0CC7-01BB-ADD377E5BEA4}"/>
              </a:ext>
            </a:extLst>
          </p:cNvPr>
          <p:cNvSpPr txBox="1"/>
          <p:nvPr/>
        </p:nvSpPr>
        <p:spPr>
          <a:xfrm>
            <a:off x="8440289" y="4020462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내용을 입력하세요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871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자연이(가) 표시된 사진&#10;&#10;자동 생성된 설명">
            <a:extLst>
              <a:ext uri="{FF2B5EF4-FFF2-40B4-BE49-F238E27FC236}">
                <a16:creationId xmlns:a16="http://schemas.microsoft.com/office/drawing/2014/main" id="{5FD93DC5-5D04-E462-E369-2F5936CB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침대, 자연, 다크, 모래언덕이(가) 표시된 사진&#10;&#10;자동 생성된 설명">
            <a:extLst>
              <a:ext uri="{FF2B5EF4-FFF2-40B4-BE49-F238E27FC236}">
                <a16:creationId xmlns:a16="http://schemas.microsoft.com/office/drawing/2014/main" id="{AC64E647-13B1-0FCC-9791-567CBE6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709B1-A5E9-9516-3A62-797D823DDFBC}"/>
              </a:ext>
            </a:extLst>
          </p:cNvPr>
          <p:cNvSpPr txBox="1"/>
          <p:nvPr/>
        </p:nvSpPr>
        <p:spPr>
          <a:xfrm>
            <a:off x="3048000" y="417898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bg1"/>
                </a:solidFill>
                <a:latin typeface="+mj-ea"/>
                <a:ea typeface="+mj-ea"/>
              </a:rPr>
              <a:t>GOAL</a:t>
            </a:r>
            <a:endParaRPr lang="ko-KR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A70A1-42FB-0FDE-FE0A-21A2119CFB71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4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607BFD-4433-B499-024E-40B56396F36A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B8E812-4026-92AD-EAF2-E7A463D9BBA5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7E64B-3EB0-61AC-BD73-EB4AC4B835B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A81AB8-C362-8FB2-C9E9-138D0C56B120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5245B3-B384-79C4-C161-E9D251FD5D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FF9B-CA25-96D5-459B-56205A551E2F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F225D-2608-F501-4F9E-BD585190CA0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59E86-109C-8DED-9128-D0036194275F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F2693-5DCB-167C-1EDD-9AC2461C11A8}"/>
              </a:ext>
            </a:extLst>
          </p:cNvPr>
          <p:cNvSpPr txBox="1"/>
          <p:nvPr/>
        </p:nvSpPr>
        <p:spPr>
          <a:xfrm>
            <a:off x="1522069" y="2151529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A212FB-9A17-732C-6947-527E23A32E7F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B4E5F-720F-F71E-CEFA-B8F1F22623CC}"/>
              </a:ext>
            </a:extLst>
          </p:cNvPr>
          <p:cNvSpPr txBox="1"/>
          <p:nvPr/>
        </p:nvSpPr>
        <p:spPr>
          <a:xfrm>
            <a:off x="4286237" y="21515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60151-306C-6C52-951F-F62AF52AE57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rgbClr val="525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F6B29-21D4-902E-CB0C-A7B5D13B4B99}"/>
              </a:ext>
            </a:extLst>
          </p:cNvPr>
          <p:cNvSpPr txBox="1"/>
          <p:nvPr/>
        </p:nvSpPr>
        <p:spPr>
          <a:xfrm>
            <a:off x="7042389" y="215152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899B1-199E-4382-9414-FC32E029AA2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9CB96-CCCE-E453-2876-A1ECFD2DDB9B}"/>
              </a:ext>
            </a:extLst>
          </p:cNvPr>
          <p:cNvSpPr txBox="1"/>
          <p:nvPr/>
        </p:nvSpPr>
        <p:spPr>
          <a:xfrm>
            <a:off x="9791916" y="215152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AA64B-DB07-932C-E6A5-D4972FB2C247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E8771-A926-CB2A-58E5-9796EC42DA22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82E1D-F81B-3444-0A61-956392C05909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7463AB-E45E-42D8-20E8-4EBCE8E94FC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2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8D24FA-B84A-20AF-2F98-AB09022250EF}"/>
              </a:ext>
            </a:extLst>
          </p:cNvPr>
          <p:cNvSpPr/>
          <p:nvPr/>
        </p:nvSpPr>
        <p:spPr>
          <a:xfrm>
            <a:off x="6283396" y="13671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4E0E72F9-B2E6-DBCE-3770-C396731B1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641"/>
              </p:ext>
            </p:extLst>
          </p:nvPr>
        </p:nvGraphicFramePr>
        <p:xfrm>
          <a:off x="6545923" y="164581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490AAF-2C8D-7581-5F53-592A4608B674}"/>
              </a:ext>
            </a:extLst>
          </p:cNvPr>
          <p:cNvGrpSpPr/>
          <p:nvPr/>
        </p:nvGrpSpPr>
        <p:grpSpPr>
          <a:xfrm>
            <a:off x="552098" y="1367123"/>
            <a:ext cx="5413594" cy="4911323"/>
            <a:chOff x="481567" y="1405223"/>
            <a:chExt cx="5413594" cy="491132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BCE2885-6CA7-2C92-DBAD-12A85D50540D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id="{F7BDDAB6-5081-C9CF-3E57-CF945AF18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6005556"/>
                </p:ext>
              </p:extLst>
            </p:nvPr>
          </p:nvGraphicFramePr>
          <p:xfrm>
            <a:off x="964778" y="2357427"/>
            <a:ext cx="4419600" cy="3933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E29BB3E-06D9-6B0B-E346-90BBBBFAA1FB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5A5B74-ADBC-FD4A-9485-BAF638CD37F6}"/>
                </a:ext>
              </a:extLst>
            </p:cNvPr>
            <p:cNvSpPr txBox="1"/>
            <p:nvPr/>
          </p:nvSpPr>
          <p:spPr>
            <a:xfrm>
              <a:off x="1537664" y="1698337"/>
              <a:ext cx="3212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875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4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0B9F4A-5327-6E1D-23BD-2B067A2B8EB7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3DD910D-56DA-C2AC-DEB5-0B4B395AA47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2C09BC8-3108-8A58-2650-BE50533C0A26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CD10D90-11FA-1D00-E984-ED1282EF1EEF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DADE8FD-2DC5-B48B-8D4D-B9B03EB97A14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C8C5703-E161-3558-8CBA-09EADE35C7E3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D8218-D624-69D2-5680-03B50282D93D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51EA341-B60F-F694-E6F6-46E3A791EAD6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891CAF7-D2DD-8C61-985E-DC46150E8FDA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E4C303A-EA61-BCC7-0AB0-6C4E08DF3828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B85CA18-EB1C-7A7A-EC44-327A2482FF5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C388F91-F155-9C8D-2970-472425B1C7F6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FD1BFAA-F146-0326-B582-E83FC27CB626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8B8251F-0A1A-9BF0-ED01-6ADE989744C8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016729C-4B9B-0D9C-9D6F-B86CCC9371D1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E122F47-6425-C33C-B952-00FD72F9646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6A5D962-DC31-BE97-6A03-A72FFB00694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FDFB1E5-6DA5-065D-07EE-A8128A59C0A7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19FD439-0311-AF4B-25AB-FC087DA327FE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3B7D69E-C987-5DBA-5ACE-03E052329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DEE225A-01CC-EBA3-27C6-F333BAA8A8E3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33334DD-881C-696A-5E81-6B58EC87390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D9CC103-1825-4B41-2CEB-B755AC0083CC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14071E4-CBE6-3419-E376-5A8C753DEB70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6A5A9C0-20FD-4F87-3C2E-950761C3CEFD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F9252EF-4FFF-88AE-8DB4-D9B041FFEAA1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0941A02-C314-30EE-031F-7A316167DABD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EB4C26F-7901-789C-AA00-ECEA243E540C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B66BB1D-A1B4-EA80-3192-2D75F5D73C82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780A0A9-EE76-A5A9-D1B3-6CEC688C9E5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8882362-ADE7-B085-E85C-741190F613E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CCBF78B-04E2-C124-A417-2991B6A28474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FD80817-3CB1-16FC-EA47-ABE49EAAFA1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F0D18080-E3AA-1DF7-7A1A-8F3A0C58F84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56FAF10-1C55-4509-F780-78FC91171885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34C82B2-F30B-F21E-8149-8123F81585D8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56E984C-AE93-C9AA-B1D4-579C265ED7B2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FE4D2E5-B7EB-06C7-5FDA-100C7158368F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37D8BA3-C899-E2E0-7917-6C382936FC58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4E5772A-5F6B-60DA-C0D4-5FF6AEC7A30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8D09C3D-1A8C-643E-8E24-3C57F26C936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8B014784-F35B-8D33-C7D4-723B25C8077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A7AB406E-0FCF-2966-E8EE-283241B7DE65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CDB5BDD-1EF7-7C9D-5F99-93E3668398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9E07E94-F245-6798-C4A4-3E14836D72C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F88BD2E-3B61-7CC1-11C2-1DBCD60BEC56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DB527C4-32A3-E2A3-9DDB-3DB72FA42083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213BD8C-BFD8-E25A-E064-20839EAE4E1A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29B048-0A71-AD16-F878-C971307E526B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0742B86-1EA6-BDB1-56AF-6DF3C92DC8F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5AFFAB4-B2E7-2D8A-CCE1-FAC4D4FA45F1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85985FEF-A4FE-89D4-2621-8EDE1FD1E42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294B8D-F844-FB2A-47F5-26F62E4E29E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C6256DB-ADE1-70A7-6BBD-77ADBD354EE2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208C052-D582-45C6-0E48-E3B94DC12D26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E60CE23-D547-B13C-2D6B-D44E10FFDD0B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DB46570-DF75-1027-1555-AB2D6992B902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AE77121-D495-0E5E-8E93-4E72D3B49748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403269D-C891-56A3-7AF6-99B53F6DD79B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6E99A84-D0CA-8B94-E868-0D14667E8E86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C32D694-601D-8E7F-68AF-0E570FD1F91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60A2D84-18FF-2829-996B-488D713C233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8D8AC80-2C1D-AC42-8B2F-F429C5C3FC4A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11C7B65-2D11-2114-BE88-EB58B069F99B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3BE6BB4-8E9E-187D-3D1C-2C699337EEFB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4671819-676F-CBE1-1358-1D29ED33B7B1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D3967D2-60F7-728B-F7CC-D1A743D4AAF3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69DA8D14-6AAF-8BD1-F3CE-1D418D510419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E83246D-FE34-D32D-44FF-F29791AC8CE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82F1A7C-E7AA-7383-23AA-DEE68393277B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D04DD6B-A5CE-CD2E-5CC6-E8CB8DFF9F8A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C0F1F44-E745-C701-4914-BBD2B906D2D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E1839D8-08C1-7FE9-E5C8-5F65CB58A8AD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3225404C-FCC4-CCC0-87E9-36AD2AF2DC04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0C4577C3-67F9-6079-EE82-01730CC163C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0793E43C-BB90-8E56-75F3-48F0661A8EB3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91D01DA-3912-868F-323B-972C491A60E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AE3CB373-D4B2-49AC-8F95-8BF1C5E49D4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DA9F221-0F44-D789-2348-4C04BD023AED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2C66C8A-B6FC-93CF-1E35-0FBCB0C2FE24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53F4C3BA-5CF0-7EE6-4695-23409C8F929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42FC6425-BC1A-F019-4BBE-AA30D0B22533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8E4A331-1625-141A-DC97-C841F2291803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0AAF2945-E315-5F40-4F44-E5E3AE91B400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52615C6-8A38-31FA-BEB4-17CC3312FB3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25A1BE5-69E6-5548-105C-7F186DB6DBF1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E5F8D02-8A6D-0462-5FB1-F6DE2993545B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BF8AEC3-91A9-A72C-5C9F-E68D35C46925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299CDFB9-B59F-A3B0-18D6-C6323AA1BB02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2447454C-A4CA-8D59-C93F-2EFB2E48092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03983A6A-BB2E-31D8-5F00-14531EE57418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1A7A3CF5-0C52-EC4F-1A25-DC2D67B31A31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FF9C99D-D05E-307E-370A-970FEB425C6D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6EDE1DC-98AE-C6A4-4745-A479702FDB6B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00A6E63-ABB3-2E75-9186-15F9D4642929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FDCE1A9-E8B2-48D1-97CC-5E09C6E07F4F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076EA550-8AD1-C124-9A40-8FDAEC7136B5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9B0F9C1-5708-AC4C-1346-92B905471079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8528852-F157-5E6B-BBCD-76C619140041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48886BA-03FB-BA16-C161-BD113FDDF910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1FBB7C4-ECA7-DCDC-6FD2-E8F451E95F2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BF722C2-7C04-C6B6-6AAE-A5E5224ACB5A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DB13197E-4662-2213-C96B-FC07CE723E4A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C9C0B874-F443-3003-CB79-D09BCCBF5242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F610CB51-1ECC-B04D-578A-61CC09F62C71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189C04B6-8378-72FA-3586-8DF0D185C6CF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4E35F742-114F-D055-9D25-80DCACAE3B4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7FB4FCA0-E5F5-16A5-A1C0-09D90B39251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F090AC75-759E-A5DB-8E6F-4A2C5094FB7D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A19FB02-78B7-46D7-9AA3-7B89B4F25061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13528E4A-906D-0A97-142D-DB98399247B0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294FFB9-1AC7-2CB5-E092-FFE6B26138A0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F9D9FEEB-BCD4-AE10-668C-7C3FAA46CB15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8B856DA7-E8F8-DBA6-7109-7EE88EE3B15A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15D42D0-91EA-BE78-B8EE-1EED41143715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12547D4A-0803-4532-F570-8C033FBDEEF8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67E0401-5234-4976-CED5-7FEE082CAAFF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9BBF9311-6928-3145-2986-D86AE0027B82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3AABD5B-78CF-032F-C45F-1730E5CA81F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3184542-046E-B431-9275-5C771D0EFC0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50394C3-847A-536D-11ED-AE67297A1A2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6CA29AB-183A-0D00-98BF-F42E5D88F00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009D3D7-31A9-EAB9-24D0-EEFB45C47A4A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3D69E3C8-D289-C458-0082-AD59C249678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FAF27E21-71AB-0C2C-28A5-9833039620BE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01762B8E-2F3E-DE78-0AB8-F880FD311208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81DB3B1D-B318-4122-A3F4-6C021BEE6946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55BB4B3-7278-3E81-ECBA-8AF5199D905B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14D4DCC0-D5E7-2348-B10B-1C57ECFA01B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0100C37-1B19-3BC8-18B9-0F54AD069875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7DDCE408-EAFD-6DC6-EDF9-BB5A48EA7F0E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37CF7881-DAD8-CF47-EF2E-169EC774EFD7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7742214-E6BC-5C1B-793F-3E4FD152C1A8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FDD0C77-965C-2526-DE7C-A92CD056B121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E92A0EE-C6E6-E168-6A6C-67DC193AF83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60220584-93D9-BD30-34B9-A38A4C18F911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4F6FB63-820A-38A5-FDF4-7CEDD7D528F5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B78B3C92-6B4D-6FED-DC3F-901D857D77BF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0E51015-F276-6864-AA31-C826C482F185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AE10D7CA-2BB2-F55B-79FC-1061D4C65118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A5C59D0A-4433-98C2-A1C4-E7993EF01ECD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61EE62F-03EA-F389-413F-556D1897F07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A3DF0A50-8B36-BECC-69C8-C66D846530D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71B14B93-F8EF-DBFE-EAB0-EE2960EAEB23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F9CB3AAA-9C3D-E133-A1DB-2BE39E2DCA2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EF00C12-E852-3205-73FE-777824156C6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E4025B94-C422-CA8B-7EB8-67F4BF16EE5A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71AEDA42-B191-6FA7-BFFF-011721AA06F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E0CC3C1-0FAF-531E-6EFC-3268BD1B1C4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EF70F80-5667-D395-A4FC-33B7B0128BD7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5E8E9462-58BB-D8CE-F86E-574D35E109DD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7E0CE18-6B73-3849-FB82-D87D931BBDB8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D0CE5DD8-6E41-00C8-1228-862431CAB996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77CC71F5-85FE-A1D1-5608-F8EB9615E7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BC38ACB-326F-BCDD-A0AA-16FE03EB1D17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940721A3-1401-0AB7-0174-7593E892217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CE62A3A8-AEDD-B66B-87E3-32173B25D8AF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09DEA7DE-7A38-AC16-7491-52C39823151E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64B09CE2-A799-DCD7-2B4D-C8AD8383D341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18C530CB-E1C9-BC04-8F57-0C18EB85EA3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EF173FB1-704B-73B6-3A66-460BE6EA85C6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810DB3CA-0558-C3F3-EFE6-EC74431F94F8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578EB5B1-1847-BAA4-4C1C-C0F10B98AA9B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7C655E7A-CDA7-6317-5BEA-21DC87D3B770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CC2E21A-F28A-7A85-DB66-5B46FA71C444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FD7B928-CDC8-A6AE-EEBB-8C81430A802F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5CFEC3DB-35F0-E163-E11E-CB88F2E1F382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BB67ECF7-624E-7954-8FA3-026A5ACDBCBC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8FF791D5-C221-66EA-F438-21525A09551A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5A2C8BC7-E121-1B64-41BB-C3005625BEB1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4C3EF165-AB66-B882-A390-F8809D15CF6D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0B3004F9-6E1F-BC0C-DBA2-DF6CC1FFDEC7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3C1B25D6-9690-F59D-5F63-C3C9ED4029E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155109B-0AE5-17A5-23A4-D9E9360C93C3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F73935C-55A4-E21C-AA02-56E9774EF6C9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5C41D9-3A6F-C8C9-A2E7-695FE0292607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42119FAE-F423-CB28-E201-EC8524CBD123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124ADA55-80C0-4359-06AF-8249C26ACF28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ECC21F28-D1BA-1196-81C0-AD1807CBD9B3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349A99F6-A8A9-3425-AA03-20A5B903C7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C1E2B22D-582A-4F7E-C89E-0A6433E86549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0BF08CE-7208-4C44-4EF3-BAC5A83AE60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49953D63-FF84-3187-6276-5EA4E8561548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13104FB-41AA-B3EF-E87D-0080D81B0434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87D9A8FD-0AE4-5C04-FE29-F3C47050DC7C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51B71ABC-CDEB-DECC-DBE8-A9E2CA3423C3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57B9AE39-25FF-9468-30A1-DFB28C0A950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898481D-96BE-633B-A671-3554DA0B14AC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6901529A-F823-4FEA-06AF-E0C98C2C9275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9FC9466F-4684-A2A6-0C5F-EABB94545751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4C78B679-5EE9-3885-3A98-191B1F85B450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D66D46F9-5B7C-AAC4-C72D-9EA26D58C9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64739B8-4A20-4005-3C3E-509FDF2C4B13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E561E7C-CCE1-37F7-9635-B8DF6AB8BE30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12A0C2B8-E723-CD12-73FC-AD514FA854C3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BB1E3647-B90F-6BE9-9838-F60AC4EB6CA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01FAF9E2-78FA-5755-2173-0C9A3E23ECED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DADC8B6D-E48D-6995-8CED-DA29B4C3D42A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08F9716F-5D4D-6959-5109-A9F11D0F80D1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E52EA18-46EA-8F4B-AC25-17D705C859EF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6ED6D-5B6A-D126-7591-31E25B777F93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146EB5F-C370-96B6-FE9A-E8CB3CE5AB99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BB13C7E-DF38-A769-B482-D9594617B93C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6019B1-263D-20D6-62DF-F4BDAFC2AB4A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10C02D7-33DC-65E2-977F-B90ED47B6638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9914FFA-8EB2-A315-2EFE-86B55A9160DC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F435DCE5-4840-44A0-98C2-E19D67A74A0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F5665E60-FFD6-E38B-FBD3-40B179DCF26D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2BC2B74-3F4A-4D8C-71C4-E9D0C234369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5F5036F-C454-1F2E-4DF2-4A4A99873F1F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FFB6CC92-6751-5B04-7AD1-CA8E164B20F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3A28F7FD-D819-F73C-8107-2623FA8540C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7" name="타원 216">
            <a:extLst>
              <a:ext uri="{FF2B5EF4-FFF2-40B4-BE49-F238E27FC236}">
                <a16:creationId xmlns:a16="http://schemas.microsoft.com/office/drawing/2014/main" id="{C5E0AAAF-72AA-C833-5177-17979205F1AA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9F8BB0B-0A0D-1816-0B7A-6E2A08ED919C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C03C28D3-639B-0E95-1809-943352380EAA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50AD7483-7A30-2392-58EB-89471D990609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B8A55E6-1469-54A8-DF08-F8D15958F5AF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2025EAFF-6FCE-377E-68E2-E77920180AEB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8B16EC11-F7AF-7714-2046-4C2AAD2BF992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C52979F-82B8-AF1B-EDB8-C2867F5A0FB3}"/>
              </a:ext>
            </a:extLst>
          </p:cNvPr>
          <p:cNvSpPr txBox="1"/>
          <p:nvPr/>
        </p:nvSpPr>
        <p:spPr>
          <a:xfrm>
            <a:off x="173674" y="6441252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06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식물, 꽃, 화이트이(가) 표시된 사진&#10;&#10;자동 생성된 설명">
            <a:extLst>
              <a:ext uri="{FF2B5EF4-FFF2-40B4-BE49-F238E27FC236}">
                <a16:creationId xmlns:a16="http://schemas.microsoft.com/office/drawing/2014/main" id="{A6B7F1C5-2E45-8725-8B45-DB569B76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691116"/>
            <a:ext cx="4572000" cy="616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C2569-CB22-EF87-238A-DB75617324AB}"/>
              </a:ext>
            </a:extLst>
          </p:cNvPr>
          <p:cNvSpPr txBox="1"/>
          <p:nvPr/>
        </p:nvSpPr>
        <p:spPr>
          <a:xfrm>
            <a:off x="3048000" y="371348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44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32B41F2C-87AC-555F-E313-48DBF3147C7E}"/>
              </a:ext>
            </a:extLst>
          </p:cNvPr>
          <p:cNvSpPr/>
          <p:nvPr/>
        </p:nvSpPr>
        <p:spPr>
          <a:xfrm>
            <a:off x="669073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4023A66-950D-D505-C8BF-4AB85D0D296E}"/>
              </a:ext>
            </a:extLst>
          </p:cNvPr>
          <p:cNvSpPr/>
          <p:nvPr/>
        </p:nvSpPr>
        <p:spPr>
          <a:xfrm>
            <a:off x="4534829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3A7B9D-6F25-70B8-C6A4-52D4582EF6BF}"/>
              </a:ext>
            </a:extLst>
          </p:cNvPr>
          <p:cNvSpPr/>
          <p:nvPr/>
        </p:nvSpPr>
        <p:spPr>
          <a:xfrm>
            <a:off x="8400585" y="2023946"/>
            <a:ext cx="3122341" cy="31223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A861F-9ED4-75FD-36D7-BE677B4B320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{             }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94A7C-193D-D97A-A32A-7BDB652DECD4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300" dirty="0">
                <a:solidFill>
                  <a:schemeClr val="bg1"/>
                </a:solidFill>
              </a:rPr>
              <a:t>Overview</a:t>
            </a:r>
            <a:endParaRPr lang="ko-KR" altLang="en-US" sz="3600" b="1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DAFFA-372D-FC0C-B733-3A22378C9453}"/>
              </a:ext>
            </a:extLst>
          </p:cNvPr>
          <p:cNvSpPr txBox="1"/>
          <p:nvPr/>
        </p:nvSpPr>
        <p:spPr>
          <a:xfrm flipH="1">
            <a:off x="1377731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E1CE5-0358-271F-A72A-9C12482B227E}"/>
              </a:ext>
            </a:extLst>
          </p:cNvPr>
          <p:cNvSpPr txBox="1"/>
          <p:nvPr/>
        </p:nvSpPr>
        <p:spPr>
          <a:xfrm flipH="1">
            <a:off x="5243485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E28BE-6B32-C776-F962-3F99EAE2AD47}"/>
              </a:ext>
            </a:extLst>
          </p:cNvPr>
          <p:cNvSpPr txBox="1"/>
          <p:nvPr/>
        </p:nvSpPr>
        <p:spPr>
          <a:xfrm flipH="1">
            <a:off x="9109239" y="5574495"/>
            <a:ext cx="1705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675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돌이(가) 표시된 사진&#10;&#10;자동 생성된 설명">
            <a:extLst>
              <a:ext uri="{FF2B5EF4-FFF2-40B4-BE49-F238E27FC236}">
                <a16:creationId xmlns:a16="http://schemas.microsoft.com/office/drawing/2014/main" id="{A3EC4A07-9C7E-0B48-472D-ED162D35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275" y="-1"/>
            <a:ext cx="6077725" cy="68580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0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벽, 화이트, 냉장고이(가) 표시된 사진&#10;&#10;자동 생성된 설명">
            <a:extLst>
              <a:ext uri="{FF2B5EF4-FFF2-40B4-BE49-F238E27FC236}">
                <a16:creationId xmlns:a16="http://schemas.microsoft.com/office/drawing/2014/main" id="{37E64327-4183-A222-E4A3-F6982B2ED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C412A-BC2E-2F73-FF9A-7FF93458EE42}"/>
              </a:ext>
            </a:extLst>
          </p:cNvPr>
          <p:cNvSpPr txBox="1"/>
          <p:nvPr/>
        </p:nvSpPr>
        <p:spPr>
          <a:xfrm>
            <a:off x="5951621" y="453191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latin typeface="+mj-ea"/>
                <a:ea typeface="+mj-ea"/>
              </a:rPr>
              <a:t>Fin.</a:t>
            </a:r>
            <a:endParaRPr lang="ko-KR" altLang="en-US" sz="10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292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62515-F05B-179B-2CC4-483704319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6649" y="0"/>
            <a:ext cx="6114273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구조도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1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화이트이(가) 표시된 사진&#10;&#10;자동 생성된 설명">
            <a:extLst>
              <a:ext uri="{FF2B5EF4-FFF2-40B4-BE49-F238E27FC236}">
                <a16:creationId xmlns:a16="http://schemas.microsoft.com/office/drawing/2014/main" id="{12A3988B-A791-F724-20EF-5237741B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27" y="0"/>
            <a:ext cx="611427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B64DA2-CF28-1300-D1BE-BC4B0C612574}"/>
              </a:ext>
            </a:extLst>
          </p:cNvPr>
          <p:cNvCxnSpPr>
            <a:cxnSpLocks/>
          </p:cNvCxnSpPr>
          <p:nvPr/>
        </p:nvCxnSpPr>
        <p:spPr>
          <a:xfrm>
            <a:off x="737937" y="2570356"/>
            <a:ext cx="5358063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81F4A5-59A2-D820-926B-445ABCFE9532}"/>
              </a:ext>
            </a:extLst>
          </p:cNvPr>
          <p:cNvSpPr txBox="1"/>
          <p:nvPr/>
        </p:nvSpPr>
        <p:spPr>
          <a:xfrm>
            <a:off x="737937" y="280531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Part 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4F531-38B8-8BAB-F0A9-99183AE094EA}"/>
              </a:ext>
            </a:extLst>
          </p:cNvPr>
          <p:cNvSpPr txBox="1"/>
          <p:nvPr/>
        </p:nvSpPr>
        <p:spPr>
          <a:xfrm>
            <a:off x="1735326" y="2805317"/>
            <a:ext cx="3047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Layout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2473C-2443-64D6-1957-E73B3B85116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7158302" y="4055661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351422A-F9A3-43B8-BC4A-6F61749E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954509"/>
            <a:ext cx="7797800" cy="665467"/>
          </a:xfrm>
          <a:prstGeom prst="rect">
            <a:avLst/>
          </a:prstGeom>
        </p:spPr>
      </p:pic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F2821738-8FC1-44C5-9701-24C3EFECF874}"/>
              </a:ext>
            </a:extLst>
          </p:cNvPr>
          <p:cNvSpPr/>
          <p:nvPr/>
        </p:nvSpPr>
        <p:spPr>
          <a:xfrm>
            <a:off x="6110288" y="1184189"/>
            <a:ext cx="133350" cy="128587"/>
          </a:xfrm>
          <a:prstGeom prst="flowChartConnector">
            <a:avLst/>
          </a:prstGeom>
          <a:solidFill>
            <a:srgbClr val="F91BE9"/>
          </a:solidFill>
          <a:ln>
            <a:solidFill>
              <a:srgbClr val="F91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5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4948502" y="6133170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2ED1C94-70CC-45DD-9FD7-E9B0403B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57287"/>
            <a:ext cx="8077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13424-B330-C24F-110C-1C6F04A69702}"/>
              </a:ext>
            </a:extLst>
          </p:cNvPr>
          <p:cNvSpPr txBox="1"/>
          <p:nvPr/>
        </p:nvSpPr>
        <p:spPr>
          <a:xfrm>
            <a:off x="262461" y="187373"/>
            <a:ext cx="914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</a:rPr>
              <a:t>Part 3   &gt;&gt;</a:t>
            </a:r>
            <a:endParaRPr lang="ko-KR" alt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D8A8F-48A3-0516-CD8C-4470FF263EE3}"/>
              </a:ext>
            </a:extLst>
          </p:cNvPr>
          <p:cNvSpPr txBox="1"/>
          <p:nvPr/>
        </p:nvSpPr>
        <p:spPr>
          <a:xfrm>
            <a:off x="1280688" y="19186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UI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설계서 </a:t>
            </a:r>
            <a:r>
              <a:rPr lang="en-US" altLang="ko-KR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프로세스 정의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AF090-96D4-84D4-2096-C703FCD76D57}"/>
              </a:ext>
            </a:extLst>
          </p:cNvPr>
          <p:cNvSpPr txBox="1"/>
          <p:nvPr/>
        </p:nvSpPr>
        <p:spPr>
          <a:xfrm>
            <a:off x="4948502" y="6133170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2"/>
                </a:solidFill>
              </a:rPr>
              <a:t>제목을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0BC48-D523-39A2-97D5-6A8D3F376D33}"/>
              </a:ext>
            </a:extLst>
          </p:cNvPr>
          <p:cNvCxnSpPr>
            <a:cxnSpLocks/>
          </p:cNvCxnSpPr>
          <p:nvPr/>
        </p:nvCxnSpPr>
        <p:spPr>
          <a:xfrm>
            <a:off x="1153688" y="724829"/>
            <a:ext cx="1103831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1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71AA12-4A59-69A5-18CE-87400C331F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2DFB3D-2C22-3864-2968-E8AE5BCF6C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E4D47-AAAF-072C-E82F-CE35D166C37E}"/>
              </a:ext>
            </a:extLst>
          </p:cNvPr>
          <p:cNvSpPr txBox="1"/>
          <p:nvPr/>
        </p:nvSpPr>
        <p:spPr>
          <a:xfrm>
            <a:off x="3347490" y="2105561"/>
            <a:ext cx="549701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chemeClr val="bg1"/>
                </a:solidFill>
              </a:rPr>
              <a:t>Intro.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D7A5A-800D-91D6-2C21-69B2FB458852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0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1002</Words>
  <Application>Microsoft Office PowerPoint</Application>
  <PresentationFormat>와이드스크린</PresentationFormat>
  <Paragraphs>212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29</cp:revision>
  <dcterms:created xsi:type="dcterms:W3CDTF">2023-04-19T04:07:11Z</dcterms:created>
  <dcterms:modified xsi:type="dcterms:W3CDTF">2024-07-09T10:15:07Z</dcterms:modified>
</cp:coreProperties>
</file>