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0"/>
  </p:handoutMasterIdLst>
  <p:sldIdLst>
    <p:sldId id="262" r:id="rId2"/>
    <p:sldId id="260" r:id="rId3"/>
    <p:sldId id="263" r:id="rId4"/>
    <p:sldId id="265" r:id="rId5"/>
    <p:sldId id="264" r:id="rId6"/>
    <p:sldId id="261" r:id="rId7"/>
    <p:sldId id="287" r:id="rId8"/>
    <p:sldId id="288" r:id="rId9"/>
    <p:sldId id="289" r:id="rId10"/>
    <p:sldId id="290" r:id="rId11"/>
    <p:sldId id="291" r:id="rId12"/>
    <p:sldId id="292" r:id="rId13"/>
    <p:sldId id="296" r:id="rId14"/>
    <p:sldId id="293" r:id="rId15"/>
    <p:sldId id="294" r:id="rId16"/>
    <p:sldId id="298" r:id="rId17"/>
    <p:sldId id="299" r:id="rId18"/>
    <p:sldId id="303" r:id="rId19"/>
    <p:sldId id="304" r:id="rId20"/>
    <p:sldId id="300" r:id="rId21"/>
    <p:sldId id="301" r:id="rId22"/>
    <p:sldId id="302" r:id="rId23"/>
    <p:sldId id="305" r:id="rId24"/>
    <p:sldId id="307" r:id="rId25"/>
    <p:sldId id="308" r:id="rId26"/>
    <p:sldId id="295" r:id="rId27"/>
    <p:sldId id="271" r:id="rId28"/>
    <p:sldId id="272" r:id="rId29"/>
    <p:sldId id="273" r:id="rId30"/>
    <p:sldId id="284" r:id="rId31"/>
    <p:sldId id="267" r:id="rId32"/>
    <p:sldId id="277" r:id="rId33"/>
    <p:sldId id="283" r:id="rId34"/>
    <p:sldId id="276" r:id="rId35"/>
    <p:sldId id="275" r:id="rId36"/>
    <p:sldId id="270" r:id="rId37"/>
    <p:sldId id="279" r:id="rId38"/>
    <p:sldId id="285" r:id="rId39"/>
    <p:sldId id="278" r:id="rId40"/>
    <p:sldId id="274" r:id="rId41"/>
    <p:sldId id="258" r:id="rId42"/>
    <p:sldId id="269" r:id="rId43"/>
    <p:sldId id="280" r:id="rId44"/>
    <p:sldId id="286" r:id="rId45"/>
    <p:sldId id="281" r:id="rId46"/>
    <p:sldId id="268" r:id="rId47"/>
    <p:sldId id="282" r:id="rId48"/>
    <p:sldId id="266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1BE9"/>
    <a:srgbClr val="525250"/>
    <a:srgbClr val="878785"/>
    <a:srgbClr val="232524"/>
    <a:srgbClr val="02020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40" autoAdjust="0"/>
  </p:normalViewPr>
  <p:slideViewPr>
    <p:cSldViewPr snapToGrid="0" showGuides="1">
      <p:cViewPr>
        <p:scale>
          <a:sx n="100" d="100"/>
          <a:sy n="100" d="100"/>
        </p:scale>
        <p:origin x="264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44" d="100"/>
          <a:sy n="44" d="100"/>
        </p:scale>
        <p:origin x="277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D0-4786-8F82-FAB95CEE52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D0-4786-8F82-FAB95CEE52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D0-4786-8F82-FAB95CEE5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27-48AE-A066-5EDBC090957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127-48AE-A066-5EDBC090957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127-48AE-A066-5EDBC090957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127-48AE-A066-5EDBC090957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A5-41A2-BDC1-A4BF19948C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127-48AE-A066-5EDBC090957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127-48AE-A066-5EDBC090957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127-48AE-A066-5EDBC090957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9127-48AE-A066-5EDBC090957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A5-41A2-BDC1-A4BF19948C4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9127-48AE-A066-5EDBC090957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9127-48AE-A066-5EDBC090957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9127-48AE-A066-5EDBC090957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9127-48AE-A066-5EDBC090957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A5-41A2-BDC1-A4BF19948C4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7BA2526-F2FD-852D-6A6D-E604C3FEDC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EFDD2E-5054-1308-DEA0-FA9E02FB4F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2D9E1-4C8F-40AF-A670-B7CE4DE36E25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3ABD59-47B2-E9EC-CD77-A2DD0EFAA5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1FA690-D415-A630-1919-9C193B2CB3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E2C6A-89D1-46B2-B003-E05D83B50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5640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8EB25-E286-438C-1421-A110DC8CB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741408-E947-E1E6-4050-238E230F3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56D15-F7AE-CF63-3116-A9B66372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3F072-99F6-428E-2705-D4662013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102CD-BB7F-0EA1-2A92-C3F9392B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01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4FCE0-AB1B-6A8C-EA60-683080EE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38FEE8-2106-F9AF-5BDF-5422797F2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F2474D-C995-E580-80CB-90DD3F6CF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F59263-87B8-2F19-8A62-550D6FD3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66E237-6083-4DBF-06CB-882458C7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E778F2-CF74-D0F2-70FB-200CDF6D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20EB1-1FF2-665C-573E-2747A778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D2C28E-02C8-A686-F12F-B03A6F8CE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176C8-47EB-026D-5448-E405A1F5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69171-EE02-9F55-3974-512FEAC7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DA098-9B81-2F70-627F-AD0CF23F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09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3C316D-1BF4-A41C-EBF5-DD8028244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7C1B56-13EB-30F0-ADD2-5E803539D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26D6D-0050-E804-FD67-8FE3411F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A7BDA-645E-D0E5-049E-8905CC6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57EB9-7159-CDE3-53D1-842BF8C1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1E5C7-84F4-F0F8-2951-F9AE3B44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389E8-1842-3E2C-E6D6-12FACFB9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83328-87F6-7C07-34E9-6B4A49FA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59F6F-F05A-EE61-3B00-FE82323A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5F739-5BC1-ACCC-3C9B-DD73A28C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0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15D84-7CE6-A0F2-0667-EA57BC1A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3F5A78-3A12-277A-3B43-8E01B7F98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039BD-DD18-4C38-B2A6-A02B17E6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B4C60-31DF-3484-1F73-19569065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F9395-0DE1-03D3-B512-1CE8F98C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9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BA161-38CA-38CC-C357-24AD1179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A4A82-8F0A-EE4A-817C-91D26F8D6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F0A65B-CA04-4AE1-F03D-674E69185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D69A26-C9A9-13FB-875D-7B1BC945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B5187-8852-69F8-ABD5-3577201D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EB0464-ABC1-C45F-9EA0-DB144509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19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9D0E9-13D2-74D3-E665-5F991C39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C26A17-35F7-99D9-7366-FAB0FF979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6BE31-FFDA-2967-379C-DDA2A9A89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019151-F5B5-D720-CD42-1CE167948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8644F0-EE76-25AC-2A73-9320DBC97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37B10A-CBE2-B609-9C9C-86A55497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7CC141-4A2B-0C15-F49E-0F79740C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278A82-8291-42D8-B73F-D9718EC8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7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CE1E1-3B1B-3D06-2E24-7C8EBA3A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AAF925-6A01-E805-01C1-FC78390E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B0ADF6-EEE8-92C0-3CF6-F4EB3D5B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42ABBB-90BB-0811-6DCC-6BCCB495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94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0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5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5F8B4-FA61-C5A4-6E1F-4E42091C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D5B68-CAE9-59CF-5324-85F6082C9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B5C652-671D-AC53-8BEB-0C3C4321B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46E39F-5AB2-1E56-0DC1-B87E6EC7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9DBDF-B085-A51E-B9A7-310E65BE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BA9306-8403-D7F0-1F8E-531334FF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455501-8D4C-C454-7554-BBCD90CF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582C2C-5145-E9BF-E4DC-8FCE36A8F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905A9-9F08-C368-5AEE-782CD014C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8194-196C-4BEC-8F2E-7F6F76550B38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13B54-3333-3C70-7D9F-2FD2E8D9C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40ACF-B050-E361-5CE3-AA35524CC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1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3075D7-F72A-3360-ABF1-19D668F9FA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8542" y="691375"/>
            <a:ext cx="3814915" cy="43266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13BA35-2A37-C1B1-05B0-B91C045B3C0D}"/>
              </a:ext>
            </a:extLst>
          </p:cNvPr>
          <p:cNvSpPr txBox="1"/>
          <p:nvPr/>
        </p:nvSpPr>
        <p:spPr>
          <a:xfrm>
            <a:off x="3134997" y="5207618"/>
            <a:ext cx="59220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MuseLab</a:t>
            </a:r>
            <a:r>
              <a:rPr lang="en-US" altLang="ko-KR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스토리보드</a:t>
            </a:r>
            <a:endParaRPr lang="en-US" altLang="ko-KR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 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(String) </a:t>
            </a:r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김희구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조장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신호연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유성문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강가연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61B3E-553E-1202-601E-370C7B42E2D5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630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558CD7C-2E64-4019-9526-F2A99F0358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78" b="7246"/>
          <a:stretch/>
        </p:blipFill>
        <p:spPr>
          <a:xfrm>
            <a:off x="1956000" y="1700463"/>
            <a:ext cx="8280000" cy="3962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117ED7-F2A4-4EA0-BC56-AF5E3F69F0ED}"/>
              </a:ext>
            </a:extLst>
          </p:cNvPr>
          <p:cNvSpPr txBox="1"/>
          <p:nvPr/>
        </p:nvSpPr>
        <p:spPr>
          <a:xfrm>
            <a:off x="2231692" y="5293531"/>
            <a:ext cx="268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회사 정보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F37B058-5A8A-40B8-B49A-D2019AB1D108}"/>
              </a:ext>
            </a:extLst>
          </p:cNvPr>
          <p:cNvCxnSpPr>
            <a:cxnSpLocks/>
          </p:cNvCxnSpPr>
          <p:nvPr/>
        </p:nvCxnSpPr>
        <p:spPr>
          <a:xfrm flipV="1">
            <a:off x="3576051" y="4923633"/>
            <a:ext cx="0" cy="369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D6904A-AC87-4C9D-87E6-154087EA0022}"/>
              </a:ext>
            </a:extLst>
          </p:cNvPr>
          <p:cNvSpPr txBox="1"/>
          <p:nvPr/>
        </p:nvSpPr>
        <p:spPr>
          <a:xfrm>
            <a:off x="8388350" y="6260664"/>
            <a:ext cx="328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하단 메뉴 구성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(Footer)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정의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C495F2-0628-40B1-9B7B-F153DBDBBB0E}"/>
              </a:ext>
            </a:extLst>
          </p:cNvPr>
          <p:cNvSpPr txBox="1"/>
          <p:nvPr/>
        </p:nvSpPr>
        <p:spPr>
          <a:xfrm>
            <a:off x="7063170" y="2040803"/>
            <a:ext cx="870867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운영참여</a:t>
            </a:r>
          </a:p>
        </p:txBody>
      </p:sp>
    </p:spTree>
    <p:extLst>
      <p:ext uri="{BB962C8B-B14F-4D97-AF65-F5344CB8AC3E}">
        <p14:creationId xmlns:p14="http://schemas.microsoft.com/office/powerpoint/2010/main" val="2612060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C59C9C7-F780-44D9-9B85-03E1CD0C9C39}"/>
              </a:ext>
            </a:extLst>
          </p:cNvPr>
          <p:cNvGrpSpPr/>
          <p:nvPr/>
        </p:nvGrpSpPr>
        <p:grpSpPr>
          <a:xfrm>
            <a:off x="470539" y="978413"/>
            <a:ext cx="5400000" cy="5397156"/>
            <a:chOff x="470539" y="978413"/>
            <a:chExt cx="5400000" cy="539715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B8B2487-24E6-4978-89FA-1BFEDF5A74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684" r="14114"/>
            <a:stretch/>
          </p:blipFill>
          <p:spPr>
            <a:xfrm>
              <a:off x="470539" y="978413"/>
              <a:ext cx="5400000" cy="49938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3D2DC37-CE65-4F56-9EF5-99914B87A7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8207"/>
            <a:stretch/>
          </p:blipFill>
          <p:spPr>
            <a:xfrm>
              <a:off x="470539" y="1456487"/>
              <a:ext cx="5400000" cy="248447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A18627F-F1D0-46EC-A0BC-2961CECA0F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8398"/>
            <a:stretch/>
          </p:blipFill>
          <p:spPr>
            <a:xfrm>
              <a:off x="470539" y="3896908"/>
              <a:ext cx="5400000" cy="2478661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1D3A35-4302-4374-A9D9-8EB840E70E3B}"/>
              </a:ext>
            </a:extLst>
          </p:cNvPr>
          <p:cNvGrpSpPr/>
          <p:nvPr/>
        </p:nvGrpSpPr>
        <p:grpSpPr>
          <a:xfrm>
            <a:off x="6321461" y="1243104"/>
            <a:ext cx="5400000" cy="5051446"/>
            <a:chOff x="6321461" y="1243104"/>
            <a:chExt cx="5400000" cy="505144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13DCB9A-9EDF-42CC-830C-33A9B5BD8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8337"/>
            <a:stretch/>
          </p:blipFill>
          <p:spPr>
            <a:xfrm>
              <a:off x="6321461" y="1243104"/>
              <a:ext cx="5400000" cy="248052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A81276A-A3FB-4F8F-A3D3-37B8A2509F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7678" b="7246"/>
            <a:stretch/>
          </p:blipFill>
          <p:spPr>
            <a:xfrm>
              <a:off x="6321461" y="3710376"/>
              <a:ext cx="5400000" cy="258417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706DE92-5D2D-469B-B7E7-637A9F261FDA}"/>
              </a:ext>
            </a:extLst>
          </p:cNvPr>
          <p:cNvSpPr txBox="1"/>
          <p:nvPr/>
        </p:nvSpPr>
        <p:spPr>
          <a:xfrm>
            <a:off x="8902700" y="6190903"/>
            <a:ext cx="328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 전체 정의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871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736816F7-63EB-4F32-B2C3-50E863CD6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555045"/>
              </p:ext>
            </p:extLst>
          </p:nvPr>
        </p:nvGraphicFramePr>
        <p:xfrm>
          <a:off x="6307787" y="1207013"/>
          <a:ext cx="5540076" cy="5395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669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로고 클릭 시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main(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메인 화면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으로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작업실 클릭 시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workspace(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작업실 메인 화면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라이브러리 클릭 시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library(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라이브러리 메인 화면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427551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커뮤니티 클릭 시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community(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커뮤니티 메인 화면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26220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마켓 클릭 시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market(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마켓 메인 화면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으로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69760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로그인 클릭 시 </a:t>
                      </a:r>
                      <a:r>
                        <a:rPr lang="en-US" altLang="ko-KR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userLogin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사용자 로그인 화면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으로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162586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클릭 시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join(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화면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89604"/>
                  </a:ext>
                </a:extLst>
              </a:tr>
            </a:tbl>
          </a:graphicData>
        </a:graphic>
      </p:graphicFrame>
      <p:grpSp>
        <p:nvGrpSpPr>
          <p:cNvPr id="54" name="그룹 53">
            <a:extLst>
              <a:ext uri="{FF2B5EF4-FFF2-40B4-BE49-F238E27FC236}">
                <a16:creationId xmlns:a16="http://schemas.microsoft.com/office/drawing/2014/main" id="{E45C57A4-1BC0-4AD5-8A76-8EB8CCB4CBBF}"/>
              </a:ext>
            </a:extLst>
          </p:cNvPr>
          <p:cNvGrpSpPr/>
          <p:nvPr/>
        </p:nvGrpSpPr>
        <p:grpSpPr>
          <a:xfrm>
            <a:off x="470539" y="1122777"/>
            <a:ext cx="5400000" cy="5481392"/>
            <a:chOff x="470539" y="894177"/>
            <a:chExt cx="5400000" cy="548139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71164D1-203E-4078-9966-3D2E29CB64AA}"/>
                </a:ext>
              </a:extLst>
            </p:cNvPr>
            <p:cNvGrpSpPr/>
            <p:nvPr/>
          </p:nvGrpSpPr>
          <p:grpSpPr>
            <a:xfrm>
              <a:off x="470539" y="978413"/>
              <a:ext cx="5400000" cy="5397156"/>
              <a:chOff x="470539" y="978413"/>
              <a:chExt cx="5400000" cy="5397156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3B52DC76-99AC-4734-93A9-C1CBA13413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684" r="14114"/>
              <a:stretch/>
            </p:blipFill>
            <p:spPr>
              <a:xfrm>
                <a:off x="470539" y="978413"/>
                <a:ext cx="5400000" cy="499385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42E7881C-2736-48FA-BF27-E187337D69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8207"/>
              <a:stretch/>
            </p:blipFill>
            <p:spPr>
              <a:xfrm>
                <a:off x="470539" y="1456487"/>
                <a:ext cx="5400000" cy="2484471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90B70F22-38AF-4976-81F2-8A4769B057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8398"/>
              <a:stretch/>
            </p:blipFill>
            <p:spPr>
              <a:xfrm>
                <a:off x="470539" y="3896908"/>
                <a:ext cx="5400000" cy="2478661"/>
              </a:xfrm>
              <a:prstGeom prst="rect">
                <a:avLst/>
              </a:prstGeom>
            </p:spPr>
          </p:pic>
        </p:grpSp>
        <p:sp>
          <p:nvSpPr>
            <p:cNvPr id="15" name="순서도: 연결자 14">
              <a:extLst>
                <a:ext uri="{FF2B5EF4-FFF2-40B4-BE49-F238E27FC236}">
                  <a16:creationId xmlns:a16="http://schemas.microsoft.com/office/drawing/2014/main" id="{2BC0C479-AFA0-429E-92C2-E1CA8BE87901}"/>
                </a:ext>
              </a:extLst>
            </p:cNvPr>
            <p:cNvSpPr/>
            <p:nvPr/>
          </p:nvSpPr>
          <p:spPr>
            <a:xfrm>
              <a:off x="1278676" y="1094259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</a:t>
              </a:r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8" name="순서도: 연결자 17">
              <a:extLst>
                <a:ext uri="{FF2B5EF4-FFF2-40B4-BE49-F238E27FC236}">
                  <a16:creationId xmlns:a16="http://schemas.microsoft.com/office/drawing/2014/main" id="{DC7057F8-B1D6-4D9C-A7F1-2B5DBA6F79FE}"/>
                </a:ext>
              </a:extLst>
            </p:cNvPr>
            <p:cNvSpPr/>
            <p:nvPr/>
          </p:nvSpPr>
          <p:spPr>
            <a:xfrm>
              <a:off x="1736740" y="1095471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2</a:t>
              </a:r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순서도: 연결자 18">
              <a:extLst>
                <a:ext uri="{FF2B5EF4-FFF2-40B4-BE49-F238E27FC236}">
                  <a16:creationId xmlns:a16="http://schemas.microsoft.com/office/drawing/2014/main" id="{749B1A24-9D56-4BE6-AD80-941DC629FAFB}"/>
                </a:ext>
              </a:extLst>
            </p:cNvPr>
            <p:cNvSpPr/>
            <p:nvPr/>
          </p:nvSpPr>
          <p:spPr>
            <a:xfrm>
              <a:off x="2113520" y="1094259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3</a:t>
              </a:r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순서도: 연결자 19">
              <a:extLst>
                <a:ext uri="{FF2B5EF4-FFF2-40B4-BE49-F238E27FC236}">
                  <a16:creationId xmlns:a16="http://schemas.microsoft.com/office/drawing/2014/main" id="{B45B8BBC-3DA2-42E3-921B-4EF0CD6CA627}"/>
                </a:ext>
              </a:extLst>
            </p:cNvPr>
            <p:cNvSpPr/>
            <p:nvPr/>
          </p:nvSpPr>
          <p:spPr>
            <a:xfrm>
              <a:off x="2491041" y="1094259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4</a:t>
              </a:r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순서도: 연결자 20">
              <a:extLst>
                <a:ext uri="{FF2B5EF4-FFF2-40B4-BE49-F238E27FC236}">
                  <a16:creationId xmlns:a16="http://schemas.microsoft.com/office/drawing/2014/main" id="{9C1F7992-1CB9-4833-BD68-191C78516801}"/>
                </a:ext>
              </a:extLst>
            </p:cNvPr>
            <p:cNvSpPr/>
            <p:nvPr/>
          </p:nvSpPr>
          <p:spPr>
            <a:xfrm>
              <a:off x="2807756" y="1098305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5</a:t>
              </a:r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순서도: 연결자 21">
              <a:extLst>
                <a:ext uri="{FF2B5EF4-FFF2-40B4-BE49-F238E27FC236}">
                  <a16:creationId xmlns:a16="http://schemas.microsoft.com/office/drawing/2014/main" id="{DBBAA5FC-C852-44E4-82EC-C684B46F870A}"/>
                </a:ext>
              </a:extLst>
            </p:cNvPr>
            <p:cNvSpPr/>
            <p:nvPr/>
          </p:nvSpPr>
          <p:spPr>
            <a:xfrm>
              <a:off x="5244823" y="894177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6</a:t>
              </a:r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순서도: 연결자 22">
              <a:extLst>
                <a:ext uri="{FF2B5EF4-FFF2-40B4-BE49-F238E27FC236}">
                  <a16:creationId xmlns:a16="http://schemas.microsoft.com/office/drawing/2014/main" id="{2669957B-9AB3-4A9C-A611-75EA471B1603}"/>
                </a:ext>
              </a:extLst>
            </p:cNvPr>
            <p:cNvSpPr/>
            <p:nvPr/>
          </p:nvSpPr>
          <p:spPr>
            <a:xfrm>
              <a:off x="5513686" y="896604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7</a:t>
              </a:r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1" name="순서도: 연결자 30">
              <a:extLst>
                <a:ext uri="{FF2B5EF4-FFF2-40B4-BE49-F238E27FC236}">
                  <a16:creationId xmlns:a16="http://schemas.microsoft.com/office/drawing/2014/main" id="{DD0B5C17-FFD4-452D-A89E-417D65088B69}"/>
                </a:ext>
              </a:extLst>
            </p:cNvPr>
            <p:cNvSpPr/>
            <p:nvPr/>
          </p:nvSpPr>
          <p:spPr>
            <a:xfrm>
              <a:off x="3103864" y="2273968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8</a:t>
              </a:r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3" name="순서도: 연결자 32">
              <a:extLst>
                <a:ext uri="{FF2B5EF4-FFF2-40B4-BE49-F238E27FC236}">
                  <a16:creationId xmlns:a16="http://schemas.microsoft.com/office/drawing/2014/main" id="{DACD3775-3B44-4969-9243-7F70542FA2C0}"/>
                </a:ext>
              </a:extLst>
            </p:cNvPr>
            <p:cNvSpPr/>
            <p:nvPr/>
          </p:nvSpPr>
          <p:spPr>
            <a:xfrm>
              <a:off x="1980170" y="3940958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9</a:t>
              </a: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15762CFE-584F-4057-A9B4-9D4E26D8F69A}"/>
                </a:ext>
              </a:extLst>
            </p:cNvPr>
            <p:cNvGrpSpPr/>
            <p:nvPr/>
          </p:nvGrpSpPr>
          <p:grpSpPr>
            <a:xfrm>
              <a:off x="4091609" y="3883897"/>
              <a:ext cx="438151" cy="230832"/>
              <a:chOff x="5655679" y="1911521"/>
              <a:chExt cx="438151" cy="230832"/>
            </a:xfrm>
          </p:grpSpPr>
          <p:sp>
            <p:nvSpPr>
              <p:cNvPr id="36" name="순서도: 연결자 35">
                <a:extLst>
                  <a:ext uri="{FF2B5EF4-FFF2-40B4-BE49-F238E27FC236}">
                    <a16:creationId xmlns:a16="http://schemas.microsoft.com/office/drawing/2014/main" id="{ED8BECE8-9163-41E9-88C2-2670B16AC242}"/>
                  </a:ext>
                </a:extLst>
              </p:cNvPr>
              <p:cNvSpPr/>
              <p:nvPr/>
            </p:nvSpPr>
            <p:spPr>
              <a:xfrm>
                <a:off x="5734261" y="1965420"/>
                <a:ext cx="133350" cy="128587"/>
              </a:xfrm>
              <a:prstGeom prst="flowChartConnector">
                <a:avLst/>
              </a:prstGeom>
              <a:solidFill>
                <a:srgbClr val="F91BE9"/>
              </a:solidFill>
              <a:ln>
                <a:solidFill>
                  <a:srgbClr val="F91B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80CAC3E-35AC-40E1-9676-FCFCE7568FD8}"/>
                  </a:ext>
                </a:extLst>
              </p:cNvPr>
              <p:cNvSpPr txBox="1"/>
              <p:nvPr/>
            </p:nvSpPr>
            <p:spPr>
              <a:xfrm>
                <a:off x="5655679" y="1911521"/>
                <a:ext cx="43815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>
                    <a:solidFill>
                      <a:schemeClr val="bg1"/>
                    </a:solidFill>
                  </a:rPr>
                  <a:t>10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6BE8BD5D-5C55-4BA4-94BA-42C5D8FDA845}"/>
                </a:ext>
              </a:extLst>
            </p:cNvPr>
            <p:cNvGrpSpPr/>
            <p:nvPr/>
          </p:nvGrpSpPr>
          <p:grpSpPr>
            <a:xfrm>
              <a:off x="1645290" y="5286097"/>
              <a:ext cx="438151" cy="230832"/>
              <a:chOff x="5655679" y="1911521"/>
              <a:chExt cx="438151" cy="230832"/>
            </a:xfrm>
          </p:grpSpPr>
          <p:sp>
            <p:nvSpPr>
              <p:cNvPr id="46" name="순서도: 연결자 45">
                <a:extLst>
                  <a:ext uri="{FF2B5EF4-FFF2-40B4-BE49-F238E27FC236}">
                    <a16:creationId xmlns:a16="http://schemas.microsoft.com/office/drawing/2014/main" id="{DE3B6C17-648B-4F9C-804D-50B296A5D2F6}"/>
                  </a:ext>
                </a:extLst>
              </p:cNvPr>
              <p:cNvSpPr/>
              <p:nvPr/>
            </p:nvSpPr>
            <p:spPr>
              <a:xfrm>
                <a:off x="5734261" y="1965420"/>
                <a:ext cx="133350" cy="128587"/>
              </a:xfrm>
              <a:prstGeom prst="flowChartConnector">
                <a:avLst/>
              </a:prstGeom>
              <a:solidFill>
                <a:srgbClr val="F91BE9"/>
              </a:solidFill>
              <a:ln>
                <a:solidFill>
                  <a:srgbClr val="F91B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2BF8C5F-6E9B-4219-B95C-54BE5F3C7618}"/>
                  </a:ext>
                </a:extLst>
              </p:cNvPr>
              <p:cNvSpPr txBox="1"/>
              <p:nvPr/>
            </p:nvSpPr>
            <p:spPr>
              <a:xfrm>
                <a:off x="5655679" y="1911521"/>
                <a:ext cx="43815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>
                    <a:solidFill>
                      <a:schemeClr val="bg1"/>
                    </a:solidFill>
                  </a:rPr>
                  <a:t>11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</p:grpSp>
      </p:grpSp>
      <p:graphicFrame>
        <p:nvGraphicFramePr>
          <p:cNvPr id="55" name="표 55">
            <a:extLst>
              <a:ext uri="{FF2B5EF4-FFF2-40B4-BE49-F238E27FC236}">
                <a16:creationId xmlns:a16="http://schemas.microsoft.com/office/drawing/2014/main" id="{37D88B9A-31EA-48BA-B4CB-3F1F4BF48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127639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메인화면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639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DBBAA5FC-C852-44E4-82EC-C684B46F870A}"/>
              </a:ext>
            </a:extLst>
          </p:cNvPr>
          <p:cNvSpPr/>
          <p:nvPr/>
        </p:nvSpPr>
        <p:spPr>
          <a:xfrm>
            <a:off x="5244823" y="894177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6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2669957B-9AB3-4A9C-A611-75EA471B1603}"/>
              </a:ext>
            </a:extLst>
          </p:cNvPr>
          <p:cNvSpPr/>
          <p:nvPr/>
        </p:nvSpPr>
        <p:spPr>
          <a:xfrm>
            <a:off x="5513686" y="896604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7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736816F7-63EB-4F32-B2C3-50E863CD6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149798"/>
              </p:ext>
            </p:extLst>
          </p:nvPr>
        </p:nvGraphicFramePr>
        <p:xfrm>
          <a:off x="6321463" y="1207013"/>
          <a:ext cx="5540076" cy="4736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669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메인 </a:t>
                      </a:r>
                      <a:r>
                        <a:rPr lang="ko-KR" altLang="en-US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캐러셀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클릭 시 연관 페이지로 이동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화살표 클릭 시 다음 이미지로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인기게시글에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표시된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개의 목록 중 하나를 클릭하면 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해당 게시글 화면으로 이동하고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더보기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클릭 시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community(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커뮤니티 메인 화면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의 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인기게시글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탭으로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작업실에 표시된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개의 목록 중 하나를 클릭하면 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해당 </a:t>
                      </a:r>
                      <a:r>
                        <a:rPr lang="ko-KR" altLang="en-US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작업물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화면으로 이동하고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더보기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클릭 시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workspace(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작업실 메인 화면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427551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공연 포스터 클릭 시 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해당 공연 상세 정보 페이지로 이동하고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더보기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클릭 시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show(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공연 정보 메인 화면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26220"/>
                  </a:ext>
                </a:extLst>
              </a:tr>
            </a:tbl>
          </a:graphicData>
        </a:graphic>
      </p:graphicFrame>
      <p:graphicFrame>
        <p:nvGraphicFramePr>
          <p:cNvPr id="26" name="표 55">
            <a:extLst>
              <a:ext uri="{FF2B5EF4-FFF2-40B4-BE49-F238E27FC236}">
                <a16:creationId xmlns:a16="http://schemas.microsoft.com/office/drawing/2014/main" id="{EE854D33-0AD4-49B8-98E8-20638A1F4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037964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메인화면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  <p:grpSp>
        <p:nvGrpSpPr>
          <p:cNvPr id="27" name="그룹 26">
            <a:extLst>
              <a:ext uri="{FF2B5EF4-FFF2-40B4-BE49-F238E27FC236}">
                <a16:creationId xmlns:a16="http://schemas.microsoft.com/office/drawing/2014/main" id="{FD1CA692-FC9E-4159-A96B-DE8E327BBD56}"/>
              </a:ext>
            </a:extLst>
          </p:cNvPr>
          <p:cNvGrpSpPr/>
          <p:nvPr/>
        </p:nvGrpSpPr>
        <p:grpSpPr>
          <a:xfrm>
            <a:off x="470539" y="1122777"/>
            <a:ext cx="5400000" cy="5481392"/>
            <a:chOff x="470539" y="894177"/>
            <a:chExt cx="5400000" cy="5481392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E01EF22-A121-44DF-945F-26EA80ACB8D1}"/>
                </a:ext>
              </a:extLst>
            </p:cNvPr>
            <p:cNvGrpSpPr/>
            <p:nvPr/>
          </p:nvGrpSpPr>
          <p:grpSpPr>
            <a:xfrm>
              <a:off x="470539" y="978413"/>
              <a:ext cx="5400000" cy="5397156"/>
              <a:chOff x="470539" y="978413"/>
              <a:chExt cx="5400000" cy="5397156"/>
            </a:xfrm>
          </p:grpSpPr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5F3E56B5-0864-4235-946D-3A6BDA6DFF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684" r="14114"/>
              <a:stretch/>
            </p:blipFill>
            <p:spPr>
              <a:xfrm>
                <a:off x="470539" y="978413"/>
                <a:ext cx="5400000" cy="499385"/>
              </a:xfrm>
              <a:prstGeom prst="rect">
                <a:avLst/>
              </a:prstGeom>
            </p:spPr>
          </p:pic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D5D2B95B-E1C0-4F28-8C6F-8111C0323B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8207"/>
              <a:stretch/>
            </p:blipFill>
            <p:spPr>
              <a:xfrm>
                <a:off x="470539" y="1456487"/>
                <a:ext cx="5400000" cy="2484471"/>
              </a:xfrm>
              <a:prstGeom prst="rect">
                <a:avLst/>
              </a:prstGeom>
            </p:spPr>
          </p:pic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32C7BDEC-DF63-40BD-A071-ADE4799775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8398"/>
              <a:stretch/>
            </p:blipFill>
            <p:spPr>
              <a:xfrm>
                <a:off x="470539" y="3896908"/>
                <a:ext cx="5400000" cy="2478661"/>
              </a:xfrm>
              <a:prstGeom prst="rect">
                <a:avLst/>
              </a:prstGeom>
            </p:spPr>
          </p:pic>
        </p:grpSp>
        <p:sp>
          <p:nvSpPr>
            <p:cNvPr id="32" name="순서도: 연결자 31">
              <a:extLst>
                <a:ext uri="{FF2B5EF4-FFF2-40B4-BE49-F238E27FC236}">
                  <a16:creationId xmlns:a16="http://schemas.microsoft.com/office/drawing/2014/main" id="{89435E98-5466-4738-97D8-E1AB28C39765}"/>
                </a:ext>
              </a:extLst>
            </p:cNvPr>
            <p:cNvSpPr/>
            <p:nvPr/>
          </p:nvSpPr>
          <p:spPr>
            <a:xfrm>
              <a:off x="1278676" y="1094259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</a:t>
              </a:r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4" name="순서도: 연결자 33">
              <a:extLst>
                <a:ext uri="{FF2B5EF4-FFF2-40B4-BE49-F238E27FC236}">
                  <a16:creationId xmlns:a16="http://schemas.microsoft.com/office/drawing/2014/main" id="{B0D5478D-F963-4385-96A9-191EF588FC05}"/>
                </a:ext>
              </a:extLst>
            </p:cNvPr>
            <p:cNvSpPr/>
            <p:nvPr/>
          </p:nvSpPr>
          <p:spPr>
            <a:xfrm>
              <a:off x="1736740" y="1095471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2</a:t>
              </a:r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8" name="순서도: 연결자 37">
              <a:extLst>
                <a:ext uri="{FF2B5EF4-FFF2-40B4-BE49-F238E27FC236}">
                  <a16:creationId xmlns:a16="http://schemas.microsoft.com/office/drawing/2014/main" id="{277A48DF-08CE-4F0B-82D0-2CF7812976E8}"/>
                </a:ext>
              </a:extLst>
            </p:cNvPr>
            <p:cNvSpPr/>
            <p:nvPr/>
          </p:nvSpPr>
          <p:spPr>
            <a:xfrm>
              <a:off x="2113520" y="1094259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3</a:t>
              </a:r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순서도: 연결자 38">
              <a:extLst>
                <a:ext uri="{FF2B5EF4-FFF2-40B4-BE49-F238E27FC236}">
                  <a16:creationId xmlns:a16="http://schemas.microsoft.com/office/drawing/2014/main" id="{084F3DEC-CBC8-4EF6-B54E-74E07EE486AA}"/>
                </a:ext>
              </a:extLst>
            </p:cNvPr>
            <p:cNvSpPr/>
            <p:nvPr/>
          </p:nvSpPr>
          <p:spPr>
            <a:xfrm>
              <a:off x="2491041" y="1094259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4</a:t>
              </a:r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0" name="순서도: 연결자 39">
              <a:extLst>
                <a:ext uri="{FF2B5EF4-FFF2-40B4-BE49-F238E27FC236}">
                  <a16:creationId xmlns:a16="http://schemas.microsoft.com/office/drawing/2014/main" id="{120DACE9-C36E-45BD-8093-E69BE35793BB}"/>
                </a:ext>
              </a:extLst>
            </p:cNvPr>
            <p:cNvSpPr/>
            <p:nvPr/>
          </p:nvSpPr>
          <p:spPr>
            <a:xfrm>
              <a:off x="2807756" y="1098305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5</a:t>
              </a:r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순서도: 연결자 40">
              <a:extLst>
                <a:ext uri="{FF2B5EF4-FFF2-40B4-BE49-F238E27FC236}">
                  <a16:creationId xmlns:a16="http://schemas.microsoft.com/office/drawing/2014/main" id="{6979AF3F-DEA4-40B4-8DED-4407632D0D7F}"/>
                </a:ext>
              </a:extLst>
            </p:cNvPr>
            <p:cNvSpPr/>
            <p:nvPr/>
          </p:nvSpPr>
          <p:spPr>
            <a:xfrm>
              <a:off x="5244823" y="894177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6</a:t>
              </a:r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2" name="순서도: 연결자 41">
              <a:extLst>
                <a:ext uri="{FF2B5EF4-FFF2-40B4-BE49-F238E27FC236}">
                  <a16:creationId xmlns:a16="http://schemas.microsoft.com/office/drawing/2014/main" id="{12D0F61D-095E-4E72-963E-A98A77D855C4}"/>
                </a:ext>
              </a:extLst>
            </p:cNvPr>
            <p:cNvSpPr/>
            <p:nvPr/>
          </p:nvSpPr>
          <p:spPr>
            <a:xfrm>
              <a:off x="5513686" y="896604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7</a:t>
              </a:r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3" name="순서도: 연결자 42">
              <a:extLst>
                <a:ext uri="{FF2B5EF4-FFF2-40B4-BE49-F238E27FC236}">
                  <a16:creationId xmlns:a16="http://schemas.microsoft.com/office/drawing/2014/main" id="{25E9FE0F-880D-4B15-8612-6566B10B8A55}"/>
                </a:ext>
              </a:extLst>
            </p:cNvPr>
            <p:cNvSpPr/>
            <p:nvPr/>
          </p:nvSpPr>
          <p:spPr>
            <a:xfrm>
              <a:off x="3103864" y="2273968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8</a:t>
              </a:r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4" name="순서도: 연결자 43">
              <a:extLst>
                <a:ext uri="{FF2B5EF4-FFF2-40B4-BE49-F238E27FC236}">
                  <a16:creationId xmlns:a16="http://schemas.microsoft.com/office/drawing/2014/main" id="{771E8C85-E841-499B-AB0B-CD65C83ADF6C}"/>
                </a:ext>
              </a:extLst>
            </p:cNvPr>
            <p:cNvSpPr/>
            <p:nvPr/>
          </p:nvSpPr>
          <p:spPr>
            <a:xfrm>
              <a:off x="1980170" y="3940958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9</a:t>
              </a: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E4855B7C-3612-4A56-957D-283189BF9E01}"/>
                </a:ext>
              </a:extLst>
            </p:cNvPr>
            <p:cNvGrpSpPr/>
            <p:nvPr/>
          </p:nvGrpSpPr>
          <p:grpSpPr>
            <a:xfrm>
              <a:off x="4091609" y="3883897"/>
              <a:ext cx="438151" cy="230832"/>
              <a:chOff x="5655679" y="1911521"/>
              <a:chExt cx="438151" cy="230832"/>
            </a:xfrm>
          </p:grpSpPr>
          <p:sp>
            <p:nvSpPr>
              <p:cNvPr id="52" name="순서도: 연결자 51">
                <a:extLst>
                  <a:ext uri="{FF2B5EF4-FFF2-40B4-BE49-F238E27FC236}">
                    <a16:creationId xmlns:a16="http://schemas.microsoft.com/office/drawing/2014/main" id="{2D2532A3-F317-4690-9D50-5E17091B27BD}"/>
                  </a:ext>
                </a:extLst>
              </p:cNvPr>
              <p:cNvSpPr/>
              <p:nvPr/>
            </p:nvSpPr>
            <p:spPr>
              <a:xfrm>
                <a:off x="5734261" y="1965420"/>
                <a:ext cx="133350" cy="128587"/>
              </a:xfrm>
              <a:prstGeom prst="flowChartConnector">
                <a:avLst/>
              </a:prstGeom>
              <a:solidFill>
                <a:srgbClr val="F91BE9"/>
              </a:solidFill>
              <a:ln>
                <a:solidFill>
                  <a:srgbClr val="F91B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83B913E-3D0F-426C-82BA-0106D75ACC1C}"/>
                  </a:ext>
                </a:extLst>
              </p:cNvPr>
              <p:cNvSpPr txBox="1"/>
              <p:nvPr/>
            </p:nvSpPr>
            <p:spPr>
              <a:xfrm>
                <a:off x="5655679" y="1911521"/>
                <a:ext cx="43815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>
                    <a:solidFill>
                      <a:schemeClr val="bg1"/>
                    </a:solidFill>
                  </a:rPr>
                  <a:t>10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1A5B92B-DC75-426D-B16A-AC7E14CA9DC4}"/>
                </a:ext>
              </a:extLst>
            </p:cNvPr>
            <p:cNvGrpSpPr/>
            <p:nvPr/>
          </p:nvGrpSpPr>
          <p:grpSpPr>
            <a:xfrm>
              <a:off x="1645290" y="5286097"/>
              <a:ext cx="438151" cy="230832"/>
              <a:chOff x="5655679" y="1911521"/>
              <a:chExt cx="438151" cy="230832"/>
            </a:xfrm>
          </p:grpSpPr>
          <p:sp>
            <p:nvSpPr>
              <p:cNvPr id="50" name="순서도: 연결자 49">
                <a:extLst>
                  <a:ext uri="{FF2B5EF4-FFF2-40B4-BE49-F238E27FC236}">
                    <a16:creationId xmlns:a16="http://schemas.microsoft.com/office/drawing/2014/main" id="{913DF63F-85F7-40AA-BCA7-7942B6771D59}"/>
                  </a:ext>
                </a:extLst>
              </p:cNvPr>
              <p:cNvSpPr/>
              <p:nvPr/>
            </p:nvSpPr>
            <p:spPr>
              <a:xfrm>
                <a:off x="5734261" y="1965420"/>
                <a:ext cx="133350" cy="128587"/>
              </a:xfrm>
              <a:prstGeom prst="flowChartConnector">
                <a:avLst/>
              </a:prstGeom>
              <a:solidFill>
                <a:srgbClr val="F91BE9"/>
              </a:solidFill>
              <a:ln>
                <a:solidFill>
                  <a:srgbClr val="F91B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1BE0B2B-B6FE-420E-8879-E548CC3E6D47}"/>
                  </a:ext>
                </a:extLst>
              </p:cNvPr>
              <p:cNvSpPr txBox="1"/>
              <p:nvPr/>
            </p:nvSpPr>
            <p:spPr>
              <a:xfrm>
                <a:off x="5655679" y="1911521"/>
                <a:ext cx="43815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>
                    <a:solidFill>
                      <a:schemeClr val="bg1"/>
                    </a:solidFill>
                  </a:rPr>
                  <a:t>11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5151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A0AC131-4089-483A-8CC7-2748DA98DB7C}"/>
              </a:ext>
            </a:extLst>
          </p:cNvPr>
          <p:cNvGrpSpPr/>
          <p:nvPr/>
        </p:nvGrpSpPr>
        <p:grpSpPr>
          <a:xfrm>
            <a:off x="368133" y="1298229"/>
            <a:ext cx="5400000" cy="5051446"/>
            <a:chOff x="6321461" y="1243104"/>
            <a:chExt cx="5400000" cy="505144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F40C9BD-EF45-471A-B4B4-11FC8E4456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337"/>
            <a:stretch/>
          </p:blipFill>
          <p:spPr>
            <a:xfrm>
              <a:off x="6321461" y="1243104"/>
              <a:ext cx="5400000" cy="2480527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F27D844-C8DC-4BFC-95D4-C2B08BDB70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678" b="7246"/>
            <a:stretch/>
          </p:blipFill>
          <p:spPr>
            <a:xfrm>
              <a:off x="6321461" y="3710376"/>
              <a:ext cx="5400000" cy="2584174"/>
            </a:xfrm>
            <a:prstGeom prst="rect">
              <a:avLst/>
            </a:prstGeom>
          </p:spPr>
        </p:pic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3D28A00-D7C2-4A84-A4D3-C72E74AEF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496054"/>
              </p:ext>
            </p:extLst>
          </p:nvPr>
        </p:nvGraphicFramePr>
        <p:xfrm>
          <a:off x="6423868" y="1283340"/>
          <a:ext cx="5540076" cy="4777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6698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사진 썸네일 클릭 시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해당 상품 상세 정보 페이지로 이동하고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더보기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클릭 시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market(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마켓 메인 화면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13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광고 </a:t>
                      </a:r>
                      <a:r>
                        <a:rPr lang="ko-KR" altLang="en-US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캐러셀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이미지 클릭 시 연관 페이지로 이동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화살표 클릭 시 다음 이미지로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공지사항 클릭 시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notice(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공지사항 메인 화면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427551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운영참여 클릭 시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operation(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운영참여 메인 화면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26220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16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개인정보처리방침 클릭 시 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privacyPolicy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개인정보처리방침 페이지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69760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17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이용약관 클릭 시 </a:t>
                      </a:r>
                      <a:r>
                        <a:rPr lang="en-US" altLang="ko-KR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termsOfUse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이용약관 페이지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162586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677D6488-7996-4DC2-B8CF-F35498F03DA4}"/>
              </a:ext>
            </a:extLst>
          </p:cNvPr>
          <p:cNvGrpSpPr/>
          <p:nvPr/>
        </p:nvGrpSpPr>
        <p:grpSpPr>
          <a:xfrm>
            <a:off x="1914516" y="1367439"/>
            <a:ext cx="438151" cy="230832"/>
            <a:chOff x="5655679" y="1911521"/>
            <a:chExt cx="438151" cy="230832"/>
          </a:xfrm>
        </p:grpSpPr>
        <p:sp>
          <p:nvSpPr>
            <p:cNvPr id="15" name="순서도: 연결자 14">
              <a:extLst>
                <a:ext uri="{FF2B5EF4-FFF2-40B4-BE49-F238E27FC236}">
                  <a16:creationId xmlns:a16="http://schemas.microsoft.com/office/drawing/2014/main" id="{923ACE63-C85E-4F47-883D-EEC5083F23E4}"/>
                </a:ext>
              </a:extLst>
            </p:cNvPr>
            <p:cNvSpPr/>
            <p:nvPr/>
          </p:nvSpPr>
          <p:spPr>
            <a:xfrm>
              <a:off x="5734261" y="1965420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96C5FC-59C1-44A0-80A5-52DD66C934F9}"/>
                </a:ext>
              </a:extLst>
            </p:cNvPr>
            <p:cNvSpPr txBox="1"/>
            <p:nvPr/>
          </p:nvSpPr>
          <p:spPr>
            <a:xfrm>
              <a:off x="5655679" y="1911521"/>
              <a:ext cx="438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FF4AF4C-09D4-447A-9451-A5602C83BF20}"/>
              </a:ext>
            </a:extLst>
          </p:cNvPr>
          <p:cNvGrpSpPr/>
          <p:nvPr/>
        </p:nvGrpSpPr>
        <p:grpSpPr>
          <a:xfrm>
            <a:off x="2998094" y="2835656"/>
            <a:ext cx="438151" cy="230832"/>
            <a:chOff x="5655679" y="1911521"/>
            <a:chExt cx="438151" cy="230832"/>
          </a:xfrm>
        </p:grpSpPr>
        <p:sp>
          <p:nvSpPr>
            <p:cNvPr id="18" name="순서도: 연결자 17">
              <a:extLst>
                <a:ext uri="{FF2B5EF4-FFF2-40B4-BE49-F238E27FC236}">
                  <a16:creationId xmlns:a16="http://schemas.microsoft.com/office/drawing/2014/main" id="{F2FA1D7E-A6D5-4A9B-9505-0481C4F66B61}"/>
                </a:ext>
              </a:extLst>
            </p:cNvPr>
            <p:cNvSpPr/>
            <p:nvPr/>
          </p:nvSpPr>
          <p:spPr>
            <a:xfrm>
              <a:off x="5734261" y="1965420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543AC0-CEC6-4EC8-9F2A-4008B7CB813D}"/>
                </a:ext>
              </a:extLst>
            </p:cNvPr>
            <p:cNvSpPr txBox="1"/>
            <p:nvPr/>
          </p:nvSpPr>
          <p:spPr>
            <a:xfrm>
              <a:off x="5655679" y="1911521"/>
              <a:ext cx="438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699F804-232D-4B14-9AA4-4C1EAD02D2AB}"/>
              </a:ext>
            </a:extLst>
          </p:cNvPr>
          <p:cNvGrpSpPr/>
          <p:nvPr/>
        </p:nvGrpSpPr>
        <p:grpSpPr>
          <a:xfrm>
            <a:off x="3293107" y="3808889"/>
            <a:ext cx="438151" cy="230832"/>
            <a:chOff x="5655679" y="1911521"/>
            <a:chExt cx="438151" cy="230832"/>
          </a:xfrm>
        </p:grpSpPr>
        <p:sp>
          <p:nvSpPr>
            <p:cNvPr id="21" name="순서도: 연결자 20">
              <a:extLst>
                <a:ext uri="{FF2B5EF4-FFF2-40B4-BE49-F238E27FC236}">
                  <a16:creationId xmlns:a16="http://schemas.microsoft.com/office/drawing/2014/main" id="{F98AC912-4532-4923-9356-185943D626F7}"/>
                </a:ext>
              </a:extLst>
            </p:cNvPr>
            <p:cNvSpPr/>
            <p:nvPr/>
          </p:nvSpPr>
          <p:spPr>
            <a:xfrm>
              <a:off x="5734261" y="1965420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3CFA87-8FC0-4020-97EE-09E241964AA5}"/>
                </a:ext>
              </a:extLst>
            </p:cNvPr>
            <p:cNvSpPr txBox="1"/>
            <p:nvPr/>
          </p:nvSpPr>
          <p:spPr>
            <a:xfrm>
              <a:off x="5655679" y="1911521"/>
              <a:ext cx="438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14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751E4E0-1CA6-4656-A2C8-1AF48C687ACD}"/>
              </a:ext>
            </a:extLst>
          </p:cNvPr>
          <p:cNvGrpSpPr/>
          <p:nvPr/>
        </p:nvGrpSpPr>
        <p:grpSpPr>
          <a:xfrm>
            <a:off x="4537581" y="3795356"/>
            <a:ext cx="438151" cy="230832"/>
            <a:chOff x="5655679" y="1911521"/>
            <a:chExt cx="438151" cy="230832"/>
          </a:xfrm>
        </p:grpSpPr>
        <p:sp>
          <p:nvSpPr>
            <p:cNvPr id="29" name="순서도: 연결자 28">
              <a:extLst>
                <a:ext uri="{FF2B5EF4-FFF2-40B4-BE49-F238E27FC236}">
                  <a16:creationId xmlns:a16="http://schemas.microsoft.com/office/drawing/2014/main" id="{9A593DD7-57D9-48A1-A566-4B6C3DE30F8D}"/>
                </a:ext>
              </a:extLst>
            </p:cNvPr>
            <p:cNvSpPr/>
            <p:nvPr/>
          </p:nvSpPr>
          <p:spPr>
            <a:xfrm>
              <a:off x="5734261" y="1965420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4B1927-0BA5-4EA6-B447-DD07BDE70D32}"/>
                </a:ext>
              </a:extLst>
            </p:cNvPr>
            <p:cNvSpPr txBox="1"/>
            <p:nvPr/>
          </p:nvSpPr>
          <p:spPr>
            <a:xfrm>
              <a:off x="5655679" y="1911521"/>
              <a:ext cx="438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16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9F25E1D-4981-45B3-A48A-810BC8CED932}"/>
              </a:ext>
            </a:extLst>
          </p:cNvPr>
          <p:cNvGrpSpPr/>
          <p:nvPr/>
        </p:nvGrpSpPr>
        <p:grpSpPr>
          <a:xfrm>
            <a:off x="5343904" y="3798601"/>
            <a:ext cx="438151" cy="230832"/>
            <a:chOff x="5655679" y="1911521"/>
            <a:chExt cx="438151" cy="230832"/>
          </a:xfrm>
        </p:grpSpPr>
        <p:sp>
          <p:nvSpPr>
            <p:cNvPr id="32" name="순서도: 연결자 31">
              <a:extLst>
                <a:ext uri="{FF2B5EF4-FFF2-40B4-BE49-F238E27FC236}">
                  <a16:creationId xmlns:a16="http://schemas.microsoft.com/office/drawing/2014/main" id="{C8F1D037-88F0-4B07-B4AB-34813FD72120}"/>
                </a:ext>
              </a:extLst>
            </p:cNvPr>
            <p:cNvSpPr/>
            <p:nvPr/>
          </p:nvSpPr>
          <p:spPr>
            <a:xfrm>
              <a:off x="5734261" y="1965420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EC06DE-0A3D-4E1C-87AB-79EC54EB0CB7}"/>
                </a:ext>
              </a:extLst>
            </p:cNvPr>
            <p:cNvSpPr txBox="1"/>
            <p:nvPr/>
          </p:nvSpPr>
          <p:spPr>
            <a:xfrm>
              <a:off x="5655679" y="1911521"/>
              <a:ext cx="438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17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2FB2D7C-18F0-4666-BC34-E263172C19E6}"/>
              </a:ext>
            </a:extLst>
          </p:cNvPr>
          <p:cNvSpPr txBox="1"/>
          <p:nvPr/>
        </p:nvSpPr>
        <p:spPr>
          <a:xfrm>
            <a:off x="3673424" y="3977842"/>
            <a:ext cx="615813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운영참여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AC676EB-B322-4F7E-B77E-B7B537A75C63}"/>
              </a:ext>
            </a:extLst>
          </p:cNvPr>
          <p:cNvGrpSpPr/>
          <p:nvPr/>
        </p:nvGrpSpPr>
        <p:grpSpPr>
          <a:xfrm>
            <a:off x="3843717" y="3809187"/>
            <a:ext cx="438151" cy="230832"/>
            <a:chOff x="5655679" y="1911521"/>
            <a:chExt cx="438151" cy="230832"/>
          </a:xfrm>
        </p:grpSpPr>
        <p:sp>
          <p:nvSpPr>
            <p:cNvPr id="24" name="순서도: 연결자 23">
              <a:extLst>
                <a:ext uri="{FF2B5EF4-FFF2-40B4-BE49-F238E27FC236}">
                  <a16:creationId xmlns:a16="http://schemas.microsoft.com/office/drawing/2014/main" id="{3BA6A206-0C3C-45F5-BC3F-55BDA19564A0}"/>
                </a:ext>
              </a:extLst>
            </p:cNvPr>
            <p:cNvSpPr/>
            <p:nvPr/>
          </p:nvSpPr>
          <p:spPr>
            <a:xfrm>
              <a:off x="5734261" y="1965420"/>
              <a:ext cx="133350" cy="128587"/>
            </a:xfrm>
            <a:prstGeom prst="flowChartConnector">
              <a:avLst/>
            </a:prstGeom>
            <a:solidFill>
              <a:srgbClr val="F91BE9"/>
            </a:solidFill>
            <a:ln>
              <a:solidFill>
                <a:srgbClr val="F91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D2D3302-1618-45F1-B973-98F2B896EEED}"/>
                </a:ext>
              </a:extLst>
            </p:cNvPr>
            <p:cNvSpPr txBox="1"/>
            <p:nvPr/>
          </p:nvSpPr>
          <p:spPr>
            <a:xfrm>
              <a:off x="5655679" y="1911521"/>
              <a:ext cx="438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15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3" name="표 55">
            <a:extLst>
              <a:ext uri="{FF2B5EF4-FFF2-40B4-BE49-F238E27FC236}">
                <a16:creationId xmlns:a16="http://schemas.microsoft.com/office/drawing/2014/main" id="{9C201BDA-12AA-4155-BDC4-952918CFA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64268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메인화면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10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69FCB0C-6438-43FB-AC47-BE5C49B07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8" y="1436747"/>
            <a:ext cx="5400000" cy="3037500"/>
          </a:xfrm>
          <a:prstGeom prst="rect">
            <a:avLst/>
          </a:prstGeom>
        </p:spPr>
      </p:pic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C1E144B-D785-4626-9BAA-6BBC8934D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958275"/>
              </p:ext>
            </p:extLst>
          </p:nvPr>
        </p:nvGraphicFramePr>
        <p:xfrm>
          <a:off x="6389463" y="1436747"/>
          <a:ext cx="5540076" cy="479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6698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아이디와 비밀번호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로그인 버튼 클릭 시 유효하지 않은 아이디나 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잘못된 비밀번호 등 오류 발생 시 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알림창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출력 후 다시 로그인 화면 출력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 </a:t>
                      </a: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 때 기존에 입력한 아이디 및 비밀번호 값이 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그대로 유지됨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인스타 로그인 클릭 시 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인스타그램 로그인 화면으로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427551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회원가입 클릭 시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join(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회원가입 화면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으로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26220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아이디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비밀번호 찾기에서 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아이디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비밀번호 문자 클릭 시 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각각 </a:t>
                      </a:r>
                      <a:r>
                        <a:rPr lang="en-US" altLang="ko-KR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findId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아이디 찾기 페이지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), </a:t>
                      </a:r>
                    </a:p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findPwd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비밀번호 찾기 페이지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69760"/>
                  </a:ext>
                </a:extLst>
              </a:tr>
            </a:tbl>
          </a:graphicData>
        </a:graphic>
      </p:graphicFrame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F84376C5-4B8C-402A-A799-4E63FB01F281}"/>
              </a:ext>
            </a:extLst>
          </p:cNvPr>
          <p:cNvSpPr/>
          <p:nvPr/>
        </p:nvSpPr>
        <p:spPr>
          <a:xfrm>
            <a:off x="3383077" y="3595784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604F4E69-C20C-4A98-A06F-3563A236EB3B}"/>
              </a:ext>
            </a:extLst>
          </p:cNvPr>
          <p:cNvSpPr/>
          <p:nvPr/>
        </p:nvSpPr>
        <p:spPr>
          <a:xfrm>
            <a:off x="2729011" y="3845058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4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A1906C51-25D7-476C-B01E-952CBD2315EB}"/>
              </a:ext>
            </a:extLst>
          </p:cNvPr>
          <p:cNvSpPr/>
          <p:nvPr/>
        </p:nvSpPr>
        <p:spPr>
          <a:xfrm>
            <a:off x="3102538" y="3845058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5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7584EB36-B6F2-4DC2-8CA6-AD53CDEE241F}"/>
              </a:ext>
            </a:extLst>
          </p:cNvPr>
          <p:cNvSpPr/>
          <p:nvPr/>
        </p:nvSpPr>
        <p:spPr>
          <a:xfrm>
            <a:off x="3383077" y="3395254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AC190082-84C8-48BD-85F3-500E03D8EB9C}"/>
              </a:ext>
            </a:extLst>
          </p:cNvPr>
          <p:cNvSpPr/>
          <p:nvPr/>
        </p:nvSpPr>
        <p:spPr>
          <a:xfrm>
            <a:off x="3035863" y="2495919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32" name="표 55">
            <a:extLst>
              <a:ext uri="{FF2B5EF4-FFF2-40B4-BE49-F238E27FC236}">
                <a16:creationId xmlns:a16="http://schemas.microsoft.com/office/drawing/2014/main" id="{CBE12EBC-9A3C-49BC-A69F-36DCF4CE0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879699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userLogin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99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C1E144B-D785-4626-9BAA-6BBC8934D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487424"/>
              </p:ext>
            </p:extLst>
          </p:nvPr>
        </p:nvGraphicFramePr>
        <p:xfrm>
          <a:off x="6389463" y="1360547"/>
          <a:ext cx="5540076" cy="348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6698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 가입에 필요한 정보들을 각각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중복확인 버튼 클릭 시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user 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테이블의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id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를 조회해 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동일한 아이디가 있는지 확인 후 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사용 가능 여부 팝업으로 출력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가입하기 버튼 클릭 시 유효성검사 실행 후 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올바르게 작성되었다면 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joinFin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회원가입 완료 페이지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으로 이동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427551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취소버튼 클릭 시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main(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메인 화면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26220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6FFE804E-2DEF-4CB8-9549-AD82B58D8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8" y="1360547"/>
            <a:ext cx="5400000" cy="3037500"/>
          </a:xfrm>
          <a:prstGeom prst="rect">
            <a:avLst/>
          </a:prstGeom>
        </p:spPr>
      </p:pic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E5501E73-FE72-48A2-B028-8E58D786B145}"/>
              </a:ext>
            </a:extLst>
          </p:cNvPr>
          <p:cNvSpPr/>
          <p:nvPr/>
        </p:nvSpPr>
        <p:spPr>
          <a:xfrm>
            <a:off x="1643290" y="1590227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D706AA94-E634-4D24-9F32-0CA57593FE78}"/>
              </a:ext>
            </a:extLst>
          </p:cNvPr>
          <p:cNvSpPr/>
          <p:nvPr/>
        </p:nvSpPr>
        <p:spPr>
          <a:xfrm>
            <a:off x="4479043" y="2099584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704931B9-4DE7-4EF5-938F-7822C2C65363}"/>
              </a:ext>
            </a:extLst>
          </p:cNvPr>
          <p:cNvSpPr/>
          <p:nvPr/>
        </p:nvSpPr>
        <p:spPr>
          <a:xfrm>
            <a:off x="2468962" y="3906378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BB4B5494-96A7-480F-BD08-8641196B4CB8}"/>
              </a:ext>
            </a:extLst>
          </p:cNvPr>
          <p:cNvSpPr/>
          <p:nvPr/>
        </p:nvSpPr>
        <p:spPr>
          <a:xfrm>
            <a:off x="3684612" y="3906378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4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11" name="표 55">
            <a:extLst>
              <a:ext uri="{FF2B5EF4-FFF2-40B4-BE49-F238E27FC236}">
                <a16:creationId xmlns:a16="http://schemas.microsoft.com/office/drawing/2014/main" id="{FE523637-770A-4B67-B345-867EA72FD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189535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join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136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C1E144B-D785-4626-9BAA-6BBC8934D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046128"/>
              </p:ext>
            </p:extLst>
          </p:nvPr>
        </p:nvGraphicFramePr>
        <p:xfrm>
          <a:off x="6389463" y="1360547"/>
          <a:ext cx="5540076" cy="2808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6698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아이디 찾기에 필요한 정보들을 각각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인증번호 받기 버튼 클릭 시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입력된 메일 주소가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user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테이블에 있는지 확인 후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존재하면 메일 발송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존재하지 않으면 </a:t>
                      </a:r>
                      <a:r>
                        <a:rPr lang="ko-KR" altLang="en-US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알림창으로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다음 버튼을 눌렀을 때 발송된 인증번호와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입력한 인증번호가 일치하는지 유효성 검사 후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일치한다면 아이디 정보 관련 페이지로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427551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BE98EF5F-0349-4A7C-B1D5-4D8B539A5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8" y="1360547"/>
            <a:ext cx="5400000" cy="3037500"/>
          </a:xfrm>
          <a:prstGeom prst="rect">
            <a:avLst/>
          </a:prstGeom>
        </p:spPr>
      </p:pic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B6ED24BE-A8EC-48DC-8D88-6F4E10D9597B}"/>
              </a:ext>
            </a:extLst>
          </p:cNvPr>
          <p:cNvSpPr/>
          <p:nvPr/>
        </p:nvSpPr>
        <p:spPr>
          <a:xfrm>
            <a:off x="1794292" y="1525933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7BAC1E2F-A788-4485-A88B-32037B5C9C23}"/>
              </a:ext>
            </a:extLst>
          </p:cNvPr>
          <p:cNvSpPr/>
          <p:nvPr/>
        </p:nvSpPr>
        <p:spPr>
          <a:xfrm>
            <a:off x="3339264" y="2917189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F884E364-1F51-4733-B4EA-358887AA40EE}"/>
              </a:ext>
            </a:extLst>
          </p:cNvPr>
          <p:cNvSpPr/>
          <p:nvPr/>
        </p:nvSpPr>
        <p:spPr>
          <a:xfrm>
            <a:off x="4555668" y="2287911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10" name="표 55">
            <a:extLst>
              <a:ext uri="{FF2B5EF4-FFF2-40B4-BE49-F238E27FC236}">
                <a16:creationId xmlns:a16="http://schemas.microsoft.com/office/drawing/2014/main" id="{7492F482-EF2E-42A4-AF10-7C866E48F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890935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findId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698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C1E144B-D785-4626-9BAA-6BBC8934D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610511"/>
              </p:ext>
            </p:extLst>
          </p:nvPr>
        </p:nvGraphicFramePr>
        <p:xfrm>
          <a:off x="6389463" y="1360547"/>
          <a:ext cx="5540076" cy="2695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6698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아이디가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user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테이블에 존재할 경우 해당 아이디 출력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로그인 버튼 클릭 시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userLogin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사용자 로그인 화면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으로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비밀번호 찾기 클릭 시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findPwd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비밀번호 찾기 페이지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49288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76E1E21-FF32-4EF0-95C2-2329A24E5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8" y="1360547"/>
            <a:ext cx="5400000" cy="3037500"/>
          </a:xfrm>
          <a:prstGeom prst="rect">
            <a:avLst/>
          </a:prstGeom>
        </p:spPr>
      </p:pic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C0D458FB-F9BF-429E-A0CC-2B73EAA75A72}"/>
              </a:ext>
            </a:extLst>
          </p:cNvPr>
          <p:cNvSpPr/>
          <p:nvPr/>
        </p:nvSpPr>
        <p:spPr>
          <a:xfrm>
            <a:off x="2729011" y="3195342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79868A77-3610-488E-9530-725D7BFC7695}"/>
              </a:ext>
            </a:extLst>
          </p:cNvPr>
          <p:cNvSpPr/>
          <p:nvPr/>
        </p:nvSpPr>
        <p:spPr>
          <a:xfrm>
            <a:off x="4177335" y="3200049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EA602013-B24D-47A8-B9F7-08AA872BBAC0}"/>
              </a:ext>
            </a:extLst>
          </p:cNvPr>
          <p:cNvSpPr/>
          <p:nvPr/>
        </p:nvSpPr>
        <p:spPr>
          <a:xfrm>
            <a:off x="2140366" y="1590227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10" name="표 55">
            <a:extLst>
              <a:ext uri="{FF2B5EF4-FFF2-40B4-BE49-F238E27FC236}">
                <a16:creationId xmlns:a16="http://schemas.microsoft.com/office/drawing/2014/main" id="{025810DE-2D6E-476F-9EFB-DABABCF2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423953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findId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251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E8EF8D0-0DDF-49DE-81BE-6C65D78DA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8" y="1360547"/>
            <a:ext cx="5400000" cy="303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C1E144B-D785-4626-9BAA-6BBC8934D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917072"/>
              </p:ext>
            </p:extLst>
          </p:nvPr>
        </p:nvGraphicFramePr>
        <p:xfrm>
          <a:off x="6389463" y="1360547"/>
          <a:ext cx="5540076" cy="2695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6698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아이디가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user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테이블에 존재하지 않는 경우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아이디가 존재하지 않는다는 안내 문구 출력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회원가입 버튼 클릭 시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join(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회원가입 화면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으로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인스타회원가입 버튼 클릭 시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연동된 인스타그램 로그인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가입 화면으로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168378"/>
                  </a:ext>
                </a:extLst>
              </a:tr>
            </a:tbl>
          </a:graphicData>
        </a:graphic>
      </p:graphicFrame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4B928D44-BB40-4E5E-BFE8-CB2D1019AB91}"/>
              </a:ext>
            </a:extLst>
          </p:cNvPr>
          <p:cNvSpPr/>
          <p:nvPr/>
        </p:nvSpPr>
        <p:spPr>
          <a:xfrm>
            <a:off x="2795686" y="3188351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911405C5-B5BD-42BC-A147-92FEB5DF5A48}"/>
              </a:ext>
            </a:extLst>
          </p:cNvPr>
          <p:cNvSpPr/>
          <p:nvPr/>
        </p:nvSpPr>
        <p:spPr>
          <a:xfrm>
            <a:off x="4244010" y="3188351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15FFE758-6334-459D-98DD-4BFADC70F474}"/>
              </a:ext>
            </a:extLst>
          </p:cNvPr>
          <p:cNvSpPr/>
          <p:nvPr/>
        </p:nvSpPr>
        <p:spPr>
          <a:xfrm>
            <a:off x="2140366" y="1590227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10" name="표 55">
            <a:extLst>
              <a:ext uri="{FF2B5EF4-FFF2-40B4-BE49-F238E27FC236}">
                <a16:creationId xmlns:a16="http://schemas.microsoft.com/office/drawing/2014/main" id="{341383A3-BC75-4935-9800-79F2445F1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549451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findId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384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36BD49-CE9F-9DB9-6C03-7D721A3C6E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420" y="417094"/>
            <a:ext cx="11317485" cy="226466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43C040-2DF2-0CFA-C095-E11F43495F8F}"/>
              </a:ext>
            </a:extLst>
          </p:cNvPr>
          <p:cNvCxnSpPr>
            <a:cxnSpLocks/>
          </p:cNvCxnSpPr>
          <p:nvPr/>
        </p:nvCxnSpPr>
        <p:spPr>
          <a:xfrm>
            <a:off x="877637" y="907716"/>
            <a:ext cx="5358063" cy="0"/>
          </a:xfrm>
          <a:prstGeom prst="line">
            <a:avLst/>
          </a:prstGeom>
          <a:ln w="190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18C5174-002E-8FB9-7655-0FC41CE52AE0}"/>
              </a:ext>
            </a:extLst>
          </p:cNvPr>
          <p:cNvSpPr txBox="1"/>
          <p:nvPr/>
        </p:nvSpPr>
        <p:spPr>
          <a:xfrm>
            <a:off x="968843" y="1136729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</a:rPr>
              <a:t>목차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3B5107A-D926-DA22-A0DD-6CAE9AE971DA}"/>
              </a:ext>
            </a:extLst>
          </p:cNvPr>
          <p:cNvSpPr/>
          <p:nvPr/>
        </p:nvSpPr>
        <p:spPr>
          <a:xfrm>
            <a:off x="506074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9396F-783B-AE52-1832-45DBE9A19E9E}"/>
              </a:ext>
            </a:extLst>
          </p:cNvPr>
          <p:cNvSpPr txBox="1"/>
          <p:nvPr/>
        </p:nvSpPr>
        <p:spPr>
          <a:xfrm>
            <a:off x="932239" y="4029697"/>
            <a:ext cx="730101" cy="649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01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28916-AB2F-E43B-7C70-2D46F9C28A9C}"/>
              </a:ext>
            </a:extLst>
          </p:cNvPr>
          <p:cNvSpPr txBox="1"/>
          <p:nvPr/>
        </p:nvSpPr>
        <p:spPr>
          <a:xfrm>
            <a:off x="932239" y="455680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79BF79-502A-97AD-1550-3E355761F30C}"/>
              </a:ext>
            </a:extLst>
          </p:cNvPr>
          <p:cNvSpPr txBox="1"/>
          <p:nvPr/>
        </p:nvSpPr>
        <p:spPr>
          <a:xfrm>
            <a:off x="968843" y="5020960"/>
            <a:ext cx="1928732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12B63E0-3A5C-F9F6-A04C-BD48A4020323}"/>
              </a:ext>
            </a:extLst>
          </p:cNvPr>
          <p:cNvCxnSpPr>
            <a:cxnSpLocks/>
          </p:cNvCxnSpPr>
          <p:nvPr/>
        </p:nvCxnSpPr>
        <p:spPr>
          <a:xfrm flipH="1">
            <a:off x="408122" y="3226091"/>
            <a:ext cx="1123249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988D1117-0D10-C704-F554-8CD758D4F52C}"/>
              </a:ext>
            </a:extLst>
          </p:cNvPr>
          <p:cNvSpPr/>
          <p:nvPr/>
        </p:nvSpPr>
        <p:spPr>
          <a:xfrm>
            <a:off x="3455929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44CFF-E20B-4E1D-012D-7AED88854619}"/>
              </a:ext>
            </a:extLst>
          </p:cNvPr>
          <p:cNvSpPr txBox="1"/>
          <p:nvPr/>
        </p:nvSpPr>
        <p:spPr>
          <a:xfrm>
            <a:off x="3882094" y="4029697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02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459A77-31B6-24DE-CF07-3A13A186139D}"/>
              </a:ext>
            </a:extLst>
          </p:cNvPr>
          <p:cNvSpPr txBox="1"/>
          <p:nvPr/>
        </p:nvSpPr>
        <p:spPr>
          <a:xfrm>
            <a:off x="3882094" y="455680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4F1B0E-D495-3F56-05EA-C331CA78F381}"/>
              </a:ext>
            </a:extLst>
          </p:cNvPr>
          <p:cNvSpPr txBox="1"/>
          <p:nvPr/>
        </p:nvSpPr>
        <p:spPr>
          <a:xfrm>
            <a:off x="3918698" y="5020960"/>
            <a:ext cx="1928732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D0F4ACB-EA6A-2AC4-1DA4-A2225806451E}"/>
              </a:ext>
            </a:extLst>
          </p:cNvPr>
          <p:cNvCxnSpPr>
            <a:cxnSpLocks/>
          </p:cNvCxnSpPr>
          <p:nvPr/>
        </p:nvCxnSpPr>
        <p:spPr>
          <a:xfrm flipH="1">
            <a:off x="3357977" y="3226091"/>
            <a:ext cx="1123200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5940418C-FA88-8E5D-205F-0EEC6A5E0020}"/>
              </a:ext>
            </a:extLst>
          </p:cNvPr>
          <p:cNvSpPr/>
          <p:nvPr/>
        </p:nvSpPr>
        <p:spPr>
          <a:xfrm>
            <a:off x="6405784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50124D-00B0-B5AB-113C-6DE6E67D9734}"/>
              </a:ext>
            </a:extLst>
          </p:cNvPr>
          <p:cNvSpPr txBox="1"/>
          <p:nvPr/>
        </p:nvSpPr>
        <p:spPr>
          <a:xfrm>
            <a:off x="6831949" y="4029697"/>
            <a:ext cx="811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03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FB922-1B4D-1CC5-8FD0-9F2BC262AECB}"/>
              </a:ext>
            </a:extLst>
          </p:cNvPr>
          <p:cNvSpPr txBox="1"/>
          <p:nvPr/>
        </p:nvSpPr>
        <p:spPr>
          <a:xfrm>
            <a:off x="6831949" y="455680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0E8D32-9DA7-D5FA-D855-5F970BFA545D}"/>
              </a:ext>
            </a:extLst>
          </p:cNvPr>
          <p:cNvSpPr txBox="1"/>
          <p:nvPr/>
        </p:nvSpPr>
        <p:spPr>
          <a:xfrm>
            <a:off x="6868553" y="5020960"/>
            <a:ext cx="1928732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8691888-2A12-714F-4A6E-8D23233FECFC}"/>
              </a:ext>
            </a:extLst>
          </p:cNvPr>
          <p:cNvCxnSpPr/>
          <p:nvPr/>
        </p:nvCxnSpPr>
        <p:spPr>
          <a:xfrm flipH="1">
            <a:off x="6307832" y="3061617"/>
            <a:ext cx="1123200" cy="15154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710C583-7A03-EDF3-AA61-C3D30401976B}"/>
              </a:ext>
            </a:extLst>
          </p:cNvPr>
          <p:cNvSpPr/>
          <p:nvPr/>
        </p:nvSpPr>
        <p:spPr>
          <a:xfrm>
            <a:off x="9355639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10C471-8927-F814-B269-1E16799BB271}"/>
              </a:ext>
            </a:extLst>
          </p:cNvPr>
          <p:cNvSpPr txBox="1"/>
          <p:nvPr/>
        </p:nvSpPr>
        <p:spPr>
          <a:xfrm>
            <a:off x="9781804" y="4029697"/>
            <a:ext cx="822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04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0C39EC-8682-8AE9-1072-3873A0F86395}"/>
              </a:ext>
            </a:extLst>
          </p:cNvPr>
          <p:cNvSpPr txBox="1"/>
          <p:nvPr/>
        </p:nvSpPr>
        <p:spPr>
          <a:xfrm>
            <a:off x="9781804" y="455680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F0A3B4-82EE-86DC-566B-B64B51F2A90A}"/>
              </a:ext>
            </a:extLst>
          </p:cNvPr>
          <p:cNvSpPr txBox="1"/>
          <p:nvPr/>
        </p:nvSpPr>
        <p:spPr>
          <a:xfrm>
            <a:off x="9818408" y="5020960"/>
            <a:ext cx="1928732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9EE136F-9507-8497-6BE1-00728E7C6AB9}"/>
              </a:ext>
            </a:extLst>
          </p:cNvPr>
          <p:cNvCxnSpPr/>
          <p:nvPr/>
        </p:nvCxnSpPr>
        <p:spPr>
          <a:xfrm flipH="1">
            <a:off x="9257687" y="3061617"/>
            <a:ext cx="1123200" cy="15154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470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0E372A6-2942-41B6-BD9F-39ED289F1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8" y="1360546"/>
            <a:ext cx="5400000" cy="303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C1E144B-D785-4626-9BAA-6BBC8934D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292040"/>
              </p:ext>
            </p:extLst>
          </p:nvPr>
        </p:nvGraphicFramePr>
        <p:xfrm>
          <a:off x="6389463" y="1360547"/>
          <a:ext cx="5540076" cy="2808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6698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비밀번호 찾기에 필요한 정보들을 각각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인증번호 받기 버튼 클릭 시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입력된 메일 주소가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user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테이블에 있는지 확인 후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존재하면 메일 발송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존재하지 않으면 </a:t>
                      </a:r>
                      <a:r>
                        <a:rPr lang="ko-KR" altLang="en-US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알림창으로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다음 버튼을 눌렀을 때 발송된 인증번호와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입력한 인증번호가 일치하는지 유효성 검사 후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일치한다면 아이디 정보 관련 페이지로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427551"/>
                  </a:ext>
                </a:extLst>
              </a:tr>
            </a:tbl>
          </a:graphicData>
        </a:graphic>
      </p:graphicFrame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FC763767-B9D9-40AE-8813-6F4AA66E18A4}"/>
              </a:ext>
            </a:extLst>
          </p:cNvPr>
          <p:cNvSpPr/>
          <p:nvPr/>
        </p:nvSpPr>
        <p:spPr>
          <a:xfrm>
            <a:off x="1760736" y="1525933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5388F7C5-29BA-4B33-A30A-9EAB8D379805}"/>
              </a:ext>
            </a:extLst>
          </p:cNvPr>
          <p:cNvSpPr/>
          <p:nvPr/>
        </p:nvSpPr>
        <p:spPr>
          <a:xfrm>
            <a:off x="4512325" y="2815003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8ED627D8-7D12-487E-B838-CEB73EAD59CC}"/>
              </a:ext>
            </a:extLst>
          </p:cNvPr>
          <p:cNvSpPr/>
          <p:nvPr/>
        </p:nvSpPr>
        <p:spPr>
          <a:xfrm>
            <a:off x="3388200" y="3429000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11" name="표 55">
            <a:extLst>
              <a:ext uri="{FF2B5EF4-FFF2-40B4-BE49-F238E27FC236}">
                <a16:creationId xmlns:a16="http://schemas.microsoft.com/office/drawing/2014/main" id="{364B9BBB-A42D-43EC-B158-A56E5BEE7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213170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findPwd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240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C1E144B-D785-4626-9BAA-6BBC8934D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62160"/>
              </p:ext>
            </p:extLst>
          </p:nvPr>
        </p:nvGraphicFramePr>
        <p:xfrm>
          <a:off x="6389463" y="1360547"/>
          <a:ext cx="5540076" cy="2929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6698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변경하고자 하는 비밀번호를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완료 버튼 클릭 시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새로 입력한 비밀번호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개가 동일한지 확인 후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일치한다면 비밀번호 변경 완료 </a:t>
                      </a:r>
                      <a:r>
                        <a:rPr lang="ko-KR" altLang="en-US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알림창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안내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main(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메인 화면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으로 이동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 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일치하지 않는다면 </a:t>
                      </a:r>
                      <a:r>
                        <a:rPr lang="ko-KR" altLang="en-US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알림창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출력 후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다시 비밀번호 입력 화면 출력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 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 때 기존에 입력한 값이 그대로 유지됨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C0819F0D-335F-4DCB-B822-3AC886E32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8" y="1360547"/>
            <a:ext cx="5400000" cy="3037500"/>
          </a:xfrm>
          <a:prstGeom prst="rect">
            <a:avLst/>
          </a:prstGeom>
        </p:spPr>
      </p:pic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2684CEA9-FC7E-4DFF-8B64-6345DE1598E0}"/>
              </a:ext>
            </a:extLst>
          </p:cNvPr>
          <p:cNvSpPr/>
          <p:nvPr/>
        </p:nvSpPr>
        <p:spPr>
          <a:xfrm>
            <a:off x="3354644" y="3300413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4519A48D-C37C-4F21-A8B2-9C5E52539883}"/>
              </a:ext>
            </a:extLst>
          </p:cNvPr>
          <p:cNvSpPr/>
          <p:nvPr/>
        </p:nvSpPr>
        <p:spPr>
          <a:xfrm>
            <a:off x="2238908" y="1942548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9" name="표 55">
            <a:extLst>
              <a:ext uri="{FF2B5EF4-FFF2-40B4-BE49-F238E27FC236}">
                <a16:creationId xmlns:a16="http://schemas.microsoft.com/office/drawing/2014/main" id="{411E6027-0F6F-4753-A2ED-95284F442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410018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findPwd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35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28FB712-1E14-493F-9297-7CC079121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8" y="1360546"/>
            <a:ext cx="5400000" cy="303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C1E144B-D785-4626-9BAA-6BBC8934D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097813"/>
              </p:ext>
            </p:extLst>
          </p:nvPr>
        </p:nvGraphicFramePr>
        <p:xfrm>
          <a:off x="6389463" y="1360546"/>
          <a:ext cx="5540076" cy="4772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5925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597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상단 카테고리 클릭 시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각각의 카테고리에 해당하는 게시글 목록 출력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597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마켓 이용에 대한 공지사항 목록이 상단에 출력됨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597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마켓 게시글이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개씩 출력됨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427551"/>
                  </a:ext>
                </a:extLst>
              </a:tr>
              <a:tr h="597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목록 페이지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364965"/>
                  </a:ext>
                </a:extLst>
              </a:tr>
              <a:tr h="597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검색 버튼 클릭 시 팝업 창 출력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867550"/>
                  </a:ext>
                </a:extLst>
              </a:tr>
              <a:tr h="597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마켓 내에서만 검색하고 싶은 키워드 입력 후 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검색 클릭 시 키워드가 포함된 글 목록 출력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483297"/>
                  </a:ext>
                </a:extLst>
              </a:tr>
              <a:tr h="597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글쓰기 버튼을 누르면 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marketForm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마켓 글쓰기 화면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으로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918750"/>
                  </a:ext>
                </a:extLst>
              </a:tr>
            </a:tbl>
          </a:graphicData>
        </a:graphic>
      </p:graphicFrame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891F30B0-F2F0-4365-ADE0-0914E9BA8C02}"/>
              </a:ext>
            </a:extLst>
          </p:cNvPr>
          <p:cNvSpPr/>
          <p:nvPr/>
        </p:nvSpPr>
        <p:spPr>
          <a:xfrm>
            <a:off x="1214013" y="1917381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9A3FB37B-87B7-4525-AA25-0BAD33B61DA2}"/>
              </a:ext>
            </a:extLst>
          </p:cNvPr>
          <p:cNvSpPr/>
          <p:nvPr/>
        </p:nvSpPr>
        <p:spPr>
          <a:xfrm>
            <a:off x="4541033" y="4457846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7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E9DF8244-92CF-41FF-BED3-951D7DB5D27D}"/>
              </a:ext>
            </a:extLst>
          </p:cNvPr>
          <p:cNvSpPr/>
          <p:nvPr/>
        </p:nvSpPr>
        <p:spPr>
          <a:xfrm>
            <a:off x="1413959" y="4457846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5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EC3A63C7-B455-47A4-B72F-E3DF68F29A82}"/>
              </a:ext>
            </a:extLst>
          </p:cNvPr>
          <p:cNvSpPr/>
          <p:nvPr/>
        </p:nvSpPr>
        <p:spPr>
          <a:xfrm>
            <a:off x="1636299" y="2362427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9A12F2D0-2D8E-433E-995B-3A6563BD73C4}"/>
              </a:ext>
            </a:extLst>
          </p:cNvPr>
          <p:cNvSpPr/>
          <p:nvPr/>
        </p:nvSpPr>
        <p:spPr>
          <a:xfrm>
            <a:off x="2672003" y="3229201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3A43E6AC-13A4-459E-A0BA-83A5DE46FE7E}"/>
              </a:ext>
            </a:extLst>
          </p:cNvPr>
          <p:cNvSpPr/>
          <p:nvPr/>
        </p:nvSpPr>
        <p:spPr>
          <a:xfrm>
            <a:off x="2387113" y="3991567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4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B0C3A6DD-2815-44E8-85E3-A6BBCECCD489}"/>
              </a:ext>
            </a:extLst>
          </p:cNvPr>
          <p:cNvSpPr/>
          <p:nvPr/>
        </p:nvSpPr>
        <p:spPr>
          <a:xfrm>
            <a:off x="4177335" y="4457847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6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18" name="표 55">
            <a:extLst>
              <a:ext uri="{FF2B5EF4-FFF2-40B4-BE49-F238E27FC236}">
                <a16:creationId xmlns:a16="http://schemas.microsoft.com/office/drawing/2014/main" id="{B5BACB0C-9996-4D8D-B1B2-BEC9AD6A0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601539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market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마켓 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511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C1E144B-D785-4626-9BAA-6BBC8934D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901085"/>
              </p:ext>
            </p:extLst>
          </p:nvPr>
        </p:nvGraphicFramePr>
        <p:xfrm>
          <a:off x="6389463" y="1360547"/>
          <a:ext cx="5540076" cy="4315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6698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제목 및 내용 각각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쓰고자 하는 글의 카테고리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웹 에디터를 이용하여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글 내용의 크기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모양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정렬 등을 변경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357939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사진 및 파일 첨부 버튼 클릭 시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사진과 파일을 추가할 수 있음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351181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등록 게시판 클릭 시 제목과 내용에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내용이 모두 입력되어 있다면 글 등록 후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market(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마켓 메인 화면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 이동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 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내용이 입력되어 있지 않다면 </a:t>
                      </a:r>
                      <a:r>
                        <a:rPr lang="ko-KR" altLang="en-US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알림창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출력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74206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D866F8E-1725-4ED4-9837-BC3382E90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8" y="1360547"/>
            <a:ext cx="5400000" cy="3037500"/>
          </a:xfrm>
          <a:prstGeom prst="rect">
            <a:avLst/>
          </a:prstGeom>
        </p:spPr>
      </p:pic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FE840F96-8633-4A86-BE09-A15A009464C5}"/>
              </a:ext>
            </a:extLst>
          </p:cNvPr>
          <p:cNvSpPr/>
          <p:nvPr/>
        </p:nvSpPr>
        <p:spPr>
          <a:xfrm>
            <a:off x="1828638" y="1590227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13BF4839-8813-40DF-B693-13ABF1E81EDD}"/>
              </a:ext>
            </a:extLst>
          </p:cNvPr>
          <p:cNvSpPr/>
          <p:nvPr/>
        </p:nvSpPr>
        <p:spPr>
          <a:xfrm>
            <a:off x="1087013" y="1905832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12F162E8-3B66-46BB-9171-A363667DF0C1}"/>
              </a:ext>
            </a:extLst>
          </p:cNvPr>
          <p:cNvSpPr/>
          <p:nvPr/>
        </p:nvSpPr>
        <p:spPr>
          <a:xfrm>
            <a:off x="1044105" y="3956080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4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E0E3383D-19E3-4F2F-9659-79A1F2FC13A4}"/>
              </a:ext>
            </a:extLst>
          </p:cNvPr>
          <p:cNvSpPr/>
          <p:nvPr/>
        </p:nvSpPr>
        <p:spPr>
          <a:xfrm>
            <a:off x="1064318" y="2377028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E1EFF1B5-0D9A-4A8E-8D57-C15A4C0276DF}"/>
              </a:ext>
            </a:extLst>
          </p:cNvPr>
          <p:cNvSpPr/>
          <p:nvPr/>
        </p:nvSpPr>
        <p:spPr>
          <a:xfrm>
            <a:off x="5010678" y="4167188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5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12" name="표 55">
            <a:extLst>
              <a:ext uri="{FF2B5EF4-FFF2-40B4-BE49-F238E27FC236}">
                <a16:creationId xmlns:a16="http://schemas.microsoft.com/office/drawing/2014/main" id="{56547C06-44FB-423B-8E6D-81AC5B3A9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391572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marketForm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마켓 글쓰기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823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EF053861-4869-4EA6-978B-9EBD3A8EC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8" y="1360546"/>
            <a:ext cx="5400000" cy="303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FE609523-C9F0-4FEA-89AA-41E9F1DFB047}"/>
              </a:ext>
            </a:extLst>
          </p:cNvPr>
          <p:cNvSpPr/>
          <p:nvPr/>
        </p:nvSpPr>
        <p:spPr>
          <a:xfrm>
            <a:off x="4863993" y="2879296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3BBB16F9-DCF1-40ED-9F15-B26BB85D9D8C}"/>
              </a:ext>
            </a:extLst>
          </p:cNvPr>
          <p:cNvSpPr/>
          <p:nvPr/>
        </p:nvSpPr>
        <p:spPr>
          <a:xfrm>
            <a:off x="4629678" y="3300413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E364B261-1D15-4DCE-AC6D-BD4478B0BFE7}"/>
              </a:ext>
            </a:extLst>
          </p:cNvPr>
          <p:cNvSpPr/>
          <p:nvPr/>
        </p:nvSpPr>
        <p:spPr>
          <a:xfrm>
            <a:off x="3178068" y="2940565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EDCACE81-CD1F-4522-993D-39208C7D27AE}"/>
              </a:ext>
            </a:extLst>
          </p:cNvPr>
          <p:cNvSpPr/>
          <p:nvPr/>
        </p:nvSpPr>
        <p:spPr>
          <a:xfrm>
            <a:off x="4477806" y="4014788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4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B2A740FE-C26A-434C-A58A-821F87119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226968"/>
              </p:ext>
            </p:extLst>
          </p:nvPr>
        </p:nvGraphicFramePr>
        <p:xfrm>
          <a:off x="6389463" y="1360547"/>
          <a:ext cx="5540076" cy="3426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6698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추천 버튼 클릭 시 해당 게시물에 대한 추천 수가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증가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목록 버튼을 누르면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market(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마켓 메인 화면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 이동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댓글 추천 버튼을 누르면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해당 댓글에 대한 추천 수가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증가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61689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댓글 입력 후 작성 버튼 클릭 시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해당 게시물에 대한 댓글이 업로드 됨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 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내용이 입력되어 있지 않다면 </a:t>
                      </a:r>
                      <a:r>
                        <a:rPr lang="ko-KR" altLang="en-US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알림창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출력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37612"/>
                  </a:ext>
                </a:extLst>
              </a:tr>
            </a:tbl>
          </a:graphicData>
        </a:graphic>
      </p:graphicFrame>
      <p:graphicFrame>
        <p:nvGraphicFramePr>
          <p:cNvPr id="11" name="표 55">
            <a:extLst>
              <a:ext uri="{FF2B5EF4-FFF2-40B4-BE49-F238E27FC236}">
                <a16:creationId xmlns:a16="http://schemas.microsoft.com/office/drawing/2014/main" id="{B4BF44EF-DA3C-4E48-8E4E-D7C770D85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246621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marketDetail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마켓 상세정보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96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B2A740FE-C26A-434C-A58A-821F87119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6176"/>
              </p:ext>
            </p:extLst>
          </p:nvPr>
        </p:nvGraphicFramePr>
        <p:xfrm>
          <a:off x="6389463" y="1360547"/>
          <a:ext cx="5540076" cy="3370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9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64984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</a:tblGrid>
              <a:tr h="6698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61689"/>
                  </a:ext>
                </a:extLst>
              </a:tr>
              <a:tr h="675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37612"/>
                  </a:ext>
                </a:extLst>
              </a:tr>
            </a:tbl>
          </a:graphicData>
        </a:graphic>
      </p:graphicFrame>
      <p:graphicFrame>
        <p:nvGraphicFramePr>
          <p:cNvPr id="11" name="표 55">
            <a:extLst>
              <a:ext uri="{FF2B5EF4-FFF2-40B4-BE49-F238E27FC236}">
                <a16:creationId xmlns:a16="http://schemas.microsoft.com/office/drawing/2014/main" id="{B4BF44EF-DA3C-4E48-8E4E-D7C770D85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70297"/>
              </p:ext>
            </p:extLst>
          </p:nvPr>
        </p:nvGraphicFramePr>
        <p:xfrm>
          <a:off x="2031999" y="795865"/>
          <a:ext cx="8128002" cy="243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2733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046569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9050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9988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691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141672"/>
                    </a:ext>
                  </a:extLst>
                </a:gridCol>
              </a:tblGrid>
              <a:tr h="2274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80409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8FA00551-3B08-43C4-A21B-F1DEB1F47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8" y="1360547"/>
            <a:ext cx="5400000" cy="30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58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4AF090-96D4-84D4-2096-C703FCD76D57}"/>
              </a:ext>
            </a:extLst>
          </p:cNvPr>
          <p:cNvSpPr txBox="1"/>
          <p:nvPr/>
        </p:nvSpPr>
        <p:spPr>
          <a:xfrm>
            <a:off x="4948502" y="6133170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2"/>
                </a:solidFill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994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71AA12-4A59-69A5-18CE-87400C331F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2DFB3D-2C22-3864-2968-E8AE5BCF6C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E4D47-AAAF-072C-E82F-CE35D166C37E}"/>
              </a:ext>
            </a:extLst>
          </p:cNvPr>
          <p:cNvSpPr txBox="1"/>
          <p:nvPr/>
        </p:nvSpPr>
        <p:spPr>
          <a:xfrm>
            <a:off x="3347490" y="2105561"/>
            <a:ext cx="549701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00" b="1" dirty="0">
                <a:solidFill>
                  <a:schemeClr val="bg1"/>
                </a:solidFill>
              </a:rPr>
              <a:t>Intro.</a:t>
            </a:r>
            <a:endParaRPr lang="ko-KR" altLang="en-US" sz="16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6D7A5A-800D-91D6-2C21-69B2FB458852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208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839527-8D56-3594-26A8-12936DB8C624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B4A6FA0-9182-415E-29A7-77D74DDCDA7D}"/>
              </a:ext>
            </a:extLst>
          </p:cNvPr>
          <p:cNvGrpSpPr/>
          <p:nvPr/>
        </p:nvGrpSpPr>
        <p:grpSpPr>
          <a:xfrm>
            <a:off x="1153688" y="1114062"/>
            <a:ext cx="9886944" cy="5236276"/>
            <a:chOff x="739382" y="1050562"/>
            <a:chExt cx="10633770" cy="523627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24141F7-16C1-CB6C-487C-6398277DFEEE}"/>
                </a:ext>
              </a:extLst>
            </p:cNvPr>
            <p:cNvSpPr/>
            <p:nvPr/>
          </p:nvSpPr>
          <p:spPr>
            <a:xfrm>
              <a:off x="739382" y="1067138"/>
              <a:ext cx="7217470" cy="5219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DD68978-DF95-BC8A-70AE-BE64ECF75C64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1073452" y="3657779"/>
              <a:ext cx="7739192" cy="2633"/>
            </a:xfrm>
            <a:prstGeom prst="straightConnector1">
              <a:avLst/>
            </a:prstGeom>
            <a:ln w="762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4C303BC-149D-93CC-44F4-0B20F1DCEAB6}"/>
                </a:ext>
              </a:extLst>
            </p:cNvPr>
            <p:cNvSpPr/>
            <p:nvPr/>
          </p:nvSpPr>
          <p:spPr>
            <a:xfrm>
              <a:off x="8812644" y="1050562"/>
              <a:ext cx="2560508" cy="52197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9434600-EA53-FF68-8EC9-4D9AC8100D28}"/>
                </a:ext>
              </a:extLst>
            </p:cNvPr>
            <p:cNvSpPr/>
            <p:nvPr/>
          </p:nvSpPr>
          <p:spPr>
            <a:xfrm>
              <a:off x="1073452" y="1317262"/>
              <a:ext cx="1903419" cy="4715573"/>
            </a:xfrm>
            <a:prstGeom prst="roundRect">
              <a:avLst>
                <a:gd name="adj" fmla="val 2238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B050541-36DA-3586-A6ED-CC972885D7FC}"/>
                </a:ext>
              </a:extLst>
            </p:cNvPr>
            <p:cNvSpPr/>
            <p:nvPr/>
          </p:nvSpPr>
          <p:spPr>
            <a:xfrm>
              <a:off x="3417392" y="1317262"/>
              <a:ext cx="1903419" cy="4715573"/>
            </a:xfrm>
            <a:prstGeom prst="roundRect">
              <a:avLst>
                <a:gd name="adj" fmla="val 2238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67B7BE6E-BD77-EC44-E252-D26985FA5316}"/>
                </a:ext>
              </a:extLst>
            </p:cNvPr>
            <p:cNvSpPr/>
            <p:nvPr/>
          </p:nvSpPr>
          <p:spPr>
            <a:xfrm>
              <a:off x="5761333" y="1317262"/>
              <a:ext cx="1903419" cy="4715573"/>
            </a:xfrm>
            <a:prstGeom prst="roundRect">
              <a:avLst>
                <a:gd name="adj" fmla="val 2238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0D23AA9-7A6A-2133-AD04-265C476A574B}"/>
                </a:ext>
              </a:extLst>
            </p:cNvPr>
            <p:cNvSpPr txBox="1"/>
            <p:nvPr/>
          </p:nvSpPr>
          <p:spPr>
            <a:xfrm>
              <a:off x="1450873" y="3489689"/>
              <a:ext cx="11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항목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F5C7C7-D657-B380-2174-A0ACC11B3DC3}"/>
                </a:ext>
              </a:extLst>
            </p:cNvPr>
            <p:cNvSpPr txBox="1"/>
            <p:nvPr/>
          </p:nvSpPr>
          <p:spPr>
            <a:xfrm>
              <a:off x="3818210" y="3489689"/>
              <a:ext cx="11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항목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004AE5-80BD-18E1-02D7-0A4391361048}"/>
                </a:ext>
              </a:extLst>
            </p:cNvPr>
            <p:cNvSpPr txBox="1"/>
            <p:nvPr/>
          </p:nvSpPr>
          <p:spPr>
            <a:xfrm>
              <a:off x="6138754" y="3489689"/>
              <a:ext cx="11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항목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08DC8A-2C31-2740-3488-0D0B6209EB57}"/>
                </a:ext>
              </a:extLst>
            </p:cNvPr>
            <p:cNvSpPr txBox="1"/>
            <p:nvPr/>
          </p:nvSpPr>
          <p:spPr>
            <a:xfrm>
              <a:off x="9107622" y="3197301"/>
              <a:ext cx="20036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chemeClr val="bg1"/>
                  </a:solidFill>
                  <a:latin typeface="+mj-ea"/>
                  <a:ea typeface="+mj-ea"/>
                </a:rPr>
                <a:t>내용을</a:t>
              </a:r>
              <a:endParaRPr lang="en-US" altLang="ko-KR" sz="2800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2800" b="1" dirty="0">
                  <a:solidFill>
                    <a:schemeClr val="bg1"/>
                  </a:solidFill>
                  <a:latin typeface="+mj-ea"/>
                  <a:ea typeface="+mj-ea"/>
                </a:rPr>
                <a:t>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4302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839527-8D56-3594-26A8-12936DB8C624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A3CD4B8-4B45-5CB4-5A00-731DCAC637D2}"/>
              </a:ext>
            </a:extLst>
          </p:cNvPr>
          <p:cNvCxnSpPr/>
          <p:nvPr/>
        </p:nvCxnSpPr>
        <p:spPr>
          <a:xfrm>
            <a:off x="6098440" y="3152824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D54DA9-761F-5D48-6D24-398AB492F6A2}"/>
              </a:ext>
            </a:extLst>
          </p:cNvPr>
          <p:cNvCxnSpPr/>
          <p:nvPr/>
        </p:nvCxnSpPr>
        <p:spPr>
          <a:xfrm flipH="1">
            <a:off x="4792403" y="4352990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53F4E08-8238-996C-B446-ED6F008D3F29}"/>
              </a:ext>
            </a:extLst>
          </p:cNvPr>
          <p:cNvCxnSpPr/>
          <p:nvPr/>
        </p:nvCxnSpPr>
        <p:spPr>
          <a:xfrm>
            <a:off x="6127464" y="4352987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5622105E-AFBE-62B4-7FF7-6EAC73814CD3}"/>
              </a:ext>
            </a:extLst>
          </p:cNvPr>
          <p:cNvSpPr/>
          <p:nvPr/>
        </p:nvSpPr>
        <p:spPr>
          <a:xfrm>
            <a:off x="3560349" y="4559345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B92FDAA-1CE9-30B4-3E87-529615BD5A87}"/>
              </a:ext>
            </a:extLst>
          </p:cNvPr>
          <p:cNvSpPr/>
          <p:nvPr/>
        </p:nvSpPr>
        <p:spPr>
          <a:xfrm>
            <a:off x="5216617" y="1403212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46CBE16-10A2-2CD6-EA44-72019676820C}"/>
              </a:ext>
            </a:extLst>
          </p:cNvPr>
          <p:cNvSpPr/>
          <p:nvPr/>
        </p:nvSpPr>
        <p:spPr>
          <a:xfrm>
            <a:off x="6975383" y="4559345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FA73D4-8629-17EF-DF83-B7CB32990B52}"/>
              </a:ext>
            </a:extLst>
          </p:cNvPr>
          <p:cNvSpPr txBox="1"/>
          <p:nvPr/>
        </p:nvSpPr>
        <p:spPr>
          <a:xfrm>
            <a:off x="5760361" y="1922338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6CE623-F0E5-A41A-A115-BE227BA15AAC}"/>
              </a:ext>
            </a:extLst>
          </p:cNvPr>
          <p:cNvSpPr txBox="1"/>
          <p:nvPr/>
        </p:nvSpPr>
        <p:spPr>
          <a:xfrm>
            <a:off x="4166259" y="5087818"/>
            <a:ext cx="5469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FE8DA4-8251-282E-FD73-261E63F012E2}"/>
              </a:ext>
            </a:extLst>
          </p:cNvPr>
          <p:cNvSpPr txBox="1"/>
          <p:nvPr/>
        </p:nvSpPr>
        <p:spPr>
          <a:xfrm>
            <a:off x="7502746" y="5089514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550051-47D3-A676-1DAB-C7BC8EEF4D08}"/>
              </a:ext>
            </a:extLst>
          </p:cNvPr>
          <p:cNvSpPr txBox="1"/>
          <p:nvPr/>
        </p:nvSpPr>
        <p:spPr>
          <a:xfrm>
            <a:off x="539420" y="5296959"/>
            <a:ext cx="2331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역사를 곧 바이며</a:t>
            </a:r>
            <a:r>
              <a:rPr lang="en-US" altLang="ko-KR" sz="1200" dirty="0"/>
              <a:t>, </a:t>
            </a:r>
            <a:r>
              <a:rPr lang="ko-KR" altLang="en-US" sz="1200" dirty="0"/>
              <a:t>풀이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발휘하기 가슴에 커다란 청춘에서만 그들의 이것이다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눈에 희망의 사랑의 가장 주며</a:t>
            </a:r>
            <a:r>
              <a:rPr lang="en-US" altLang="ko-KR" sz="1200" dirty="0"/>
              <a:t>, </a:t>
            </a:r>
            <a:r>
              <a:rPr lang="ko-KR" altLang="en-US" sz="1200" dirty="0"/>
              <a:t>더운지라 가슴에 황금시대다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AB8D84-9F96-B58B-C3C5-6BEC56CDEB51}"/>
              </a:ext>
            </a:extLst>
          </p:cNvPr>
          <p:cNvSpPr txBox="1"/>
          <p:nvPr/>
        </p:nvSpPr>
        <p:spPr>
          <a:xfrm>
            <a:off x="539420" y="4817119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F79D9F-C866-A3CF-045E-0A5F2F0DAE8A}"/>
              </a:ext>
            </a:extLst>
          </p:cNvPr>
          <p:cNvSpPr txBox="1"/>
          <p:nvPr/>
        </p:nvSpPr>
        <p:spPr>
          <a:xfrm>
            <a:off x="9186928" y="5296959"/>
            <a:ext cx="2331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역사를 곧 바이며</a:t>
            </a:r>
            <a:r>
              <a:rPr lang="en-US" altLang="ko-KR" sz="1200" dirty="0"/>
              <a:t>, </a:t>
            </a:r>
            <a:r>
              <a:rPr lang="ko-KR" altLang="en-US" sz="1200" dirty="0"/>
              <a:t>풀이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발휘하기 가슴에 커다란 청춘에서만 그들의 이것이다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눈에 희망의 사랑의 가장 주며</a:t>
            </a:r>
            <a:r>
              <a:rPr lang="en-US" altLang="ko-KR" sz="1200" dirty="0"/>
              <a:t>, </a:t>
            </a:r>
            <a:r>
              <a:rPr lang="ko-KR" altLang="en-US" sz="1200" dirty="0"/>
              <a:t>더운지라 가슴에 황금시대다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E1067F-12BE-3844-1723-30E0CA9BD892}"/>
              </a:ext>
            </a:extLst>
          </p:cNvPr>
          <p:cNvSpPr txBox="1"/>
          <p:nvPr/>
        </p:nvSpPr>
        <p:spPr>
          <a:xfrm>
            <a:off x="9186928" y="4817119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7C7B74-104E-9E72-7E7E-CD98E426B91E}"/>
              </a:ext>
            </a:extLst>
          </p:cNvPr>
          <p:cNvSpPr txBox="1"/>
          <p:nvPr/>
        </p:nvSpPr>
        <p:spPr>
          <a:xfrm>
            <a:off x="7333560" y="2120611"/>
            <a:ext cx="2331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역사를 곧 바이며</a:t>
            </a:r>
            <a:r>
              <a:rPr lang="en-US" altLang="ko-KR" sz="1200" dirty="0"/>
              <a:t>, </a:t>
            </a:r>
            <a:r>
              <a:rPr lang="ko-KR" altLang="en-US" sz="1200" dirty="0"/>
              <a:t>풀이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발휘하기 가슴에 커다란 청춘에서만 그들의 이것이다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눈에 희망의 사랑의 가장 주며</a:t>
            </a:r>
            <a:r>
              <a:rPr lang="en-US" altLang="ko-KR" sz="1200" dirty="0"/>
              <a:t>, </a:t>
            </a:r>
            <a:r>
              <a:rPr lang="ko-KR" altLang="en-US" sz="1200" dirty="0"/>
              <a:t>더운지라 가슴에 황금시대다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BB9F8B-834C-4C77-FEB4-71F2E767DB07}"/>
              </a:ext>
            </a:extLst>
          </p:cNvPr>
          <p:cNvSpPr txBox="1"/>
          <p:nvPr/>
        </p:nvSpPr>
        <p:spPr>
          <a:xfrm>
            <a:off x="7333560" y="1640771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432755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돌이(가) 표시된 사진&#10;&#10;자동 생성된 설명">
            <a:extLst>
              <a:ext uri="{FF2B5EF4-FFF2-40B4-BE49-F238E27FC236}">
                <a16:creationId xmlns:a16="http://schemas.microsoft.com/office/drawing/2014/main" id="{A3EC4A07-9C7E-0B48-472D-ED162D35F5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4275" y="-1"/>
            <a:ext cx="6077725" cy="685800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개정 이력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800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01DBF7-0125-25FC-DD5F-3FD2B809F56F}"/>
              </a:ext>
            </a:extLst>
          </p:cNvPr>
          <p:cNvSpPr/>
          <p:nvPr/>
        </p:nvSpPr>
        <p:spPr>
          <a:xfrm>
            <a:off x="1153688" y="3173817"/>
            <a:ext cx="4001751" cy="21072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BCCF57-A500-C624-DC4B-2542401458D8}"/>
              </a:ext>
            </a:extLst>
          </p:cNvPr>
          <p:cNvSpPr/>
          <p:nvPr/>
        </p:nvSpPr>
        <p:spPr>
          <a:xfrm>
            <a:off x="1153688" y="1289448"/>
            <a:ext cx="4001751" cy="7193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86A2BF-D457-537F-455C-476620B0D45F}"/>
              </a:ext>
            </a:extLst>
          </p:cNvPr>
          <p:cNvSpPr/>
          <p:nvPr/>
        </p:nvSpPr>
        <p:spPr>
          <a:xfrm>
            <a:off x="1153688" y="2201240"/>
            <a:ext cx="4001751" cy="7193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D0F3B9-597B-4838-A679-AE00C3D936E8}"/>
              </a:ext>
            </a:extLst>
          </p:cNvPr>
          <p:cNvSpPr/>
          <p:nvPr/>
        </p:nvSpPr>
        <p:spPr>
          <a:xfrm>
            <a:off x="1153688" y="5453296"/>
            <a:ext cx="4001751" cy="7193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82C5D3-29E4-875F-E394-32CBCD132CB3}"/>
              </a:ext>
            </a:extLst>
          </p:cNvPr>
          <p:cNvSpPr/>
          <p:nvPr/>
        </p:nvSpPr>
        <p:spPr>
          <a:xfrm>
            <a:off x="1505740" y="3535962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FA6B0-45E7-F3C3-7BE5-2B4DD3B36C5E}"/>
              </a:ext>
            </a:extLst>
          </p:cNvPr>
          <p:cNvSpPr/>
          <p:nvPr/>
        </p:nvSpPr>
        <p:spPr>
          <a:xfrm>
            <a:off x="1505740" y="4417361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8454F7-982B-43FC-3ACC-7D998462E598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3154564" y="2008750"/>
            <a:ext cx="0" cy="19249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290370-5E52-C0BF-936C-2F04F5DFFA5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154564" y="2920542"/>
            <a:ext cx="0" cy="25327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A3F9C09-8409-9D01-AD20-D9ED78CEE5D2}"/>
              </a:ext>
            </a:extLst>
          </p:cNvPr>
          <p:cNvCxnSpPr/>
          <p:nvPr/>
        </p:nvCxnSpPr>
        <p:spPr>
          <a:xfrm>
            <a:off x="3154564" y="5281069"/>
            <a:ext cx="0" cy="19249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52DCF2B-51DC-4408-B79D-3A426F88DD13}"/>
              </a:ext>
            </a:extLst>
          </p:cNvPr>
          <p:cNvSpPr txBox="1"/>
          <p:nvPr/>
        </p:nvSpPr>
        <p:spPr>
          <a:xfrm>
            <a:off x="2238286" y="1464433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3E02D0-9D70-2BC5-2D49-7762FEBB041B}"/>
              </a:ext>
            </a:extLst>
          </p:cNvPr>
          <p:cNvSpPr txBox="1"/>
          <p:nvPr/>
        </p:nvSpPr>
        <p:spPr>
          <a:xfrm>
            <a:off x="2238286" y="2378983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6CC1FD-BE68-C55F-4B3B-CBDD18947E0B}"/>
              </a:ext>
            </a:extLst>
          </p:cNvPr>
          <p:cNvSpPr txBox="1"/>
          <p:nvPr/>
        </p:nvSpPr>
        <p:spPr>
          <a:xfrm>
            <a:off x="2145312" y="3634966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9E3854-B1F1-3341-3A5E-9ACEB40AE0FE}"/>
              </a:ext>
            </a:extLst>
          </p:cNvPr>
          <p:cNvSpPr txBox="1"/>
          <p:nvPr/>
        </p:nvSpPr>
        <p:spPr>
          <a:xfrm>
            <a:off x="2145312" y="4513676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95EB39-4FF5-86CA-0DAB-ECDFAF340B01}"/>
              </a:ext>
            </a:extLst>
          </p:cNvPr>
          <p:cNvSpPr txBox="1"/>
          <p:nvPr/>
        </p:nvSpPr>
        <p:spPr>
          <a:xfrm>
            <a:off x="1617924" y="5582427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60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04FDA1-2537-B50E-2B89-A9F676EFC265}"/>
              </a:ext>
            </a:extLst>
          </p:cNvPr>
          <p:cNvSpPr/>
          <p:nvPr/>
        </p:nvSpPr>
        <p:spPr>
          <a:xfrm>
            <a:off x="5442958" y="1289449"/>
            <a:ext cx="6152470" cy="4932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B5F01-22EB-807A-EA11-80FB871DDF69}"/>
              </a:ext>
            </a:extLst>
          </p:cNvPr>
          <p:cNvSpPr txBox="1"/>
          <p:nvPr/>
        </p:nvSpPr>
        <p:spPr>
          <a:xfrm>
            <a:off x="5881448" y="3499426"/>
            <a:ext cx="5369736" cy="2134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이제 것은 별들을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쓸쓸함과 버리었습니다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0209FC-784E-7DEA-8792-4A0CC1EB79C3}"/>
              </a:ext>
            </a:extLst>
          </p:cNvPr>
          <p:cNvSpPr txBox="1"/>
          <p:nvPr/>
        </p:nvSpPr>
        <p:spPr>
          <a:xfrm>
            <a:off x="5881448" y="2345853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F8D2658-4A70-8F15-3DF9-823F62D292F8}"/>
              </a:ext>
            </a:extLst>
          </p:cNvPr>
          <p:cNvCxnSpPr>
            <a:cxnSpLocks/>
          </p:cNvCxnSpPr>
          <p:nvPr/>
        </p:nvCxnSpPr>
        <p:spPr>
          <a:xfrm>
            <a:off x="5789940" y="3074869"/>
            <a:ext cx="39880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943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블랙, 무기, 다크이(가) 표시된 사진&#10;&#10;자동 생성된 설명">
            <a:extLst>
              <a:ext uri="{FF2B5EF4-FFF2-40B4-BE49-F238E27FC236}">
                <a16:creationId xmlns:a16="http://schemas.microsoft.com/office/drawing/2014/main" id="{56D6E4B5-D92F-F0D1-734E-69945370EE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65DED9-15C1-3714-B9C2-B7A0D9AE5202}"/>
              </a:ext>
            </a:extLst>
          </p:cNvPr>
          <p:cNvSpPr txBox="1"/>
          <p:nvPr/>
        </p:nvSpPr>
        <p:spPr>
          <a:xfrm>
            <a:off x="3048000" y="4531911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0" b="1" dirty="0">
                <a:solidFill>
                  <a:schemeClr val="bg1"/>
                </a:solidFill>
                <a:latin typeface="+mj-ea"/>
                <a:ea typeface="+mj-ea"/>
              </a:rPr>
              <a:t>SPEAK</a:t>
            </a:r>
            <a:endParaRPr lang="ko-KR" altLang="en-US" sz="10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F81A2-B821-B249-D81C-1DA6E2167D7C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105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2A1AE0F6-B4E4-72DF-623E-E169B6433D38}"/>
              </a:ext>
            </a:extLst>
          </p:cNvPr>
          <p:cNvSpPr/>
          <p:nvPr/>
        </p:nvSpPr>
        <p:spPr>
          <a:xfrm>
            <a:off x="1591687" y="1898787"/>
            <a:ext cx="3563411" cy="356341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695EC7E-328E-7B09-202C-63038C3D597F}"/>
              </a:ext>
            </a:extLst>
          </p:cNvPr>
          <p:cNvSpPr/>
          <p:nvPr/>
        </p:nvSpPr>
        <p:spPr>
          <a:xfrm>
            <a:off x="7036902" y="1898787"/>
            <a:ext cx="3563411" cy="35634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8E5A3FE-AB36-8D0B-FC3F-80E1CBA336AD}"/>
              </a:ext>
            </a:extLst>
          </p:cNvPr>
          <p:cNvCxnSpPr>
            <a:cxnSpLocks/>
          </p:cNvCxnSpPr>
          <p:nvPr/>
        </p:nvCxnSpPr>
        <p:spPr>
          <a:xfrm>
            <a:off x="5486401" y="3211551"/>
            <a:ext cx="1226634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0E512C1-7C6E-395E-5092-3B60C53CF329}"/>
              </a:ext>
            </a:extLst>
          </p:cNvPr>
          <p:cNvCxnSpPr>
            <a:cxnSpLocks/>
          </p:cNvCxnSpPr>
          <p:nvPr/>
        </p:nvCxnSpPr>
        <p:spPr>
          <a:xfrm flipH="1">
            <a:off x="5486401" y="4278351"/>
            <a:ext cx="1226634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1C6588-D0B6-D93B-7EF8-59D6226B4457}"/>
              </a:ext>
            </a:extLst>
          </p:cNvPr>
          <p:cNvSpPr txBox="1"/>
          <p:nvPr/>
        </p:nvSpPr>
        <p:spPr>
          <a:xfrm>
            <a:off x="2174987" y="3441138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DD0513-B7A5-457F-CB8F-57F8644FCBA0}"/>
              </a:ext>
            </a:extLst>
          </p:cNvPr>
          <p:cNvSpPr txBox="1"/>
          <p:nvPr/>
        </p:nvSpPr>
        <p:spPr>
          <a:xfrm>
            <a:off x="7702275" y="3449659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422200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4622735-9385-B764-8ACA-A04835AFB787}"/>
              </a:ext>
            </a:extLst>
          </p:cNvPr>
          <p:cNvSpPr txBox="1"/>
          <p:nvPr/>
        </p:nvSpPr>
        <p:spPr>
          <a:xfrm>
            <a:off x="4266820" y="2672718"/>
            <a:ext cx="3658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accent4"/>
                </a:solidFill>
                <a:latin typeface="+mj-ea"/>
                <a:ea typeface="+mj-ea"/>
              </a:rPr>
              <a:t>Modern</a:t>
            </a:r>
            <a:endParaRPr lang="ko-KR" altLang="en-US" sz="7200" b="1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27CB0D-B2A1-529A-4814-7C07AD51D23A}"/>
              </a:ext>
            </a:extLst>
          </p:cNvPr>
          <p:cNvSpPr txBox="1"/>
          <p:nvPr/>
        </p:nvSpPr>
        <p:spPr>
          <a:xfrm>
            <a:off x="4158609" y="4096357"/>
            <a:ext cx="387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4"/>
                </a:solidFill>
              </a:rPr>
              <a:t>기능과 실용성을 중시한 스타일</a:t>
            </a:r>
          </a:p>
        </p:txBody>
      </p:sp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3BB8A938-616E-B1BF-419F-8AD32615796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620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975BDCB-633E-94B4-E112-A5C7A89328E3}"/>
              </a:ext>
            </a:extLst>
          </p:cNvPr>
          <p:cNvSpPr/>
          <p:nvPr/>
        </p:nvSpPr>
        <p:spPr>
          <a:xfrm>
            <a:off x="5221375" y="1692055"/>
            <a:ext cx="1954220" cy="468361"/>
          </a:xfrm>
          <a:prstGeom prst="roundRect">
            <a:avLst>
              <a:gd name="adj" fmla="val 302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77915EB-BC60-4F31-0ABA-696F513D49F0}"/>
              </a:ext>
            </a:extLst>
          </p:cNvPr>
          <p:cNvSpPr/>
          <p:nvPr/>
        </p:nvSpPr>
        <p:spPr>
          <a:xfrm>
            <a:off x="7316162" y="1692055"/>
            <a:ext cx="1954220" cy="468361"/>
          </a:xfrm>
          <a:prstGeom prst="roundRect">
            <a:avLst>
              <a:gd name="adj" fmla="val 302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BFD69A1-14FB-DC65-5075-4B8861477D43}"/>
              </a:ext>
            </a:extLst>
          </p:cNvPr>
          <p:cNvSpPr/>
          <p:nvPr/>
        </p:nvSpPr>
        <p:spPr>
          <a:xfrm>
            <a:off x="9410948" y="1692055"/>
            <a:ext cx="1954220" cy="468361"/>
          </a:xfrm>
          <a:prstGeom prst="roundRect">
            <a:avLst>
              <a:gd name="adj" fmla="val 302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D1F42DC-BC9C-C7DA-F66B-6816819538A8}"/>
              </a:ext>
            </a:extLst>
          </p:cNvPr>
          <p:cNvSpPr/>
          <p:nvPr/>
        </p:nvSpPr>
        <p:spPr>
          <a:xfrm>
            <a:off x="5221375" y="2358874"/>
            <a:ext cx="6143793" cy="11113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5C13DB3-3D18-B75B-395B-10F5AEBCBE93}"/>
              </a:ext>
            </a:extLst>
          </p:cNvPr>
          <p:cNvCxnSpPr>
            <a:cxnSpLocks/>
          </p:cNvCxnSpPr>
          <p:nvPr/>
        </p:nvCxnSpPr>
        <p:spPr>
          <a:xfrm>
            <a:off x="7175595" y="2504513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2F9FED8-1D7F-1910-4439-A47A9FCB06A3}"/>
              </a:ext>
            </a:extLst>
          </p:cNvPr>
          <p:cNvCxnSpPr>
            <a:cxnSpLocks/>
          </p:cNvCxnSpPr>
          <p:nvPr/>
        </p:nvCxnSpPr>
        <p:spPr>
          <a:xfrm>
            <a:off x="9270381" y="2504513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99A1727-8E5C-BCAF-B022-C638479E996C}"/>
              </a:ext>
            </a:extLst>
          </p:cNvPr>
          <p:cNvSpPr/>
          <p:nvPr/>
        </p:nvSpPr>
        <p:spPr>
          <a:xfrm>
            <a:off x="5221375" y="3615878"/>
            <a:ext cx="6143793" cy="11113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3D6C004-A912-8806-95E6-0CBA37C5A6E7}"/>
              </a:ext>
            </a:extLst>
          </p:cNvPr>
          <p:cNvCxnSpPr>
            <a:cxnSpLocks/>
          </p:cNvCxnSpPr>
          <p:nvPr/>
        </p:nvCxnSpPr>
        <p:spPr>
          <a:xfrm>
            <a:off x="7175595" y="3761518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AAB02E9-CC87-F4A8-C8BC-D044CF22827D}"/>
              </a:ext>
            </a:extLst>
          </p:cNvPr>
          <p:cNvCxnSpPr>
            <a:cxnSpLocks/>
          </p:cNvCxnSpPr>
          <p:nvPr/>
        </p:nvCxnSpPr>
        <p:spPr>
          <a:xfrm>
            <a:off x="9270381" y="3761518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3654481-5C1D-45EA-D1ED-DA8E3B9CDA24}"/>
              </a:ext>
            </a:extLst>
          </p:cNvPr>
          <p:cNvSpPr/>
          <p:nvPr/>
        </p:nvSpPr>
        <p:spPr>
          <a:xfrm>
            <a:off x="5221375" y="4872882"/>
            <a:ext cx="6143793" cy="11113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663EE29-350D-E64F-82F6-C3EB883054DA}"/>
              </a:ext>
            </a:extLst>
          </p:cNvPr>
          <p:cNvCxnSpPr>
            <a:cxnSpLocks/>
          </p:cNvCxnSpPr>
          <p:nvPr/>
        </p:nvCxnSpPr>
        <p:spPr>
          <a:xfrm>
            <a:off x="7175595" y="5018522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A0060E4-2CFC-B864-6006-9FA8F3B301EE}"/>
              </a:ext>
            </a:extLst>
          </p:cNvPr>
          <p:cNvCxnSpPr>
            <a:cxnSpLocks/>
          </p:cNvCxnSpPr>
          <p:nvPr/>
        </p:nvCxnSpPr>
        <p:spPr>
          <a:xfrm>
            <a:off x="9270381" y="5018522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BCD8D2-F7C3-78E0-69CF-0F9777B62BDB}"/>
              </a:ext>
            </a:extLst>
          </p:cNvPr>
          <p:cNvSpPr txBox="1"/>
          <p:nvPr/>
        </p:nvSpPr>
        <p:spPr>
          <a:xfrm>
            <a:off x="5923883" y="1748615"/>
            <a:ext cx="549200" cy="35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300" dirty="0">
                <a:solidFill>
                  <a:schemeClr val="bg1"/>
                </a:solidFill>
                <a:latin typeface="+mj-ea"/>
                <a:ea typeface="+mj-ea"/>
              </a:rPr>
              <a:t>행</a:t>
            </a:r>
            <a:r>
              <a:rPr lang="en-US" altLang="ko-KR" spc="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F442A3-E632-E213-F27A-8F85C793F39E}"/>
              </a:ext>
            </a:extLst>
          </p:cNvPr>
          <p:cNvSpPr txBox="1"/>
          <p:nvPr/>
        </p:nvSpPr>
        <p:spPr>
          <a:xfrm>
            <a:off x="8005234" y="1748615"/>
            <a:ext cx="499861" cy="35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행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1DEF82-1328-6145-7A5A-9F9261CB0C84}"/>
              </a:ext>
            </a:extLst>
          </p:cNvPr>
          <p:cNvSpPr txBox="1"/>
          <p:nvPr/>
        </p:nvSpPr>
        <p:spPr>
          <a:xfrm>
            <a:off x="10135043" y="1748615"/>
            <a:ext cx="506028" cy="35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행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9C8FBE6-02F4-0A18-F5D3-110DFCB3D661}"/>
              </a:ext>
            </a:extLst>
          </p:cNvPr>
          <p:cNvGrpSpPr/>
          <p:nvPr/>
        </p:nvGrpSpPr>
        <p:grpSpPr>
          <a:xfrm>
            <a:off x="5474286" y="2620956"/>
            <a:ext cx="1448394" cy="569610"/>
            <a:chOff x="5445089" y="2477057"/>
            <a:chExt cx="1505861" cy="59221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DA40F00-36B6-D916-CC36-2AF1821A5B4E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0674DC-1E75-0599-91A5-AC74E28C27D2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0676A16-8962-E4C8-D80E-0A1E935FE4E3}"/>
              </a:ext>
            </a:extLst>
          </p:cNvPr>
          <p:cNvGrpSpPr/>
          <p:nvPr/>
        </p:nvGrpSpPr>
        <p:grpSpPr>
          <a:xfrm>
            <a:off x="5474286" y="3886755"/>
            <a:ext cx="1448394" cy="569610"/>
            <a:chOff x="5445089" y="2477057"/>
            <a:chExt cx="1505861" cy="59221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18159A8-969C-3BBD-1B61-FC9C3BA6E43A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53F1E8-0BE1-81D9-3A35-C4D918860654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C470D1D-6821-9FE0-2B1E-389729077B49}"/>
              </a:ext>
            </a:extLst>
          </p:cNvPr>
          <p:cNvGrpSpPr/>
          <p:nvPr/>
        </p:nvGrpSpPr>
        <p:grpSpPr>
          <a:xfrm>
            <a:off x="5474286" y="5152553"/>
            <a:ext cx="1448394" cy="569610"/>
            <a:chOff x="5445089" y="2477057"/>
            <a:chExt cx="1505861" cy="59221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457321-AA34-F391-6700-B2A254A1EA32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AA9059-0C25-9F42-4C58-2FA6A9171F68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0D97DCE-F218-418D-4E46-F9CE7D04B8B2}"/>
              </a:ext>
            </a:extLst>
          </p:cNvPr>
          <p:cNvGrpSpPr/>
          <p:nvPr/>
        </p:nvGrpSpPr>
        <p:grpSpPr>
          <a:xfrm>
            <a:off x="7498792" y="2620956"/>
            <a:ext cx="1448394" cy="569610"/>
            <a:chOff x="5445089" y="2477057"/>
            <a:chExt cx="1505861" cy="59221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9692D09-C5CE-481A-2B3E-A52368E6D956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E1363E1-26E0-56A1-C856-982122D08B3A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B21CE93-DFFD-930F-8950-0F5B21FE64A4}"/>
              </a:ext>
            </a:extLst>
          </p:cNvPr>
          <p:cNvGrpSpPr/>
          <p:nvPr/>
        </p:nvGrpSpPr>
        <p:grpSpPr>
          <a:xfrm>
            <a:off x="7498792" y="3886755"/>
            <a:ext cx="1448394" cy="569610"/>
            <a:chOff x="5445089" y="2477057"/>
            <a:chExt cx="1505861" cy="5922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0DEBEA-1A57-5E64-63BB-D590FAE9F50D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FBF3517-D6BC-2BA1-A116-84B70F83077C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0E04D71-AC64-C67F-1C27-4CB18A701B47}"/>
              </a:ext>
            </a:extLst>
          </p:cNvPr>
          <p:cNvGrpSpPr/>
          <p:nvPr/>
        </p:nvGrpSpPr>
        <p:grpSpPr>
          <a:xfrm>
            <a:off x="7498792" y="5152553"/>
            <a:ext cx="1448394" cy="569610"/>
            <a:chOff x="5445089" y="2477057"/>
            <a:chExt cx="1505861" cy="59221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EE5746E-E76A-14DD-04D0-70C2C6B8BABA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C0706E4-0287-2656-C18F-CA2DEFA81634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3EA48CA-E622-4F33-B639-96B651D57F53}"/>
              </a:ext>
            </a:extLst>
          </p:cNvPr>
          <p:cNvGrpSpPr/>
          <p:nvPr/>
        </p:nvGrpSpPr>
        <p:grpSpPr>
          <a:xfrm>
            <a:off x="9523297" y="2620956"/>
            <a:ext cx="1448394" cy="569610"/>
            <a:chOff x="5445089" y="2477057"/>
            <a:chExt cx="1505861" cy="59221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3DFBC1-5DF2-C0F0-E0FB-C1EAB4CE6D15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59FF29D-699E-2CE4-4278-47BE5D0B5BBE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F9F0252-59DF-C83D-D951-5812954020F1}"/>
              </a:ext>
            </a:extLst>
          </p:cNvPr>
          <p:cNvGrpSpPr/>
          <p:nvPr/>
        </p:nvGrpSpPr>
        <p:grpSpPr>
          <a:xfrm>
            <a:off x="9523297" y="3886755"/>
            <a:ext cx="1448394" cy="569610"/>
            <a:chOff x="5445089" y="2477057"/>
            <a:chExt cx="1505861" cy="59221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B51B88C-524E-EC88-06FF-2E0BF9C0E83B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4BC5A15-2D96-B1F4-8E43-DAE6AE272E9C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6C8462C-5AEA-4474-7E5C-80434246E1AB}"/>
              </a:ext>
            </a:extLst>
          </p:cNvPr>
          <p:cNvGrpSpPr/>
          <p:nvPr/>
        </p:nvGrpSpPr>
        <p:grpSpPr>
          <a:xfrm>
            <a:off x="9523297" y="5152553"/>
            <a:ext cx="1448394" cy="569610"/>
            <a:chOff x="5445089" y="2477057"/>
            <a:chExt cx="1505861" cy="59221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938CCEB-7455-4D25-AAB9-E6679436D431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BACA7DB-D3CD-1108-90CA-C666ED04F4AD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99A96FB-AB55-A77F-DA8F-1758AA2D8404}"/>
              </a:ext>
            </a:extLst>
          </p:cNvPr>
          <p:cNvSpPr/>
          <p:nvPr/>
        </p:nvSpPr>
        <p:spPr>
          <a:xfrm>
            <a:off x="826831" y="1718531"/>
            <a:ext cx="4185654" cy="4265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양쪽 대괄호 62">
            <a:extLst>
              <a:ext uri="{FF2B5EF4-FFF2-40B4-BE49-F238E27FC236}">
                <a16:creationId xmlns:a16="http://schemas.microsoft.com/office/drawing/2014/main" id="{47C7A7D1-D16C-106E-E000-DEBE2EA9A465}"/>
              </a:ext>
            </a:extLst>
          </p:cNvPr>
          <p:cNvSpPr/>
          <p:nvPr/>
        </p:nvSpPr>
        <p:spPr>
          <a:xfrm>
            <a:off x="1200874" y="2169176"/>
            <a:ext cx="3426129" cy="1111365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51BFBB-ABAF-0B2D-D1CE-B496B415FD94}"/>
              </a:ext>
            </a:extLst>
          </p:cNvPr>
          <p:cNvSpPr txBox="1"/>
          <p:nvPr/>
        </p:nvSpPr>
        <p:spPr>
          <a:xfrm>
            <a:off x="1222326" y="3761518"/>
            <a:ext cx="3426129" cy="186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labore et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 Ut </a:t>
            </a:r>
            <a:r>
              <a:rPr lang="en-US" altLang="ko-KR" sz="1200" dirty="0" err="1"/>
              <a:t>enim</a:t>
            </a:r>
            <a:r>
              <a:rPr lang="en-US" altLang="ko-KR" sz="1200" dirty="0"/>
              <a:t> ad minim </a:t>
            </a:r>
            <a:r>
              <a:rPr lang="en-US" altLang="ko-KR" sz="1200" dirty="0" err="1"/>
              <a:t>veniam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quis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nostrud</a:t>
            </a:r>
            <a:r>
              <a:rPr lang="en-US" altLang="ko-KR" sz="1200" dirty="0"/>
              <a:t> exercitation </a:t>
            </a:r>
            <a:r>
              <a:rPr lang="en-US" altLang="ko-KR" sz="1200" dirty="0" err="1"/>
              <a:t>ullamco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laboris</a:t>
            </a:r>
            <a:r>
              <a:rPr lang="en-US" altLang="ko-KR" sz="1200" dirty="0"/>
              <a:t> nisi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aliquip</a:t>
            </a:r>
            <a:r>
              <a:rPr lang="en-US" altLang="ko-KR" sz="1200" dirty="0"/>
              <a:t> ex </a:t>
            </a:r>
            <a:r>
              <a:rPr lang="en-US" altLang="ko-KR" sz="1200" dirty="0" err="1"/>
              <a:t>ea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commodo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consequat</a:t>
            </a:r>
            <a:r>
              <a:rPr lang="en-US" altLang="ko-KR" sz="1200" dirty="0"/>
              <a:t>. Duis </a:t>
            </a:r>
            <a:r>
              <a:rPr lang="en-US" altLang="ko-KR" sz="1200" dirty="0" err="1"/>
              <a:t>aute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irure</a:t>
            </a:r>
            <a:r>
              <a:rPr lang="en-US" altLang="ko-KR" sz="1200" dirty="0"/>
              <a:t> dolor in </a:t>
            </a:r>
            <a:r>
              <a:rPr lang="en-US" altLang="ko-KR" sz="1200" dirty="0" err="1"/>
              <a:t>reprehenderit</a:t>
            </a:r>
            <a:r>
              <a:rPr lang="en-US" altLang="ko-KR" sz="1200" dirty="0"/>
              <a:t> in </a:t>
            </a:r>
            <a:r>
              <a:rPr lang="en-US" altLang="ko-KR" sz="1200" dirty="0" err="1"/>
              <a:t>voluptate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velit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esse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cillum</a:t>
            </a:r>
            <a:r>
              <a:rPr lang="en-US" altLang="ko-KR" sz="1200" dirty="0"/>
              <a:t> dolore </a:t>
            </a:r>
            <a:r>
              <a:rPr lang="en-US" altLang="ko-KR" sz="1200" dirty="0" err="1"/>
              <a:t>eu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fugiat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nulla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pariatur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Excepteur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occaecat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cupidatat</a:t>
            </a:r>
            <a:r>
              <a:rPr lang="en-US" altLang="ko-KR" sz="1200" dirty="0"/>
              <a:t> non </a:t>
            </a:r>
            <a:r>
              <a:rPr lang="en-US" altLang="ko-KR" sz="1200" dirty="0" err="1"/>
              <a:t>proident</a:t>
            </a:r>
            <a:r>
              <a:rPr lang="en-US" altLang="ko-KR" sz="1200" dirty="0"/>
              <a:t>, sunt in culpa qui </a:t>
            </a:r>
            <a:r>
              <a:rPr lang="en-US" altLang="ko-KR" sz="1200" dirty="0" err="1"/>
              <a:t>officia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deserunt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mollit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anim</a:t>
            </a:r>
            <a:r>
              <a:rPr lang="en-US" altLang="ko-KR" sz="1200" dirty="0"/>
              <a:t> id </a:t>
            </a:r>
            <a:r>
              <a:rPr lang="en-US" altLang="ko-KR" sz="1200" dirty="0" err="1"/>
              <a:t>est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laborum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80609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61673B4-8268-4819-CD97-C68A342689AC}"/>
              </a:ext>
            </a:extLst>
          </p:cNvPr>
          <p:cNvCxnSpPr>
            <a:stCxn id="12" idx="2"/>
          </p:cNvCxnSpPr>
          <p:nvPr/>
        </p:nvCxnSpPr>
        <p:spPr>
          <a:xfrm flipV="1">
            <a:off x="513347" y="3641558"/>
            <a:ext cx="11197389" cy="120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67C0CB01-CB2E-90A9-0B0A-975F4D366854}"/>
              </a:ext>
            </a:extLst>
          </p:cNvPr>
          <p:cNvSpPr/>
          <p:nvPr/>
        </p:nvSpPr>
        <p:spPr>
          <a:xfrm>
            <a:off x="513347" y="2636274"/>
            <a:ext cx="2034631" cy="203463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5E8CFDD-BD37-B4AB-051D-D24C03391D60}"/>
              </a:ext>
            </a:extLst>
          </p:cNvPr>
          <p:cNvSpPr/>
          <p:nvPr/>
        </p:nvSpPr>
        <p:spPr>
          <a:xfrm>
            <a:off x="2804036" y="2636274"/>
            <a:ext cx="2034631" cy="203463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0789638-33FB-3150-9DE9-CB79BA5D6534}"/>
              </a:ext>
            </a:extLst>
          </p:cNvPr>
          <p:cNvSpPr/>
          <p:nvPr/>
        </p:nvSpPr>
        <p:spPr>
          <a:xfrm>
            <a:off x="5094726" y="2636274"/>
            <a:ext cx="2034631" cy="2034631"/>
          </a:xfrm>
          <a:prstGeom prst="ellipse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E0A34DC-6FDD-0470-6E40-2B6EC316F297}"/>
              </a:ext>
            </a:extLst>
          </p:cNvPr>
          <p:cNvSpPr/>
          <p:nvPr/>
        </p:nvSpPr>
        <p:spPr>
          <a:xfrm>
            <a:off x="7385415" y="2636274"/>
            <a:ext cx="2034631" cy="2034631"/>
          </a:xfrm>
          <a:prstGeom prst="ellipse">
            <a:avLst/>
          </a:prstGeom>
          <a:solidFill>
            <a:srgbClr val="52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A07055A-F7A2-70AD-C98C-4D4917CB1C6D}"/>
              </a:ext>
            </a:extLst>
          </p:cNvPr>
          <p:cNvSpPr/>
          <p:nvPr/>
        </p:nvSpPr>
        <p:spPr>
          <a:xfrm>
            <a:off x="9676105" y="2636274"/>
            <a:ext cx="2034631" cy="20346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948F98FF-70C8-5148-934D-6DD59A1945AD}"/>
              </a:ext>
            </a:extLst>
          </p:cNvPr>
          <p:cNvSpPr/>
          <p:nvPr/>
        </p:nvSpPr>
        <p:spPr>
          <a:xfrm>
            <a:off x="1403685" y="1509107"/>
            <a:ext cx="2736538" cy="1919893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원호 31">
            <a:extLst>
              <a:ext uri="{FF2B5EF4-FFF2-40B4-BE49-F238E27FC236}">
                <a16:creationId xmlns:a16="http://schemas.microsoft.com/office/drawing/2014/main" id="{E63550FF-97B3-E48E-2FA1-25AB34249478}"/>
              </a:ext>
            </a:extLst>
          </p:cNvPr>
          <p:cNvSpPr/>
          <p:nvPr/>
        </p:nvSpPr>
        <p:spPr>
          <a:xfrm flipV="1">
            <a:off x="3726456" y="3884650"/>
            <a:ext cx="2736538" cy="2034631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호 32">
            <a:extLst>
              <a:ext uri="{FF2B5EF4-FFF2-40B4-BE49-F238E27FC236}">
                <a16:creationId xmlns:a16="http://schemas.microsoft.com/office/drawing/2014/main" id="{7ED051E5-D7D3-597B-CA34-25E850742BCF}"/>
              </a:ext>
            </a:extLst>
          </p:cNvPr>
          <p:cNvSpPr/>
          <p:nvPr/>
        </p:nvSpPr>
        <p:spPr>
          <a:xfrm>
            <a:off x="6096000" y="1490604"/>
            <a:ext cx="2582218" cy="1919893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id="{443B7454-CF15-C327-92DB-CA3D91DD2D44}"/>
              </a:ext>
            </a:extLst>
          </p:cNvPr>
          <p:cNvSpPr/>
          <p:nvPr/>
        </p:nvSpPr>
        <p:spPr>
          <a:xfrm flipV="1">
            <a:off x="8307835" y="3884648"/>
            <a:ext cx="2440376" cy="1779507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4ECF40-C539-F407-07FA-0ACEFE383DA5}"/>
              </a:ext>
            </a:extLst>
          </p:cNvPr>
          <p:cNvSpPr txBox="1"/>
          <p:nvPr/>
        </p:nvSpPr>
        <p:spPr>
          <a:xfrm flipH="1">
            <a:off x="691968" y="3475983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0E80E1-05DD-053F-F29F-A9C01DDF93FC}"/>
              </a:ext>
            </a:extLst>
          </p:cNvPr>
          <p:cNvSpPr txBox="1"/>
          <p:nvPr/>
        </p:nvSpPr>
        <p:spPr>
          <a:xfrm flipH="1">
            <a:off x="3006268" y="3475394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D39F35-57A4-548A-F9DE-75AA42079844}"/>
              </a:ext>
            </a:extLst>
          </p:cNvPr>
          <p:cNvSpPr txBox="1"/>
          <p:nvPr/>
        </p:nvSpPr>
        <p:spPr>
          <a:xfrm flipH="1">
            <a:off x="5320568" y="3474805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A4039B-DBED-7584-EBF1-610B0DFEFD68}"/>
              </a:ext>
            </a:extLst>
          </p:cNvPr>
          <p:cNvSpPr txBox="1"/>
          <p:nvPr/>
        </p:nvSpPr>
        <p:spPr>
          <a:xfrm flipH="1">
            <a:off x="7587647" y="3474216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7F2AF6-9BC8-DF6F-0086-90A3A8C50DDB}"/>
              </a:ext>
            </a:extLst>
          </p:cNvPr>
          <p:cNvSpPr txBox="1"/>
          <p:nvPr/>
        </p:nvSpPr>
        <p:spPr>
          <a:xfrm flipH="1">
            <a:off x="9869866" y="3473627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579274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332DFE1-D1BC-008F-D912-0D1F8A8AC3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9D7A33-1557-1614-3744-AEC878848314}"/>
              </a:ext>
            </a:extLst>
          </p:cNvPr>
          <p:cNvSpPr txBox="1"/>
          <p:nvPr/>
        </p:nvSpPr>
        <p:spPr>
          <a:xfrm>
            <a:off x="3048000" y="488483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  <a:latin typeface="+mj-ea"/>
                <a:ea typeface="+mj-ea"/>
              </a:rPr>
              <a:t>GROWTH</a:t>
            </a:r>
            <a:endParaRPr lang="ko-KR" altLang="en-US" sz="9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A825F-2C68-86D3-B210-FC892B98B71C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9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DC91CC83-7866-FB0B-7DBC-3CA5AA9B2F77}"/>
              </a:ext>
            </a:extLst>
          </p:cNvPr>
          <p:cNvSpPr/>
          <p:nvPr/>
        </p:nvSpPr>
        <p:spPr>
          <a:xfrm>
            <a:off x="6990149" y="1327336"/>
            <a:ext cx="4064606" cy="406460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B4FA480-381D-BC05-5F25-26388532BDCC}"/>
              </a:ext>
            </a:extLst>
          </p:cNvPr>
          <p:cNvSpPr/>
          <p:nvPr/>
        </p:nvSpPr>
        <p:spPr>
          <a:xfrm>
            <a:off x="1137245" y="2829892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840E49F-AD7C-45BA-6053-E14038F360AA}"/>
              </a:ext>
            </a:extLst>
          </p:cNvPr>
          <p:cNvSpPr/>
          <p:nvPr/>
        </p:nvSpPr>
        <p:spPr>
          <a:xfrm>
            <a:off x="3355761" y="1937348"/>
            <a:ext cx="2661578" cy="26615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840EA0A-EEAD-8C49-1977-A2781EC76A3C}"/>
              </a:ext>
            </a:extLst>
          </p:cNvPr>
          <p:cNvSpPr/>
          <p:nvPr/>
        </p:nvSpPr>
        <p:spPr>
          <a:xfrm>
            <a:off x="4055669" y="1937348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FFBA900-A5E4-D137-E28D-7D6674125B8D}"/>
              </a:ext>
            </a:extLst>
          </p:cNvPr>
          <p:cNvSpPr/>
          <p:nvPr/>
        </p:nvSpPr>
        <p:spPr>
          <a:xfrm>
            <a:off x="4055669" y="3353219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62A9C0B-1175-831F-65D1-9BBA48431E4F}"/>
              </a:ext>
            </a:extLst>
          </p:cNvPr>
          <p:cNvSpPr/>
          <p:nvPr/>
        </p:nvSpPr>
        <p:spPr>
          <a:xfrm>
            <a:off x="8391571" y="2730364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C389346-6AE2-8D17-28A9-9F94C0333BD4}"/>
              </a:ext>
            </a:extLst>
          </p:cNvPr>
          <p:cNvSpPr/>
          <p:nvPr/>
        </p:nvSpPr>
        <p:spPr>
          <a:xfrm>
            <a:off x="8391571" y="4146235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557CC-3CEB-FD07-004E-C2577E7955F0}"/>
              </a:ext>
            </a:extLst>
          </p:cNvPr>
          <p:cNvSpPr txBox="1"/>
          <p:nvPr/>
        </p:nvSpPr>
        <p:spPr>
          <a:xfrm flipH="1">
            <a:off x="915713" y="439975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단계</a:t>
            </a:r>
            <a:r>
              <a:rPr lang="en-US" altLang="ko-KR" dirty="0">
                <a:solidFill>
                  <a:schemeClr val="accent4"/>
                </a:solidFill>
              </a:rPr>
              <a:t>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46E7A8-3FA2-BCC2-B69B-8E4F8F21513E}"/>
              </a:ext>
            </a:extLst>
          </p:cNvPr>
          <p:cNvSpPr txBox="1"/>
          <p:nvPr/>
        </p:nvSpPr>
        <p:spPr>
          <a:xfrm flipH="1">
            <a:off x="3842164" y="5022611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단계</a:t>
            </a:r>
            <a:r>
              <a:rPr lang="en-US" altLang="ko-KR" dirty="0">
                <a:solidFill>
                  <a:schemeClr val="accent4"/>
                </a:solidFill>
              </a:rPr>
              <a:t>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CB10A8-7B0B-7DA7-84BB-4C46F29A3BF9}"/>
              </a:ext>
            </a:extLst>
          </p:cNvPr>
          <p:cNvSpPr txBox="1"/>
          <p:nvPr/>
        </p:nvSpPr>
        <p:spPr>
          <a:xfrm flipH="1">
            <a:off x="8178066" y="573856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단계</a:t>
            </a:r>
            <a:r>
              <a:rPr lang="en-US" altLang="ko-KR" dirty="0">
                <a:solidFill>
                  <a:schemeClr val="accent4"/>
                </a:solidFill>
              </a:rPr>
              <a:t>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B82B2-F42D-9522-DA58-278E02BFE87D}"/>
              </a:ext>
            </a:extLst>
          </p:cNvPr>
          <p:cNvSpPr txBox="1"/>
          <p:nvPr/>
        </p:nvSpPr>
        <p:spPr>
          <a:xfrm flipH="1">
            <a:off x="907674" y="328084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235F2D-A80F-3E8F-A36D-17141657BF64}"/>
              </a:ext>
            </a:extLst>
          </p:cNvPr>
          <p:cNvSpPr txBox="1"/>
          <p:nvPr/>
        </p:nvSpPr>
        <p:spPr>
          <a:xfrm flipH="1">
            <a:off x="3842164" y="2375536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941AB8-BCD3-6D8A-FF0E-D74CDBE22437}"/>
              </a:ext>
            </a:extLst>
          </p:cNvPr>
          <p:cNvSpPr txBox="1"/>
          <p:nvPr/>
        </p:nvSpPr>
        <p:spPr>
          <a:xfrm flipH="1">
            <a:off x="3842164" y="3798153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BF8AD3-2CD7-96FD-4B5F-BF75CAB9567E}"/>
              </a:ext>
            </a:extLst>
          </p:cNvPr>
          <p:cNvSpPr txBox="1"/>
          <p:nvPr/>
        </p:nvSpPr>
        <p:spPr>
          <a:xfrm flipH="1">
            <a:off x="8178066" y="175881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B1C195-8CA4-9C55-EA83-5C1BE124BA3D}"/>
              </a:ext>
            </a:extLst>
          </p:cNvPr>
          <p:cNvSpPr txBox="1"/>
          <p:nvPr/>
        </p:nvSpPr>
        <p:spPr>
          <a:xfrm flipH="1">
            <a:off x="8178066" y="318143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648532-5CC1-56D9-AC7D-62F6891BE5C3}"/>
              </a:ext>
            </a:extLst>
          </p:cNvPr>
          <p:cNvSpPr txBox="1"/>
          <p:nvPr/>
        </p:nvSpPr>
        <p:spPr>
          <a:xfrm flipH="1">
            <a:off x="8170039" y="460795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235660D-B15F-EF9B-589D-5E3FABE37A79}"/>
              </a:ext>
            </a:extLst>
          </p:cNvPr>
          <p:cNvSpPr/>
          <p:nvPr/>
        </p:nvSpPr>
        <p:spPr>
          <a:xfrm>
            <a:off x="8391571" y="1314494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21C854-0BC7-91FF-FB81-D72ED7FAB68D}"/>
              </a:ext>
            </a:extLst>
          </p:cNvPr>
          <p:cNvSpPr txBox="1"/>
          <p:nvPr/>
        </p:nvSpPr>
        <p:spPr>
          <a:xfrm flipH="1">
            <a:off x="8178066" y="178721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02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0FA9426-C6A6-BF6B-29A8-36B2F501F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584329"/>
              </p:ext>
            </p:extLst>
          </p:nvPr>
        </p:nvGraphicFramePr>
        <p:xfrm>
          <a:off x="1153688" y="3061753"/>
          <a:ext cx="10648063" cy="33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184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3170293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3170293">
                  <a:extLst>
                    <a:ext uri="{9D8B030D-6E8A-4147-A177-3AD203B41FA5}">
                      <a16:colId xmlns:a16="http://schemas.microsoft.com/office/drawing/2014/main" val="3184875292"/>
                    </a:ext>
                  </a:extLst>
                </a:gridCol>
                <a:gridCol w="3170293">
                  <a:extLst>
                    <a:ext uri="{9D8B030D-6E8A-4147-A177-3AD203B41FA5}">
                      <a16:colId xmlns:a16="http://schemas.microsoft.com/office/drawing/2014/main" val="3443616259"/>
                    </a:ext>
                  </a:extLst>
                </a:gridCol>
              </a:tblGrid>
              <a:tr h="4337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 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427551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1811868-BE73-0106-6904-C7D810BFCA9E}"/>
              </a:ext>
            </a:extLst>
          </p:cNvPr>
          <p:cNvSpPr txBox="1"/>
          <p:nvPr/>
        </p:nvSpPr>
        <p:spPr>
          <a:xfrm>
            <a:off x="1699117" y="1458802"/>
            <a:ext cx="9608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무엇인지 별에도 어머니 이름자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없이 별에도 이름을 나는 풀이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나의 묻힌 속의 이웃 하나의 사랑과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이제 것은 별들을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하나에 풀이 별 라이너 쓸쓸함과 버리었습니다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5" name="양쪽 대괄호 24">
            <a:extLst>
              <a:ext uri="{FF2B5EF4-FFF2-40B4-BE49-F238E27FC236}">
                <a16:creationId xmlns:a16="http://schemas.microsoft.com/office/drawing/2014/main" id="{D25AFB0A-B5AF-D7EE-2A99-5938E4A5250C}"/>
              </a:ext>
            </a:extLst>
          </p:cNvPr>
          <p:cNvSpPr/>
          <p:nvPr/>
        </p:nvSpPr>
        <p:spPr>
          <a:xfrm>
            <a:off x="1153688" y="1130300"/>
            <a:ext cx="10648063" cy="154939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157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9481CCB-4C71-B5BC-F741-382F029684DE}"/>
              </a:ext>
            </a:extLst>
          </p:cNvPr>
          <p:cNvCxnSpPr>
            <a:cxnSpLocks/>
          </p:cNvCxnSpPr>
          <p:nvPr/>
        </p:nvCxnSpPr>
        <p:spPr>
          <a:xfrm>
            <a:off x="0" y="3631019"/>
            <a:ext cx="1220437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F13D2F59-9EBE-6535-BCE9-EAB2FBA1CEC7}"/>
              </a:ext>
            </a:extLst>
          </p:cNvPr>
          <p:cNvSpPr/>
          <p:nvPr/>
        </p:nvSpPr>
        <p:spPr>
          <a:xfrm>
            <a:off x="119650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33D74E-96FF-55B9-8103-ECD41905B459}"/>
              </a:ext>
            </a:extLst>
          </p:cNvPr>
          <p:cNvSpPr txBox="1"/>
          <p:nvPr/>
        </p:nvSpPr>
        <p:spPr>
          <a:xfrm>
            <a:off x="1062454" y="4050699"/>
            <a:ext cx="73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2019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E8B210-6D15-F89E-E41D-D140E41F2B6A}"/>
              </a:ext>
            </a:extLst>
          </p:cNvPr>
          <p:cNvSpPr txBox="1"/>
          <p:nvPr/>
        </p:nvSpPr>
        <p:spPr>
          <a:xfrm>
            <a:off x="37588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BCD75F-0C8A-C93E-D8B8-D8DF7D5DD4DE}"/>
              </a:ext>
            </a:extLst>
          </p:cNvPr>
          <p:cNvSpPr txBox="1"/>
          <p:nvPr/>
        </p:nvSpPr>
        <p:spPr>
          <a:xfrm>
            <a:off x="35935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A220C73-F301-03E7-8B86-AB2FAEC32F3A}"/>
              </a:ext>
            </a:extLst>
          </p:cNvPr>
          <p:cNvSpPr/>
          <p:nvPr/>
        </p:nvSpPr>
        <p:spPr>
          <a:xfrm>
            <a:off x="63850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3A62E69-C0B6-DC47-2528-5974215C17E8}"/>
              </a:ext>
            </a:extLst>
          </p:cNvPr>
          <p:cNvSpPr/>
          <p:nvPr/>
        </p:nvSpPr>
        <p:spPr>
          <a:xfrm>
            <a:off x="355714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60E74B3-D354-A519-014D-1783B7CFFCCC}"/>
              </a:ext>
            </a:extLst>
          </p:cNvPr>
          <p:cNvSpPr txBox="1"/>
          <p:nvPr/>
        </p:nvSpPr>
        <p:spPr>
          <a:xfrm>
            <a:off x="3405461" y="405069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2020</a:t>
            </a:r>
            <a:endParaRPr lang="ko-KR" altLang="en-US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B49788-8036-7023-84A3-66E75BA0C8B7}"/>
              </a:ext>
            </a:extLst>
          </p:cNvPr>
          <p:cNvSpPr txBox="1"/>
          <p:nvPr/>
        </p:nvSpPr>
        <p:spPr>
          <a:xfrm>
            <a:off x="273652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46861C-AE8C-00ED-41BA-C40E14E77BC6}"/>
              </a:ext>
            </a:extLst>
          </p:cNvPr>
          <p:cNvSpPr txBox="1"/>
          <p:nvPr/>
        </p:nvSpPr>
        <p:spPr>
          <a:xfrm>
            <a:off x="271999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2F96EB5-2D07-3CDB-D831-4126409C91F5}"/>
              </a:ext>
            </a:extLst>
          </p:cNvPr>
          <p:cNvSpPr/>
          <p:nvPr/>
        </p:nvSpPr>
        <p:spPr>
          <a:xfrm>
            <a:off x="299914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2012342-1179-2E7C-DFDF-8DD77B9241C8}"/>
              </a:ext>
            </a:extLst>
          </p:cNvPr>
          <p:cNvSpPr/>
          <p:nvPr/>
        </p:nvSpPr>
        <p:spPr>
          <a:xfrm>
            <a:off x="591778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E522AA-D44A-A541-BAC4-2737E4E1428C}"/>
              </a:ext>
            </a:extLst>
          </p:cNvPr>
          <p:cNvSpPr txBox="1"/>
          <p:nvPr/>
        </p:nvSpPr>
        <p:spPr>
          <a:xfrm>
            <a:off x="5787742" y="4050699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2021</a:t>
            </a:r>
            <a:endParaRPr lang="ko-KR" altLang="en-US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A0BDD05-72B3-1258-CCEE-EEA47DE45519}"/>
              </a:ext>
            </a:extLst>
          </p:cNvPr>
          <p:cNvSpPr txBox="1"/>
          <p:nvPr/>
        </p:nvSpPr>
        <p:spPr>
          <a:xfrm>
            <a:off x="509716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312D887-27A6-D93C-91E4-34B6EDE868C5}"/>
              </a:ext>
            </a:extLst>
          </p:cNvPr>
          <p:cNvSpPr txBox="1"/>
          <p:nvPr/>
        </p:nvSpPr>
        <p:spPr>
          <a:xfrm>
            <a:off x="508063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6D0CFCE-9E28-ADAC-0FAA-4FDC87CCD5E8}"/>
              </a:ext>
            </a:extLst>
          </p:cNvPr>
          <p:cNvSpPr/>
          <p:nvPr/>
        </p:nvSpPr>
        <p:spPr>
          <a:xfrm>
            <a:off x="535978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1E9E4F9B-5692-6935-D1E6-D3A11F2BEF25}"/>
              </a:ext>
            </a:extLst>
          </p:cNvPr>
          <p:cNvSpPr/>
          <p:nvPr/>
        </p:nvSpPr>
        <p:spPr>
          <a:xfrm>
            <a:off x="827842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AF8427-8928-FAFA-AF8E-F8531BEA77BB}"/>
              </a:ext>
            </a:extLst>
          </p:cNvPr>
          <p:cNvSpPr txBox="1"/>
          <p:nvPr/>
        </p:nvSpPr>
        <p:spPr>
          <a:xfrm>
            <a:off x="8132352" y="4050699"/>
            <a:ext cx="76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2022</a:t>
            </a:r>
            <a:endParaRPr lang="ko-KR" altLang="en-US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DD3B47-6DDD-3815-FBE3-6DE106FA718A}"/>
              </a:ext>
            </a:extLst>
          </p:cNvPr>
          <p:cNvSpPr txBox="1"/>
          <p:nvPr/>
        </p:nvSpPr>
        <p:spPr>
          <a:xfrm>
            <a:off x="745780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156AC4-644D-8632-20A1-483390482540}"/>
              </a:ext>
            </a:extLst>
          </p:cNvPr>
          <p:cNvSpPr txBox="1"/>
          <p:nvPr/>
        </p:nvSpPr>
        <p:spPr>
          <a:xfrm>
            <a:off x="744127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80CBC5-2E4B-8212-4AAC-5505D129C04A}"/>
              </a:ext>
            </a:extLst>
          </p:cNvPr>
          <p:cNvSpPr/>
          <p:nvPr/>
        </p:nvSpPr>
        <p:spPr>
          <a:xfrm>
            <a:off x="772042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324F5CE5-E2F8-4515-F56D-C9EC797D8877}"/>
              </a:ext>
            </a:extLst>
          </p:cNvPr>
          <p:cNvSpPr/>
          <p:nvPr/>
        </p:nvSpPr>
        <p:spPr>
          <a:xfrm>
            <a:off x="1063906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2C891D9-998D-356A-8869-2CED47102FA8}"/>
              </a:ext>
            </a:extLst>
          </p:cNvPr>
          <p:cNvSpPr txBox="1"/>
          <p:nvPr/>
        </p:nvSpPr>
        <p:spPr>
          <a:xfrm>
            <a:off x="10489785" y="405069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2023</a:t>
            </a:r>
            <a:endParaRPr lang="ko-KR" altLang="en-US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24DCF5-491A-4573-FB6F-F6FDE796AF41}"/>
              </a:ext>
            </a:extLst>
          </p:cNvPr>
          <p:cNvSpPr txBox="1"/>
          <p:nvPr/>
        </p:nvSpPr>
        <p:spPr>
          <a:xfrm>
            <a:off x="981844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F2BAB2D-E2FD-7B69-8A1E-66227E97A632}"/>
              </a:ext>
            </a:extLst>
          </p:cNvPr>
          <p:cNvSpPr txBox="1"/>
          <p:nvPr/>
        </p:nvSpPr>
        <p:spPr>
          <a:xfrm>
            <a:off x="980191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1820378-0745-CCEA-57A8-BB9A1F0F92A6}"/>
              </a:ext>
            </a:extLst>
          </p:cNvPr>
          <p:cNvSpPr/>
          <p:nvPr/>
        </p:nvSpPr>
        <p:spPr>
          <a:xfrm>
            <a:off x="1008106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32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762515-F05B-179B-2CC4-483704319D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6649" y="0"/>
            <a:ext cx="6114273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구조도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310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0FC0F0-9629-64FD-E200-FCDD5F6A6A81}"/>
              </a:ext>
            </a:extLst>
          </p:cNvPr>
          <p:cNvSpPr>
            <a:spLocks/>
          </p:cNvSpPr>
          <p:nvPr/>
        </p:nvSpPr>
        <p:spPr>
          <a:xfrm>
            <a:off x="1145222" y="1508725"/>
            <a:ext cx="5040000" cy="226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3E2342-42D6-AC3C-2316-CB226029B8C4}"/>
              </a:ext>
            </a:extLst>
          </p:cNvPr>
          <p:cNvSpPr>
            <a:spLocks/>
          </p:cNvSpPr>
          <p:nvPr/>
        </p:nvSpPr>
        <p:spPr>
          <a:xfrm>
            <a:off x="6191869" y="1509179"/>
            <a:ext cx="5040000" cy="226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39AC20-CDF0-A411-3E75-40670E182A68}"/>
              </a:ext>
            </a:extLst>
          </p:cNvPr>
          <p:cNvSpPr>
            <a:spLocks/>
          </p:cNvSpPr>
          <p:nvPr/>
        </p:nvSpPr>
        <p:spPr>
          <a:xfrm>
            <a:off x="1145222" y="3776271"/>
            <a:ext cx="5040000" cy="22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826ED3-D2C5-F5FF-B50E-A8C9B147E72B}"/>
              </a:ext>
            </a:extLst>
          </p:cNvPr>
          <p:cNvSpPr>
            <a:spLocks/>
          </p:cNvSpPr>
          <p:nvPr/>
        </p:nvSpPr>
        <p:spPr>
          <a:xfrm>
            <a:off x="6191869" y="3776271"/>
            <a:ext cx="5040000" cy="226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4BFEA50-FE9E-7A3E-B6B3-32BB2E3C92F3}"/>
              </a:ext>
            </a:extLst>
          </p:cNvPr>
          <p:cNvGrpSpPr/>
          <p:nvPr/>
        </p:nvGrpSpPr>
        <p:grpSpPr>
          <a:xfrm>
            <a:off x="5527279" y="3126339"/>
            <a:ext cx="482600" cy="482600"/>
            <a:chOff x="5528431" y="3126340"/>
            <a:chExt cx="482600" cy="4826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7699A2F-DDEB-EC7C-22EC-FD200D1E13FC}"/>
                </a:ext>
              </a:extLst>
            </p:cNvPr>
            <p:cNvSpPr/>
            <p:nvPr/>
          </p:nvSpPr>
          <p:spPr>
            <a:xfrm>
              <a:off x="5528431" y="3126340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3B6008-D766-6C2E-5753-54A1C1EE8ACC}"/>
                </a:ext>
              </a:extLst>
            </p:cNvPr>
            <p:cNvSpPr txBox="1"/>
            <p:nvPr/>
          </p:nvSpPr>
          <p:spPr>
            <a:xfrm>
              <a:off x="5573654" y="3136807"/>
              <a:ext cx="38985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/>
                <a:t>S</a:t>
              </a:r>
              <a:endParaRPr lang="ko-KR" altLang="en-US" sz="2400" b="1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8533B4C-7060-50AF-2856-FB882CD595B4}"/>
              </a:ext>
            </a:extLst>
          </p:cNvPr>
          <p:cNvGrpSpPr/>
          <p:nvPr/>
        </p:nvGrpSpPr>
        <p:grpSpPr>
          <a:xfrm>
            <a:off x="6365835" y="3126339"/>
            <a:ext cx="492444" cy="489406"/>
            <a:chOff x="6356390" y="3126339"/>
            <a:chExt cx="492444" cy="48940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D752FC6-CACF-DF7C-BCD0-7EB51859008C}"/>
                </a:ext>
              </a:extLst>
            </p:cNvPr>
            <p:cNvSpPr/>
            <p:nvPr/>
          </p:nvSpPr>
          <p:spPr>
            <a:xfrm>
              <a:off x="6364488" y="3126339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0B35D9-006C-1DDE-E1AA-30B6531ECD02}"/>
                </a:ext>
              </a:extLst>
            </p:cNvPr>
            <p:cNvSpPr txBox="1">
              <a:spLocks/>
            </p:cNvSpPr>
            <p:nvPr/>
          </p:nvSpPr>
          <p:spPr>
            <a:xfrm>
              <a:off x="6356390" y="3154080"/>
              <a:ext cx="4924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/>
                <a:t>W</a:t>
              </a:r>
              <a:endParaRPr lang="ko-KR" altLang="en-US" sz="2400" b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449FE46-7831-2B7E-A3B1-DAFF587CB2E1}"/>
              </a:ext>
            </a:extLst>
          </p:cNvPr>
          <p:cNvGrpSpPr/>
          <p:nvPr/>
        </p:nvGrpSpPr>
        <p:grpSpPr>
          <a:xfrm>
            <a:off x="5527279" y="3981436"/>
            <a:ext cx="482600" cy="482600"/>
            <a:chOff x="5527279" y="3981436"/>
            <a:chExt cx="482600" cy="4826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32E6D5A-1F61-DDF4-89CD-FBAB3D6DF02D}"/>
                </a:ext>
              </a:extLst>
            </p:cNvPr>
            <p:cNvSpPr/>
            <p:nvPr/>
          </p:nvSpPr>
          <p:spPr>
            <a:xfrm>
              <a:off x="5527279" y="3981436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552486-F8D9-271F-F878-5E1B22D61170}"/>
                </a:ext>
              </a:extLst>
            </p:cNvPr>
            <p:cNvSpPr txBox="1"/>
            <p:nvPr/>
          </p:nvSpPr>
          <p:spPr>
            <a:xfrm>
              <a:off x="5551480" y="3991903"/>
              <a:ext cx="42672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/>
                <a:t>O</a:t>
              </a:r>
              <a:endParaRPr lang="ko-KR" altLang="en-US" sz="2400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02EC315-D78B-5952-507A-11D9D1E93F9B}"/>
              </a:ext>
            </a:extLst>
          </p:cNvPr>
          <p:cNvGrpSpPr/>
          <p:nvPr/>
        </p:nvGrpSpPr>
        <p:grpSpPr>
          <a:xfrm>
            <a:off x="6375679" y="3981436"/>
            <a:ext cx="482600" cy="482600"/>
            <a:chOff x="6375679" y="3981435"/>
            <a:chExt cx="482600" cy="4826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E8B1994-B4FC-5354-4B47-ABDA088EF542}"/>
                </a:ext>
              </a:extLst>
            </p:cNvPr>
            <p:cNvSpPr/>
            <p:nvPr/>
          </p:nvSpPr>
          <p:spPr>
            <a:xfrm>
              <a:off x="6375679" y="3981435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C64E8B-0E47-49A1-2179-6CB742D3F788}"/>
                </a:ext>
              </a:extLst>
            </p:cNvPr>
            <p:cNvSpPr txBox="1"/>
            <p:nvPr/>
          </p:nvSpPr>
          <p:spPr>
            <a:xfrm>
              <a:off x="6425711" y="3991902"/>
              <a:ext cx="38183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pt-BR" altLang="ko-KR" sz="2400" b="1" dirty="0"/>
                <a:t>T</a:t>
              </a:r>
              <a:endParaRPr lang="ko-KR" altLang="en-US" sz="2400" b="1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70BEB56-F2CE-D682-1029-FB8E7FCFCF69}"/>
              </a:ext>
            </a:extLst>
          </p:cNvPr>
          <p:cNvSpPr txBox="1"/>
          <p:nvPr/>
        </p:nvSpPr>
        <p:spPr>
          <a:xfrm>
            <a:off x="1406139" y="1801482"/>
            <a:ext cx="308947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6F799B-9F2B-20E8-DFAE-1CE44568C86B}"/>
              </a:ext>
            </a:extLst>
          </p:cNvPr>
          <p:cNvSpPr txBox="1"/>
          <p:nvPr/>
        </p:nvSpPr>
        <p:spPr>
          <a:xfrm>
            <a:off x="7983089" y="1801482"/>
            <a:ext cx="29546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A78FE4-6EAE-36D7-9876-88E260D23B78}"/>
              </a:ext>
            </a:extLst>
          </p:cNvPr>
          <p:cNvSpPr txBox="1"/>
          <p:nvPr/>
        </p:nvSpPr>
        <p:spPr>
          <a:xfrm>
            <a:off x="1406139" y="4022607"/>
            <a:ext cx="308947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F79470-4344-0CC7-01BB-ADD377E5BEA4}"/>
              </a:ext>
            </a:extLst>
          </p:cNvPr>
          <p:cNvSpPr txBox="1"/>
          <p:nvPr/>
        </p:nvSpPr>
        <p:spPr>
          <a:xfrm>
            <a:off x="8440289" y="4020462"/>
            <a:ext cx="24974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8713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야외, 자연이(가) 표시된 사진&#10;&#10;자동 생성된 설명">
            <a:extLst>
              <a:ext uri="{FF2B5EF4-FFF2-40B4-BE49-F238E27FC236}">
                <a16:creationId xmlns:a16="http://schemas.microsoft.com/office/drawing/2014/main" id="{5FD93DC5-5D04-E462-E369-2F5936CBF8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30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침대, 자연, 다크, 모래언덕이(가) 표시된 사진&#10;&#10;자동 생성된 설명">
            <a:extLst>
              <a:ext uri="{FF2B5EF4-FFF2-40B4-BE49-F238E27FC236}">
                <a16:creationId xmlns:a16="http://schemas.microsoft.com/office/drawing/2014/main" id="{AC64E647-13B1-0FCC-9791-567CBE6E61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2709B1-A5E9-9516-3A62-797D823DDFBC}"/>
              </a:ext>
            </a:extLst>
          </p:cNvPr>
          <p:cNvSpPr txBox="1"/>
          <p:nvPr/>
        </p:nvSpPr>
        <p:spPr>
          <a:xfrm>
            <a:off x="3048000" y="4178985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  <a:latin typeface="+mj-ea"/>
                <a:ea typeface="+mj-ea"/>
              </a:rPr>
              <a:t>GOAL</a:t>
            </a:r>
            <a:endParaRPr lang="ko-KR" altLang="en-US" sz="9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3A70A1-42FB-0FDE-FE0A-21A2119CFB71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340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4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607BFD-4433-B499-024E-40B56396F36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B8E812-4026-92AD-EAF2-E7A463D9BBA5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C7E64B-3EB0-61AC-BD73-EB4AC4B835B1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A81AB8-C362-8FB2-C9E9-138D0C56B120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5245B3-B384-79C4-C161-E9D251FD5D49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C8FF9B-CA25-96D5-459B-56205A551E2F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F225D-2608-F501-4F9E-BD585190CA01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F59E86-109C-8DED-9128-D0036194275F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6F2693-5DCB-167C-1EDD-9AC2461C11A8}"/>
              </a:ext>
            </a:extLst>
          </p:cNvPr>
          <p:cNvSpPr txBox="1"/>
          <p:nvPr/>
        </p:nvSpPr>
        <p:spPr>
          <a:xfrm>
            <a:off x="1522069" y="2151529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A212FB-9A17-732C-6947-527E23A32E7F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1B4E5F-720F-F71E-CEFA-B8F1F22623CC}"/>
              </a:ext>
            </a:extLst>
          </p:cNvPr>
          <p:cNvSpPr txBox="1"/>
          <p:nvPr/>
        </p:nvSpPr>
        <p:spPr>
          <a:xfrm>
            <a:off x="4286237" y="215152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460151-306C-6C52-951F-F62AF52AE571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rgbClr val="52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9F6B29-21D4-902E-CB0C-A7B5D13B4B99}"/>
              </a:ext>
            </a:extLst>
          </p:cNvPr>
          <p:cNvSpPr txBox="1"/>
          <p:nvPr/>
        </p:nvSpPr>
        <p:spPr>
          <a:xfrm>
            <a:off x="7042389" y="215152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C899B1-199E-4382-9414-FC32E029AA26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69CB96-CCCE-E453-2876-A1ECFD2DDB9B}"/>
              </a:ext>
            </a:extLst>
          </p:cNvPr>
          <p:cNvSpPr txBox="1"/>
          <p:nvPr/>
        </p:nvSpPr>
        <p:spPr>
          <a:xfrm>
            <a:off x="9791916" y="2151529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7AA64B-DB07-932C-E6A5-D4972FB2C247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6E8771-A926-CB2A-58E5-9796EC42DA22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82E1D-F81B-3444-0A61-956392C05909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7463AB-E45E-42D8-20E8-4EBCE8E94FC2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23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4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8D24FA-B84A-20AF-2F98-AB09022250EF}"/>
              </a:ext>
            </a:extLst>
          </p:cNvPr>
          <p:cNvSpPr/>
          <p:nvPr/>
        </p:nvSpPr>
        <p:spPr>
          <a:xfrm>
            <a:off x="6283396" y="1367123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4E0E72F9-B2E6-DBCE-3770-C396731B1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55641"/>
              </p:ext>
            </p:extLst>
          </p:nvPr>
        </p:nvGraphicFramePr>
        <p:xfrm>
          <a:off x="6545923" y="164581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A1490AAF-2C8D-7581-5F53-592A4608B674}"/>
              </a:ext>
            </a:extLst>
          </p:cNvPr>
          <p:cNvGrpSpPr/>
          <p:nvPr/>
        </p:nvGrpSpPr>
        <p:grpSpPr>
          <a:xfrm>
            <a:off x="552098" y="1367123"/>
            <a:ext cx="5413594" cy="4911323"/>
            <a:chOff x="481567" y="1405223"/>
            <a:chExt cx="5413594" cy="4911323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BCE2885-6CA7-2C92-DBAD-12A85D50540D}"/>
                </a:ext>
              </a:extLst>
            </p:cNvPr>
            <p:cNvSpPr/>
            <p:nvPr/>
          </p:nvSpPr>
          <p:spPr>
            <a:xfrm>
              <a:off x="481567" y="1405223"/>
              <a:ext cx="5413594" cy="4911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aphicFrame>
          <p:nvGraphicFramePr>
            <p:cNvPr id="27" name="차트 26">
              <a:extLst>
                <a:ext uri="{FF2B5EF4-FFF2-40B4-BE49-F238E27FC236}">
                  <a16:creationId xmlns:a16="http://schemas.microsoft.com/office/drawing/2014/main" id="{F7BDDAB6-5081-C9CF-3E57-CF945AF183F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26005556"/>
                </p:ext>
              </p:extLst>
            </p:nvPr>
          </p:nvGraphicFramePr>
          <p:xfrm>
            <a:off x="964778" y="2357427"/>
            <a:ext cx="4419600" cy="39337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E29BB3E-06D9-6B0B-E346-90BBBBFAA1FB}"/>
                </a:ext>
              </a:extLst>
            </p:cNvPr>
            <p:cNvSpPr/>
            <p:nvPr/>
          </p:nvSpPr>
          <p:spPr>
            <a:xfrm>
              <a:off x="709177" y="1617702"/>
              <a:ext cx="4980423" cy="684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>
                <a:latin typeface="+mj-ea"/>
                <a:ea typeface="+mj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F5A5B74-ADBC-FD4A-9485-BAF638CD37F6}"/>
                </a:ext>
              </a:extLst>
            </p:cNvPr>
            <p:cNvSpPr txBox="1"/>
            <p:nvPr/>
          </p:nvSpPr>
          <p:spPr>
            <a:xfrm>
              <a:off x="1537664" y="1698337"/>
              <a:ext cx="32127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XXXX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년도 제</a:t>
              </a:r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1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분기 실적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2875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4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0B9F4A-5327-6E1D-23BD-2B067A2B8EB7}"/>
              </a:ext>
            </a:extLst>
          </p:cNvPr>
          <p:cNvGrpSpPr/>
          <p:nvPr/>
        </p:nvGrpSpPr>
        <p:grpSpPr>
          <a:xfrm>
            <a:off x="486209" y="1155988"/>
            <a:ext cx="11219581" cy="4838958"/>
            <a:chOff x="828674" y="1206872"/>
            <a:chExt cx="11219581" cy="4838958"/>
          </a:xfrm>
          <a:solidFill>
            <a:schemeClr val="bg1"/>
          </a:solidFill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53DD910D-56DA-C2AC-DEB5-0B4B395AA477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62C09BC8-3108-8A58-2650-BE50533C0A26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1CD10D90-11FA-1D00-E984-ED1282EF1EEF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DDADE8FD-2DC5-B48B-8D4D-B9B03EB97A14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FC8C5703-E161-3558-8CBA-09EADE35C7E3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D8218-D624-69D2-5680-03B50282D93D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951EA341-B60F-F694-E6F6-46E3A791EAD6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0891CAF7-D2DD-8C61-985E-DC46150E8FDA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4E4C303A-EA61-BCC7-0AB0-6C4E08DF3828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6B85CA18-EB1C-7A7A-EC44-327A2482FF52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9C388F91-F155-9C8D-2970-472425B1C7F6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7FD1BFAA-F146-0326-B582-E83FC27CB626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78B8251F-0A1A-9BF0-ED01-6ADE989744C8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3016729C-4B9B-0D9C-9D6F-B86CCC9371D1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CE122F47-6425-C33C-B952-00FD72F96463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B6A5D962-DC31-BE97-6A03-A72FFB006948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DFDFB1E5-6DA5-065D-07EE-A8128A59C0A7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519FD439-0311-AF4B-25AB-FC087DA327FE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B3B7D69E-C987-5DBA-5ACE-03E052329B6A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BDEE225A-01CC-EBA3-27C6-F333BAA8A8E3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F33334DD-881C-696A-5E81-6B58EC873901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BD9CC103-1825-4B41-2CEB-B755AC0083CC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B14071E4-CBE6-3419-E376-5A8C753DEB70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76A5A9C0-20FD-4F87-3C2E-950761C3CEFD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F9252EF-4FFF-88AE-8DB4-D9B041FFEAA1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30941A02-C314-30EE-031F-7A316167DABD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AEB4C26F-7901-789C-AA00-ECEA243E540C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B66BB1D-A1B4-EA80-3192-2D75F5D73C82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780A0A9-EE76-A5A9-D1B3-6CEC688C9E58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68882362-ADE7-B085-E85C-741190F613E2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0CCBF78B-04E2-C124-A417-2991B6A28474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CFD80817-3CB1-16FC-EA47-ABE49EAAFA1E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F0D18080-E3AA-1DF7-7A1A-8F3A0C58F84E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456FAF10-1C55-4509-F780-78FC91171885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734C82B2-F30B-F21E-8149-8123F81585D8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456E984C-AE93-C9AA-B1D4-579C265ED7B2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9FE4D2E5-B7EB-06C7-5FDA-100C7158368F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B37D8BA3-C899-E2E0-7917-6C382936FC58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A4E5772A-5F6B-60DA-C0D4-5FF6AEC7A308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98D09C3D-1A8C-643E-8E24-3C57F26C9363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8B014784-F35B-8D33-C7D4-723B25C80771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A7AB406E-0FCF-2966-E8EE-283241B7DE65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0CDB5BDD-1EF7-7C9D-5F99-93E3668398BB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D9E07E94-F245-6798-C4A4-3E14836D72C8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EF88BD2E-3B61-7CC1-11C2-1DBCD60BEC56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3DB527C4-32A3-E2A3-9DDB-3DB72FA42083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5213BD8C-BFD8-E25A-E064-20839EAE4E1A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B729B048-0A71-AD16-F878-C971307E526B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C0742B86-1EA6-BDB1-56AF-6DF3C92DC8FE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C5AFFAB4-B2E7-2D8A-CCE1-FAC4D4FA45F1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85985FEF-A4FE-89D4-2621-8EDE1FD1E428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D0294B8D-F844-FB2A-47F5-26F62E4E29E2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9C6256DB-ADE1-70A7-6BBD-77ADBD354EE2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8208C052-D582-45C6-0E48-E3B94DC12D26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3E60CE23-D547-B13C-2D6B-D44E10FFDD0B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0DB46570-DF75-1027-1555-AB2D6992B902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AAE77121-D495-0E5E-8E93-4E72D3B49748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F403269D-C891-56A3-7AF6-99B53F6DD79B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6E99A84-D0CA-8B94-E868-0D14667E8E86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9C32D694-601D-8E7F-68AF-0E570FD1F91D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760A2D84-18FF-2829-996B-488D713C2334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78D8AC80-2C1D-AC42-8B2F-F429C5C3FC4A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F11C7B65-2D11-2114-BE88-EB58B069F99B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73BE6BB4-8E9E-187D-3D1C-2C699337EEFB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74671819-676F-CBE1-1358-1D29ED33B7B1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D3967D2-60F7-728B-F7CC-D1A743D4AAF3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69DA8D14-6AAF-8BD1-F3CE-1D418D510419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BE83246D-FE34-D32D-44FF-F29791AC8CE2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82F1A7C-E7AA-7383-23AA-DEE68393277B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ED04DD6B-A5CE-CD2E-5CC6-E8CB8DFF9F8A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6C0F1F44-E745-C701-4914-BBD2B906D2D5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5E1839D8-08C1-7FE9-E5C8-5F65CB58A8AD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3225404C-FCC4-CCC0-87E9-36AD2AF2DC04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0C4577C3-67F9-6079-EE82-01730CC163CD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0793E43C-BB90-8E56-75F3-48F0661A8EB3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A91D01DA-3912-868F-323B-972C491A60ED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AE3CB373-D4B2-49AC-8F95-8BF1C5E49D47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4DA9F221-0F44-D789-2348-4C04BD023AED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D2C66C8A-B6FC-93CF-1E35-0FBCB0C2FE24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53F4C3BA-5CF0-7EE6-4695-23409C8F9299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42FC6425-BC1A-F019-4BBE-AA30D0B22533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78E4A331-1625-141A-DC97-C841F2291803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0AAF2945-E315-5F40-4F44-E5E3AE91B400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A52615C6-8A38-31FA-BEB4-17CC3312FB32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F25A1BE5-69E6-5548-105C-7F186DB6DBF1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BE5F8D02-8A6D-0462-5FB1-F6DE2993545B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EBF8AEC3-91A9-A72C-5C9F-E68D35C46925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299CDFB9-B59F-A3B0-18D6-C6323AA1BB02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2447454C-A4CA-8D59-C93F-2EFB2E480921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03983A6A-BB2E-31D8-5F00-14531EE57418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1A7A3CF5-0C52-EC4F-1A25-DC2D67B31A31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4FF9C99D-D05E-307E-370A-970FEB425C6D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36EDE1DC-98AE-C6A4-4745-A479702FDB6B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D00A6E63-ABB3-2E75-9186-15F9D4642929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8FDCE1A9-E8B2-48D1-97CC-5E09C6E07F4F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076EA550-8AD1-C124-9A40-8FDAEC7136B5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A9B0F9C1-5708-AC4C-1346-92B905471079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88528852-F157-5E6B-BBCD-76C619140041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748886BA-03FB-BA16-C161-BD113FDDF910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31FBB7C4-ECA7-DCDC-6FD2-E8F451E95F26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3BF722C2-7C04-C6B6-6AAE-A5E5224ACB5A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DB13197E-4662-2213-C96B-FC07CE723E4A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C9C0B874-F443-3003-CB79-D09BCCBF5242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F610CB51-1ECC-B04D-578A-61CC09F62C71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189C04B6-8378-72FA-3586-8DF0D185C6CF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4E35F742-114F-D055-9D25-80DCACAE3B45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7FB4FCA0-E5F5-16A5-A1C0-09D90B39251C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F090AC75-759E-A5DB-8E6F-4A2C5094FB7D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EA19FB02-78B7-46D7-9AA3-7B89B4F25061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13528E4A-906D-0A97-142D-DB98399247B0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2294FFB9-1AC7-2CB5-E092-FFE6B26138A0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F9D9FEEB-BCD4-AE10-668C-7C3FAA46CB15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8B856DA7-E8F8-DBA6-7109-7EE88EE3B15A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815D42D0-91EA-BE78-B8EE-1EED41143715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12547D4A-0803-4532-F570-8C033FBDEEF8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867E0401-5234-4976-CED5-7FEE082CAAFF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9BBF9311-6928-3145-2986-D86AE0027B82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A3AABD5B-78CF-032F-C45F-1730E5CA81FC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13184542-046E-B431-9275-5C771D0EFC03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B50394C3-847A-536D-11ED-AE67297A1A2F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16CA29AB-183A-0D00-98BF-F42E5D88F004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B009D3D7-31A9-EAB9-24D0-EEFB45C47A4A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3D69E3C8-D289-C458-0082-AD59C2496782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FAF27E21-71AB-0C2C-28A5-9833039620BE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01762B8E-2F3E-DE78-0AB8-F880FD311208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81DB3B1D-B318-4122-A3F4-6C021BEE6946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F55BB4B3-7278-3E81-ECBA-8AF5199D905B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14D4DCC0-D5E7-2348-B10B-1C57ECFA01B4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0100C37-1B19-3BC8-18B9-0F54AD069875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7DDCE408-EAFD-6DC6-EDF9-BB5A48EA7F0E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37CF7881-DAD8-CF47-EF2E-169EC774EFD7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E7742214-E6BC-5C1B-793F-3E4FD152C1A8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DFDD0C77-965C-2526-DE7C-A92CD056B121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5E92A0EE-C6E6-E168-6A6C-67DC193AF83A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60220584-93D9-BD30-34B9-A38A4C18F911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64F6FB63-820A-38A5-FDF4-7CEDD7D528F5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B78B3C92-6B4D-6FED-DC3F-901D857D77BF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10E51015-F276-6864-AA31-C826C482F185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AE10D7CA-2BB2-F55B-79FC-1061D4C65118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A5C59D0A-4433-98C2-A1C4-E7993EF01ECD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161EE62F-03EA-F389-413F-556D1897F079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A3DF0A50-8B36-BECC-69C8-C66D846530D7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71B14B93-F8EF-DBFE-EAB0-EE2960EAEB23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F9CB3AAA-9C3D-E133-A1DB-2BE39E2DCA2D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DEF00C12-E852-3205-73FE-777824156C66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E4025B94-C422-CA8B-7EB8-67F4BF16EE5A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71AEDA42-B191-6FA7-BFFF-011721AA06FA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4E0CC3C1-0FAF-531E-6EFC-3268BD1B1C4A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5EF70F80-5667-D395-A4FC-33B7B0128BD7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5E8E9462-58BB-D8CE-F86E-574D35E109DD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C7E0CE18-6B73-3849-FB82-D87D931BBDB8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D0CE5DD8-6E41-00C8-1228-862431CAB996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77CC71F5-85FE-A1D1-5608-F8EB9615E7F7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DBC38ACB-326F-BCDD-A0AA-16FE03EB1D17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940721A3-1401-0AB7-0174-7593E892217E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CE62A3A8-AEDD-B66B-87E3-32173B25D8AF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09DEA7DE-7A38-AC16-7491-52C39823151E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64B09CE2-A799-DCD7-2B4D-C8AD8383D341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18C530CB-E1C9-BC04-8F57-0C18EB85EA3B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EF173FB1-704B-73B6-3A66-460BE6EA85C6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810DB3CA-0558-C3F3-EFE6-EC74431F94F8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578EB5B1-1847-BAA4-4C1C-C0F10B98AA9B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7C655E7A-CDA7-6317-5BEA-21DC87D3B770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DCC2E21A-F28A-7A85-DB66-5B46FA71C444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9FD7B928-CDC8-A6AE-EEBB-8C81430A802F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5CFEC3DB-35F0-E163-E11E-CB88F2E1F382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BB67ECF7-624E-7954-8FA3-026A5ACDBCBC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8FF791D5-C221-66EA-F438-21525A09551A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5A2C8BC7-E121-1B64-41BB-C3005625BEB1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4C3EF165-AB66-B882-A390-F8809D15CF6D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0B3004F9-6E1F-BC0C-DBA2-DF6CC1FFDEC7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3C1B25D6-9690-F59D-5F63-C3C9ED4029E7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3155109B-0AE5-17A5-23A4-D9E9360C93C3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CF73935C-55A4-E21C-AA02-56E9774EF6C9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555C41D9-3A6F-C8C9-A2E7-695FE0292607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42119FAE-F423-CB28-E201-EC8524CBD123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124ADA55-80C0-4359-06AF-8249C26ACF28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ECC21F28-D1BA-1196-81C0-AD1807CBD9B3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349A99F6-A8A9-3425-AA03-20A5B903C782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C1E2B22D-582A-4F7E-C89E-0A6433E86549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B0BF08CE-7208-4C44-4EF3-BAC5A83AE60A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49953D63-FF84-3187-6276-5EA4E8561548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A13104FB-41AA-B3EF-E87D-0080D81B0434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87D9A8FD-0AE4-5C04-FE29-F3C47050DC7C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51B71ABC-CDEB-DECC-DBE8-A9E2CA3423C3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57B9AE39-25FF-9468-30A1-DFB28C0A950B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4898481D-96BE-633B-A671-3554DA0B14AC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6901529A-F823-4FEA-06AF-E0C98C2C9275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9FC9466F-4684-A2A6-0C5F-EABB94545751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4C78B679-5EE9-3885-3A98-191B1F85B450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D66D46F9-5B7C-AAC4-C72D-9EA26D58C9E3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164739B8-4A20-4005-3C3E-509FDF2C4B13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2E561E7C-CCE1-37F7-9635-B8DF6AB8BE30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12A0C2B8-E723-CD12-73FC-AD514FA854C3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BB1E3647-B90F-6BE9-9838-F60AC4EB6CAA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01FAF9E2-78FA-5755-2173-0C9A3E23ECED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DADC8B6D-E48D-6995-8CED-DA29B4C3D42A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08F9716F-5D4D-6959-5109-A9F11D0F80D1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8E52EA18-46EA-8F4B-AC25-17D705C859EF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F886ED6D-5B6A-D126-7591-31E25B777F93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6146EB5F-C370-96B6-FE9A-E8CB3CE5AB99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DBB13C7E-DF38-A769-B482-D9594617B93C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C66019B1-263D-20D6-62DF-F4BDAFC2AB4A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610C02D7-33DC-65E2-977F-B90ED47B6638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79914FFA-8EB2-A315-2EFE-86B55A9160DC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F435DCE5-4840-44A0-98C2-E19D67A74A0B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F5665E60-FFD6-E38B-FBD3-40B179DCF26D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92BC2B74-3F4A-4D8C-71C4-E9D0C2343695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25F5036F-C454-1F2E-4DF2-4A4A99873F1F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FFB6CC92-6751-5B04-7AD1-CA8E164B20FC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3A28F7FD-D819-F73C-8107-2623FA8540C3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7" name="타원 216">
            <a:extLst>
              <a:ext uri="{FF2B5EF4-FFF2-40B4-BE49-F238E27FC236}">
                <a16:creationId xmlns:a16="http://schemas.microsoft.com/office/drawing/2014/main" id="{C5E0AAAF-72AA-C833-5177-17979205F1AA}"/>
              </a:ext>
            </a:extLst>
          </p:cNvPr>
          <p:cNvSpPr/>
          <p:nvPr/>
        </p:nvSpPr>
        <p:spPr>
          <a:xfrm>
            <a:off x="9660969" y="2358335"/>
            <a:ext cx="683539" cy="683539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69F8BB0B-0A0D-1816-0B7A-6E2A08ED919C}"/>
              </a:ext>
            </a:extLst>
          </p:cNvPr>
          <p:cNvSpPr/>
          <p:nvPr/>
        </p:nvSpPr>
        <p:spPr>
          <a:xfrm>
            <a:off x="3231711" y="2390222"/>
            <a:ext cx="1010652" cy="1010652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C03C28D3-639B-0E95-1809-943352380EAA}"/>
              </a:ext>
            </a:extLst>
          </p:cNvPr>
          <p:cNvSpPr/>
          <p:nvPr/>
        </p:nvSpPr>
        <p:spPr>
          <a:xfrm>
            <a:off x="10414579" y="4412128"/>
            <a:ext cx="683539" cy="683539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50AD7483-7A30-2392-58EB-89471D990609}"/>
              </a:ext>
            </a:extLst>
          </p:cNvPr>
          <p:cNvSpPr/>
          <p:nvPr/>
        </p:nvSpPr>
        <p:spPr>
          <a:xfrm>
            <a:off x="6800075" y="2399963"/>
            <a:ext cx="1224852" cy="1224852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1B8A55E6-1469-54A8-DF08-F8D15958F5AF}"/>
              </a:ext>
            </a:extLst>
          </p:cNvPr>
          <p:cNvSpPr/>
          <p:nvPr/>
        </p:nvSpPr>
        <p:spPr>
          <a:xfrm>
            <a:off x="4173961" y="1506396"/>
            <a:ext cx="911193" cy="911193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2025EAFF-6FCE-377E-68E2-E77920180AEB}"/>
              </a:ext>
            </a:extLst>
          </p:cNvPr>
          <p:cNvSpPr/>
          <p:nvPr/>
        </p:nvSpPr>
        <p:spPr>
          <a:xfrm>
            <a:off x="4121939" y="3670194"/>
            <a:ext cx="1284605" cy="1284605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8B16EC11-F7AF-7714-2046-4C2AAD2BF992}"/>
              </a:ext>
            </a:extLst>
          </p:cNvPr>
          <p:cNvSpPr/>
          <p:nvPr/>
        </p:nvSpPr>
        <p:spPr>
          <a:xfrm>
            <a:off x="6703885" y="4570273"/>
            <a:ext cx="855113" cy="855113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6C52979F-82B8-AF1B-EDB8-C2867F5A0FB3}"/>
              </a:ext>
            </a:extLst>
          </p:cNvPr>
          <p:cNvSpPr txBox="1"/>
          <p:nvPr/>
        </p:nvSpPr>
        <p:spPr>
          <a:xfrm>
            <a:off x="173674" y="6441252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06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5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식물, 꽃, 화이트이(가) 표시된 사진&#10;&#10;자동 생성된 설명">
            <a:extLst>
              <a:ext uri="{FF2B5EF4-FFF2-40B4-BE49-F238E27FC236}">
                <a16:creationId xmlns:a16="http://schemas.microsoft.com/office/drawing/2014/main" id="{A6B7F1C5-2E45-8725-8B45-DB569B76C9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0" y="691116"/>
            <a:ext cx="4572000" cy="6166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1C2569-CB22-EF87-238A-DB75617324AB}"/>
              </a:ext>
            </a:extLst>
          </p:cNvPr>
          <p:cNvSpPr txBox="1"/>
          <p:nvPr/>
        </p:nvSpPr>
        <p:spPr>
          <a:xfrm>
            <a:off x="3048000" y="371348"/>
            <a:ext cx="6096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5446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32B41F2C-87AC-555F-E313-48DBF3147C7E}"/>
              </a:ext>
            </a:extLst>
          </p:cNvPr>
          <p:cNvSpPr/>
          <p:nvPr/>
        </p:nvSpPr>
        <p:spPr>
          <a:xfrm>
            <a:off x="669073" y="2023946"/>
            <a:ext cx="3122341" cy="31223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4023A66-950D-D505-C8BF-4AB85D0D296E}"/>
              </a:ext>
            </a:extLst>
          </p:cNvPr>
          <p:cNvSpPr/>
          <p:nvPr/>
        </p:nvSpPr>
        <p:spPr>
          <a:xfrm>
            <a:off x="4534829" y="2023946"/>
            <a:ext cx="3122341" cy="31223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63A7B9D-6F25-70B8-C6A4-52D4582EF6BF}"/>
              </a:ext>
            </a:extLst>
          </p:cNvPr>
          <p:cNvSpPr/>
          <p:nvPr/>
        </p:nvSpPr>
        <p:spPr>
          <a:xfrm>
            <a:off x="8400585" y="2023946"/>
            <a:ext cx="3122341" cy="31223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9A861F-9ED4-75FD-36D7-BE677B4B3203}"/>
              </a:ext>
            </a:extLst>
          </p:cNvPr>
          <p:cNvSpPr txBox="1"/>
          <p:nvPr/>
        </p:nvSpPr>
        <p:spPr>
          <a:xfrm>
            <a:off x="3876480" y="240141"/>
            <a:ext cx="44390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bg1"/>
                </a:solidFill>
              </a:rPr>
              <a:t>{             }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594A7C-193D-D97A-A32A-7BDB652DECD4}"/>
              </a:ext>
            </a:extLst>
          </p:cNvPr>
          <p:cNvSpPr txBox="1"/>
          <p:nvPr/>
        </p:nvSpPr>
        <p:spPr>
          <a:xfrm>
            <a:off x="1671081" y="696005"/>
            <a:ext cx="8849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300" dirty="0">
                <a:solidFill>
                  <a:schemeClr val="bg1"/>
                </a:solidFill>
              </a:rPr>
              <a:t>Overview</a:t>
            </a:r>
            <a:endParaRPr lang="ko-KR" altLang="en-US" sz="3600" b="1" spc="-3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3DAFFA-372D-FC0C-B733-3A22378C9453}"/>
              </a:ext>
            </a:extLst>
          </p:cNvPr>
          <p:cNvSpPr txBox="1"/>
          <p:nvPr/>
        </p:nvSpPr>
        <p:spPr>
          <a:xfrm flipH="1">
            <a:off x="1377731" y="5574495"/>
            <a:ext cx="170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CE1CE5-0358-271F-A72A-9C12482B227E}"/>
              </a:ext>
            </a:extLst>
          </p:cNvPr>
          <p:cNvSpPr txBox="1"/>
          <p:nvPr/>
        </p:nvSpPr>
        <p:spPr>
          <a:xfrm flipH="1">
            <a:off x="5243485" y="5574495"/>
            <a:ext cx="170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E28BE-6B32-C776-F962-3F99EAE2AD47}"/>
              </a:ext>
            </a:extLst>
          </p:cNvPr>
          <p:cNvSpPr txBox="1"/>
          <p:nvPr/>
        </p:nvSpPr>
        <p:spPr>
          <a:xfrm flipH="1">
            <a:off x="9109239" y="5574495"/>
            <a:ext cx="170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0867570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벽, 화이트, 냉장고이(가) 표시된 사진&#10;&#10;자동 생성된 설명">
            <a:extLst>
              <a:ext uri="{FF2B5EF4-FFF2-40B4-BE49-F238E27FC236}">
                <a16:creationId xmlns:a16="http://schemas.microsoft.com/office/drawing/2014/main" id="{37E64327-4183-A222-E4A3-F6982B2EDC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0C412A-BC2E-2F73-FF9A-7FF93458EE42}"/>
              </a:ext>
            </a:extLst>
          </p:cNvPr>
          <p:cNvSpPr txBox="1"/>
          <p:nvPr/>
        </p:nvSpPr>
        <p:spPr>
          <a:xfrm>
            <a:off x="5951621" y="4531911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0" b="1" dirty="0">
                <a:latin typeface="+mj-ea"/>
                <a:ea typeface="+mj-ea"/>
              </a:rPr>
              <a:t>Fin.</a:t>
            </a:r>
            <a:endParaRPr lang="ko-KR" altLang="en-US" sz="10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2928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이트이(가) 표시된 사진&#10;&#10;자동 생성된 설명">
            <a:extLst>
              <a:ext uri="{FF2B5EF4-FFF2-40B4-BE49-F238E27FC236}">
                <a16:creationId xmlns:a16="http://schemas.microsoft.com/office/drawing/2014/main" id="{12A3988B-A791-F724-20EF-5237741BB7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7727" y="0"/>
            <a:ext cx="6114274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3047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Layout 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420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FB64601-90AB-4610-9C1A-05543E8D6ACE}"/>
              </a:ext>
            </a:extLst>
          </p:cNvPr>
          <p:cNvSpPr txBox="1"/>
          <p:nvPr/>
        </p:nvSpPr>
        <p:spPr>
          <a:xfrm>
            <a:off x="1068805" y="4295694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C5BB312-CA6A-4F97-827A-E710418768C1}"/>
              </a:ext>
            </a:extLst>
          </p:cNvPr>
          <p:cNvCxnSpPr>
            <a:cxnSpLocks/>
          </p:cNvCxnSpPr>
          <p:nvPr/>
        </p:nvCxnSpPr>
        <p:spPr>
          <a:xfrm flipV="1">
            <a:off x="1843505" y="3866583"/>
            <a:ext cx="0" cy="369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2C9E6E7-5B2E-4CC0-91EA-7BB7C4AEB862}"/>
              </a:ext>
            </a:extLst>
          </p:cNvPr>
          <p:cNvCxnSpPr>
            <a:cxnSpLocks/>
          </p:cNvCxnSpPr>
          <p:nvPr/>
        </p:nvCxnSpPr>
        <p:spPr>
          <a:xfrm flipV="1">
            <a:off x="4711700" y="3841415"/>
            <a:ext cx="0" cy="369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65708C-D49C-49EC-8BE8-2063B73E9538}"/>
              </a:ext>
            </a:extLst>
          </p:cNvPr>
          <p:cNvSpPr txBox="1"/>
          <p:nvPr/>
        </p:nvSpPr>
        <p:spPr>
          <a:xfrm>
            <a:off x="3937000" y="4257826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내비게이션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438C66D-6182-4DF0-9012-6F4BAF0065D4}"/>
              </a:ext>
            </a:extLst>
          </p:cNvPr>
          <p:cNvCxnSpPr>
            <a:cxnSpLocks/>
          </p:cNvCxnSpPr>
          <p:nvPr/>
        </p:nvCxnSpPr>
        <p:spPr>
          <a:xfrm>
            <a:off x="10471147" y="2358196"/>
            <a:ext cx="0" cy="3867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70ED8F1-3557-487A-ABC4-BAA1AAACCD93}"/>
              </a:ext>
            </a:extLst>
          </p:cNvPr>
          <p:cNvSpPr txBox="1"/>
          <p:nvPr/>
        </p:nvSpPr>
        <p:spPr>
          <a:xfrm>
            <a:off x="9613898" y="1988864"/>
            <a:ext cx="171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8B712C5-71B7-442E-A1C8-4EE94B3E26DA}"/>
              </a:ext>
            </a:extLst>
          </p:cNvPr>
          <p:cNvCxnSpPr>
            <a:cxnSpLocks/>
          </p:cNvCxnSpPr>
          <p:nvPr/>
        </p:nvCxnSpPr>
        <p:spPr>
          <a:xfrm flipV="1">
            <a:off x="9886947" y="3839190"/>
            <a:ext cx="0" cy="418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6AD6B2-86CF-418D-8660-13847ACE2620}"/>
              </a:ext>
            </a:extLst>
          </p:cNvPr>
          <p:cNvSpPr txBox="1"/>
          <p:nvPr/>
        </p:nvSpPr>
        <p:spPr>
          <a:xfrm>
            <a:off x="9105900" y="4295694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검색창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18B656-15AA-4BA9-BDDB-B4F3ADABB4F7}"/>
              </a:ext>
            </a:extLst>
          </p:cNvPr>
          <p:cNvSpPr txBox="1"/>
          <p:nvPr/>
        </p:nvSpPr>
        <p:spPr>
          <a:xfrm>
            <a:off x="8235950" y="6108264"/>
            <a:ext cx="328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상단 메뉴 구성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(Header)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정의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400F93E-6F9E-4D96-8653-968DA999D0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84" r="14114"/>
          <a:stretch/>
        </p:blipFill>
        <p:spPr>
          <a:xfrm>
            <a:off x="512711" y="2760007"/>
            <a:ext cx="11166577" cy="103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59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2ED1C94-70CC-45DD-9FD7-E9B0403B80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07"/>
          <a:stretch/>
        </p:blipFill>
        <p:spPr>
          <a:xfrm>
            <a:off x="1956000" y="1524239"/>
            <a:ext cx="8280000" cy="38095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A2106D-A35C-4D4A-93D8-0CB947AB2BE6}"/>
              </a:ext>
            </a:extLst>
          </p:cNvPr>
          <p:cNvSpPr txBox="1"/>
          <p:nvPr/>
        </p:nvSpPr>
        <p:spPr>
          <a:xfrm>
            <a:off x="8235950" y="6108264"/>
            <a:ext cx="328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 메뉴 구성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(Body)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1917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120466-0922-4D4C-8D19-A7F18B9A169B}"/>
              </a:ext>
            </a:extLst>
          </p:cNvPr>
          <p:cNvSpPr txBox="1"/>
          <p:nvPr/>
        </p:nvSpPr>
        <p:spPr>
          <a:xfrm>
            <a:off x="8235950" y="6108264"/>
            <a:ext cx="328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 메뉴 구성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(Body)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08FE9A-A545-46BA-BA82-B15465CA1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98"/>
          <a:stretch/>
        </p:blipFill>
        <p:spPr>
          <a:xfrm>
            <a:off x="1956000" y="1528693"/>
            <a:ext cx="8280000" cy="380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15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11F09D-B35A-41BB-942F-12837D6AE90F}"/>
              </a:ext>
            </a:extLst>
          </p:cNvPr>
          <p:cNvSpPr txBox="1"/>
          <p:nvPr/>
        </p:nvSpPr>
        <p:spPr>
          <a:xfrm>
            <a:off x="8235950" y="6108264"/>
            <a:ext cx="328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 메뉴 구성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(Body)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4F5C6F-1475-44B8-943E-A13B3B106D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37"/>
          <a:stretch/>
        </p:blipFill>
        <p:spPr>
          <a:xfrm>
            <a:off x="1956000" y="1527262"/>
            <a:ext cx="8280000" cy="380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6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2239</Words>
  <Application>Microsoft Office PowerPoint</Application>
  <PresentationFormat>와이드스크린</PresentationFormat>
  <Paragraphs>606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Pretendard</vt:lpstr>
      <vt:lpstr>Pretendard Black</vt:lpstr>
      <vt:lpstr>Arial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86</cp:revision>
  <dcterms:created xsi:type="dcterms:W3CDTF">2023-04-19T04:07:11Z</dcterms:created>
  <dcterms:modified xsi:type="dcterms:W3CDTF">2024-07-11T08:40:13Z</dcterms:modified>
</cp:coreProperties>
</file>