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6"/>
  </p:handoutMasterIdLst>
  <p:sldIdLst>
    <p:sldId id="262" r:id="rId2"/>
    <p:sldId id="260" r:id="rId3"/>
    <p:sldId id="263" r:id="rId4"/>
    <p:sldId id="265" r:id="rId5"/>
    <p:sldId id="264" r:id="rId6"/>
    <p:sldId id="261" r:id="rId7"/>
    <p:sldId id="287" r:id="rId8"/>
    <p:sldId id="288" r:id="rId9"/>
    <p:sldId id="289" r:id="rId10"/>
    <p:sldId id="290" r:id="rId11"/>
    <p:sldId id="291" r:id="rId12"/>
    <p:sldId id="292" r:id="rId13"/>
    <p:sldId id="296" r:id="rId14"/>
    <p:sldId id="293" r:id="rId15"/>
    <p:sldId id="294" r:id="rId16"/>
    <p:sldId id="298" r:id="rId17"/>
    <p:sldId id="299" r:id="rId18"/>
    <p:sldId id="303" r:id="rId19"/>
    <p:sldId id="304" r:id="rId20"/>
    <p:sldId id="300" r:id="rId21"/>
    <p:sldId id="301" r:id="rId22"/>
    <p:sldId id="302" r:id="rId23"/>
    <p:sldId id="305" r:id="rId24"/>
    <p:sldId id="307" r:id="rId25"/>
    <p:sldId id="308" r:id="rId26"/>
    <p:sldId id="311" r:id="rId27"/>
    <p:sldId id="309" r:id="rId28"/>
    <p:sldId id="310" r:id="rId29"/>
    <p:sldId id="313" r:id="rId30"/>
    <p:sldId id="312" r:id="rId31"/>
    <p:sldId id="314" r:id="rId32"/>
    <p:sldId id="315" r:id="rId33"/>
    <p:sldId id="316" r:id="rId34"/>
    <p:sldId id="323" r:id="rId35"/>
    <p:sldId id="317" r:id="rId36"/>
    <p:sldId id="318" r:id="rId37"/>
    <p:sldId id="324" r:id="rId38"/>
    <p:sldId id="319" r:id="rId39"/>
    <p:sldId id="325" r:id="rId40"/>
    <p:sldId id="320" r:id="rId41"/>
    <p:sldId id="326" r:id="rId42"/>
    <p:sldId id="295" r:id="rId43"/>
    <p:sldId id="271" r:id="rId44"/>
    <p:sldId id="272" r:id="rId45"/>
    <p:sldId id="273" r:id="rId46"/>
    <p:sldId id="284" r:id="rId47"/>
    <p:sldId id="267" r:id="rId48"/>
    <p:sldId id="277" r:id="rId49"/>
    <p:sldId id="283" r:id="rId50"/>
    <p:sldId id="276" r:id="rId51"/>
    <p:sldId id="275" r:id="rId52"/>
    <p:sldId id="270" r:id="rId53"/>
    <p:sldId id="279" r:id="rId54"/>
    <p:sldId id="285" r:id="rId55"/>
    <p:sldId id="278" r:id="rId56"/>
    <p:sldId id="274" r:id="rId57"/>
    <p:sldId id="258" r:id="rId58"/>
    <p:sldId id="269" r:id="rId59"/>
    <p:sldId id="280" r:id="rId60"/>
    <p:sldId id="286" r:id="rId61"/>
    <p:sldId id="281" r:id="rId62"/>
    <p:sldId id="268" r:id="rId63"/>
    <p:sldId id="282" r:id="rId64"/>
    <p:sldId id="266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BE9"/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40" autoAdjust="0"/>
  </p:normalViewPr>
  <p:slideViewPr>
    <p:cSldViewPr snapToGrid="0" showGuides="1">
      <p:cViewPr varScale="1">
        <p:scale>
          <a:sx n="60" d="100"/>
          <a:sy n="60" d="100"/>
        </p:scale>
        <p:origin x="96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3134997" y="5207618"/>
            <a:ext cx="5922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MuseLab</a:t>
            </a:r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(String)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김희구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신호연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유성문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강가연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58CD7C-2E64-4019-9526-F2A99F035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8" b="7246"/>
          <a:stretch/>
        </p:blipFill>
        <p:spPr>
          <a:xfrm>
            <a:off x="1956000" y="1700463"/>
            <a:ext cx="8280000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17ED7-F2A4-4EA0-BC56-AF5E3F69F0ED}"/>
              </a:ext>
            </a:extLst>
          </p:cNvPr>
          <p:cNvSpPr txBox="1"/>
          <p:nvPr/>
        </p:nvSpPr>
        <p:spPr>
          <a:xfrm>
            <a:off x="2231692" y="5293531"/>
            <a:ext cx="26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37B058-5A8A-40B8-B49A-D2019AB1D108}"/>
              </a:ext>
            </a:extLst>
          </p:cNvPr>
          <p:cNvCxnSpPr>
            <a:cxnSpLocks/>
          </p:cNvCxnSpPr>
          <p:nvPr/>
        </p:nvCxnSpPr>
        <p:spPr>
          <a:xfrm flipV="1">
            <a:off x="3576051" y="4923633"/>
            <a:ext cx="0" cy="369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D6904A-AC87-4C9D-87E6-154087EA0022}"/>
              </a:ext>
            </a:extLst>
          </p:cNvPr>
          <p:cNvSpPr txBox="1"/>
          <p:nvPr/>
        </p:nvSpPr>
        <p:spPr>
          <a:xfrm>
            <a:off x="8388350" y="62606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하단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(Footer)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495F2-0628-40B1-9B7B-F153DBDBBB0E}"/>
              </a:ext>
            </a:extLst>
          </p:cNvPr>
          <p:cNvSpPr txBox="1"/>
          <p:nvPr/>
        </p:nvSpPr>
        <p:spPr>
          <a:xfrm>
            <a:off x="7063170" y="2040803"/>
            <a:ext cx="87086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운영참여</a:t>
            </a:r>
          </a:p>
        </p:txBody>
      </p:sp>
    </p:spTree>
    <p:extLst>
      <p:ext uri="{BB962C8B-B14F-4D97-AF65-F5344CB8AC3E}">
        <p14:creationId xmlns:p14="http://schemas.microsoft.com/office/powerpoint/2010/main" val="261206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59C9C7-F780-44D9-9B85-03E1CD0C9C39}"/>
              </a:ext>
            </a:extLst>
          </p:cNvPr>
          <p:cNvGrpSpPr/>
          <p:nvPr/>
        </p:nvGrpSpPr>
        <p:grpSpPr>
          <a:xfrm>
            <a:off x="470539" y="978413"/>
            <a:ext cx="5400000" cy="5397156"/>
            <a:chOff x="470539" y="978413"/>
            <a:chExt cx="5400000" cy="53971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8B2487-24E6-4978-89FA-1BFEDF5A7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84" r="14114"/>
            <a:stretch/>
          </p:blipFill>
          <p:spPr>
            <a:xfrm>
              <a:off x="470539" y="978413"/>
              <a:ext cx="5400000" cy="4993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D2DC37-CE65-4F56-9EF5-99914B87A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207"/>
            <a:stretch/>
          </p:blipFill>
          <p:spPr>
            <a:xfrm>
              <a:off x="470539" y="1456487"/>
              <a:ext cx="5400000" cy="24844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18627F-F1D0-46EC-A0BC-2961CECA0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398"/>
            <a:stretch/>
          </p:blipFill>
          <p:spPr>
            <a:xfrm>
              <a:off x="470539" y="3896908"/>
              <a:ext cx="5400000" cy="247866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1D3A35-4302-4374-A9D9-8EB840E70E3B}"/>
              </a:ext>
            </a:extLst>
          </p:cNvPr>
          <p:cNvGrpSpPr/>
          <p:nvPr/>
        </p:nvGrpSpPr>
        <p:grpSpPr>
          <a:xfrm>
            <a:off x="6321461" y="1243104"/>
            <a:ext cx="5400000" cy="5051446"/>
            <a:chOff x="6321461" y="1243104"/>
            <a:chExt cx="5400000" cy="505144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3DCB9A-9EDF-42CC-830C-33A9B5BD8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337"/>
            <a:stretch/>
          </p:blipFill>
          <p:spPr>
            <a:xfrm>
              <a:off x="6321461" y="1243104"/>
              <a:ext cx="5400000" cy="24805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81276A-A3FB-4F8F-A3D3-37B8A2509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678" b="7246"/>
            <a:stretch/>
          </p:blipFill>
          <p:spPr>
            <a:xfrm>
              <a:off x="6321461" y="3710376"/>
              <a:ext cx="5400000" cy="258417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06DE92-5D2D-469B-B7E7-637A9F261FDA}"/>
              </a:ext>
            </a:extLst>
          </p:cNvPr>
          <p:cNvSpPr txBox="1"/>
          <p:nvPr/>
        </p:nvSpPr>
        <p:spPr>
          <a:xfrm>
            <a:off x="8902700" y="6190903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전체 정의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7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6816F7-63EB-4F32-B2C3-50E863CD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55045"/>
              </p:ext>
            </p:extLst>
          </p:nvPr>
        </p:nvGraphicFramePr>
        <p:xfrm>
          <a:off x="6307787" y="1207013"/>
          <a:ext cx="5540076" cy="539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로고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라이브러리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라이브러리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6976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클릭 시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userLogin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로그인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62586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89604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E45C57A4-1BC0-4AD5-8A76-8EB8CCB4CBBF}"/>
              </a:ext>
            </a:extLst>
          </p:cNvPr>
          <p:cNvGrpSpPr/>
          <p:nvPr/>
        </p:nvGrpSpPr>
        <p:grpSpPr>
          <a:xfrm>
            <a:off x="470539" y="1122777"/>
            <a:ext cx="5400000" cy="5481392"/>
            <a:chOff x="470539" y="894177"/>
            <a:chExt cx="5400000" cy="54813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71164D1-203E-4078-9966-3D2E29CB64AA}"/>
                </a:ext>
              </a:extLst>
            </p:cNvPr>
            <p:cNvGrpSpPr/>
            <p:nvPr/>
          </p:nvGrpSpPr>
          <p:grpSpPr>
            <a:xfrm>
              <a:off x="470539" y="978413"/>
              <a:ext cx="5400000" cy="5397156"/>
              <a:chOff x="470539" y="978413"/>
              <a:chExt cx="5400000" cy="539715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B52DC76-99AC-4734-93A9-C1CBA13413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684" r="14114"/>
              <a:stretch/>
            </p:blipFill>
            <p:spPr>
              <a:xfrm>
                <a:off x="470539" y="978413"/>
                <a:ext cx="5400000" cy="49938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2E7881C-2736-48FA-BF27-E187337D6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207"/>
              <a:stretch/>
            </p:blipFill>
            <p:spPr>
              <a:xfrm>
                <a:off x="470539" y="1456487"/>
                <a:ext cx="5400000" cy="248447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0B70F22-38AF-4976-81F2-8A4769B057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8398"/>
              <a:stretch/>
            </p:blipFill>
            <p:spPr>
              <a:xfrm>
                <a:off x="470539" y="3896908"/>
                <a:ext cx="5400000" cy="2478661"/>
              </a:xfrm>
              <a:prstGeom prst="rect">
                <a:avLst/>
              </a:prstGeom>
            </p:spPr>
          </p:pic>
        </p:grp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2BC0C479-AFA0-429E-92C2-E1CA8BE87901}"/>
                </a:ext>
              </a:extLst>
            </p:cNvPr>
            <p:cNvSpPr/>
            <p:nvPr/>
          </p:nvSpPr>
          <p:spPr>
            <a:xfrm>
              <a:off x="1278676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DC7057F8-B1D6-4D9C-A7F1-2B5DBA6F79FE}"/>
                </a:ext>
              </a:extLst>
            </p:cNvPr>
            <p:cNvSpPr/>
            <p:nvPr/>
          </p:nvSpPr>
          <p:spPr>
            <a:xfrm>
              <a:off x="1736740" y="1095471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749B1A24-9D56-4BE6-AD80-941DC629FAFB}"/>
                </a:ext>
              </a:extLst>
            </p:cNvPr>
            <p:cNvSpPr/>
            <p:nvPr/>
          </p:nvSpPr>
          <p:spPr>
            <a:xfrm>
              <a:off x="2113520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B45B8BBC-3DA2-42E3-921B-4EF0CD6CA627}"/>
                </a:ext>
              </a:extLst>
            </p:cNvPr>
            <p:cNvSpPr/>
            <p:nvPr/>
          </p:nvSpPr>
          <p:spPr>
            <a:xfrm>
              <a:off x="2491041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4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9C1F7992-1CB9-4833-BD68-191C78516801}"/>
                </a:ext>
              </a:extLst>
            </p:cNvPr>
            <p:cNvSpPr/>
            <p:nvPr/>
          </p:nvSpPr>
          <p:spPr>
            <a:xfrm>
              <a:off x="2807756" y="1098305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DBBAA5FC-C852-44E4-82EC-C684B46F870A}"/>
                </a:ext>
              </a:extLst>
            </p:cNvPr>
            <p:cNvSpPr/>
            <p:nvPr/>
          </p:nvSpPr>
          <p:spPr>
            <a:xfrm>
              <a:off x="5244823" y="894177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6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2669957B-9AB3-4A9C-A611-75EA471B1603}"/>
                </a:ext>
              </a:extLst>
            </p:cNvPr>
            <p:cNvSpPr/>
            <p:nvPr/>
          </p:nvSpPr>
          <p:spPr>
            <a:xfrm>
              <a:off x="5513686" y="896604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7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DD0B5C17-FFD4-452D-A89E-417D65088B69}"/>
                </a:ext>
              </a:extLst>
            </p:cNvPr>
            <p:cNvSpPr/>
            <p:nvPr/>
          </p:nvSpPr>
          <p:spPr>
            <a:xfrm>
              <a:off x="3103864" y="227396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8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DACD3775-3B44-4969-9243-7F70542FA2C0}"/>
                </a:ext>
              </a:extLst>
            </p:cNvPr>
            <p:cNvSpPr/>
            <p:nvPr/>
          </p:nvSpPr>
          <p:spPr>
            <a:xfrm>
              <a:off x="1980170" y="394095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9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5762CFE-584F-4057-A9B4-9D4E26D8F69A}"/>
                </a:ext>
              </a:extLst>
            </p:cNvPr>
            <p:cNvGrpSpPr/>
            <p:nvPr/>
          </p:nvGrpSpPr>
          <p:grpSpPr>
            <a:xfrm>
              <a:off x="4091609" y="3883897"/>
              <a:ext cx="438151" cy="230832"/>
              <a:chOff x="5655679" y="1911521"/>
              <a:chExt cx="438151" cy="230832"/>
            </a:xfrm>
          </p:grpSpPr>
          <p:sp>
            <p:nvSpPr>
              <p:cNvPr id="36" name="순서도: 연결자 35">
                <a:extLst>
                  <a:ext uri="{FF2B5EF4-FFF2-40B4-BE49-F238E27FC236}">
                    <a16:creationId xmlns:a16="http://schemas.microsoft.com/office/drawing/2014/main" id="{ED8BECE8-9163-41E9-88C2-2670B16AC242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0CAC3E-35AC-40E1-9676-FCFCE7568FD8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10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BE8BD5D-5C55-4BA4-94BA-42C5D8FDA845}"/>
                </a:ext>
              </a:extLst>
            </p:cNvPr>
            <p:cNvGrpSpPr/>
            <p:nvPr/>
          </p:nvGrpSpPr>
          <p:grpSpPr>
            <a:xfrm>
              <a:off x="1645290" y="5286097"/>
              <a:ext cx="438151" cy="230832"/>
              <a:chOff x="5655679" y="1911521"/>
              <a:chExt cx="438151" cy="230832"/>
            </a:xfrm>
          </p:grpSpPr>
          <p:sp>
            <p:nvSpPr>
              <p:cNvPr id="46" name="순서도: 연결자 45">
                <a:extLst>
                  <a:ext uri="{FF2B5EF4-FFF2-40B4-BE49-F238E27FC236}">
                    <a16:creationId xmlns:a16="http://schemas.microsoft.com/office/drawing/2014/main" id="{DE3B6C17-648B-4F9C-804D-50B296A5D2F6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BF8C5F-6E9B-4219-B95C-54BE5F3C7618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55" name="표 55">
            <a:extLst>
              <a:ext uri="{FF2B5EF4-FFF2-40B4-BE49-F238E27FC236}">
                <a16:creationId xmlns:a16="http://schemas.microsoft.com/office/drawing/2014/main" id="{37D88B9A-31EA-48BA-B4CB-3F1F4BF48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2763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3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BBAA5FC-C852-44E4-82EC-C684B46F870A}"/>
              </a:ext>
            </a:extLst>
          </p:cNvPr>
          <p:cNvSpPr/>
          <p:nvPr/>
        </p:nvSpPr>
        <p:spPr>
          <a:xfrm>
            <a:off x="5244823" y="89417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669957B-9AB3-4A9C-A611-75EA471B1603}"/>
              </a:ext>
            </a:extLst>
          </p:cNvPr>
          <p:cNvSpPr/>
          <p:nvPr/>
        </p:nvSpPr>
        <p:spPr>
          <a:xfrm>
            <a:off x="5513686" y="89660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6816F7-63EB-4F32-B2C3-50E863CD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49798"/>
              </p:ext>
            </p:extLst>
          </p:nvPr>
        </p:nvGraphicFramePr>
        <p:xfrm>
          <a:off x="6321463" y="1207013"/>
          <a:ext cx="5540076" cy="473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캐러셀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연관 페이지로 이동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화살표 클릭 시 다음 이미지로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인기게시글에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표시된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개의 목록 중 하나를 클릭하면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게시글 화면으로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인기게시글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탭으로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작업실에 표시된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개의 목록 중 하나를 클릭하면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화면으로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공연 포스터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공연 상세 정보 페이지로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show(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공연 정보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</a:tbl>
          </a:graphicData>
        </a:graphic>
      </p:graphicFrame>
      <p:graphicFrame>
        <p:nvGraphicFramePr>
          <p:cNvPr id="26" name="표 55">
            <a:extLst>
              <a:ext uri="{FF2B5EF4-FFF2-40B4-BE49-F238E27FC236}">
                <a16:creationId xmlns:a16="http://schemas.microsoft.com/office/drawing/2014/main" id="{EE854D33-0AD4-49B8-98E8-20638A1F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37964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1CA692-FC9E-4159-A96B-DE8E327BBD56}"/>
              </a:ext>
            </a:extLst>
          </p:cNvPr>
          <p:cNvGrpSpPr/>
          <p:nvPr/>
        </p:nvGrpSpPr>
        <p:grpSpPr>
          <a:xfrm>
            <a:off x="470539" y="1122777"/>
            <a:ext cx="5400000" cy="5481392"/>
            <a:chOff x="470539" y="894177"/>
            <a:chExt cx="5400000" cy="548139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E01EF22-A121-44DF-945F-26EA80ACB8D1}"/>
                </a:ext>
              </a:extLst>
            </p:cNvPr>
            <p:cNvGrpSpPr/>
            <p:nvPr/>
          </p:nvGrpSpPr>
          <p:grpSpPr>
            <a:xfrm>
              <a:off x="470539" y="978413"/>
              <a:ext cx="5400000" cy="5397156"/>
              <a:chOff x="470539" y="978413"/>
              <a:chExt cx="5400000" cy="5397156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5F3E56B5-0864-4235-946D-3A6BDA6DF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684" r="14114"/>
              <a:stretch/>
            </p:blipFill>
            <p:spPr>
              <a:xfrm>
                <a:off x="470539" y="978413"/>
                <a:ext cx="5400000" cy="499385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5D2B95B-E1C0-4F28-8C6F-8111C0323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207"/>
              <a:stretch/>
            </p:blipFill>
            <p:spPr>
              <a:xfrm>
                <a:off x="470539" y="1456487"/>
                <a:ext cx="5400000" cy="248447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2C7BDEC-DF63-40BD-A071-ADE4799775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8398"/>
              <a:stretch/>
            </p:blipFill>
            <p:spPr>
              <a:xfrm>
                <a:off x="470539" y="3896908"/>
                <a:ext cx="5400000" cy="2478661"/>
              </a:xfrm>
              <a:prstGeom prst="rect">
                <a:avLst/>
              </a:prstGeom>
            </p:spPr>
          </p:pic>
        </p:grp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89435E98-5466-4738-97D8-E1AB28C39765}"/>
                </a:ext>
              </a:extLst>
            </p:cNvPr>
            <p:cNvSpPr/>
            <p:nvPr/>
          </p:nvSpPr>
          <p:spPr>
            <a:xfrm>
              <a:off x="1278676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B0D5478D-F963-4385-96A9-191EF588FC05}"/>
                </a:ext>
              </a:extLst>
            </p:cNvPr>
            <p:cNvSpPr/>
            <p:nvPr/>
          </p:nvSpPr>
          <p:spPr>
            <a:xfrm>
              <a:off x="1736740" y="1095471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277A48DF-08CE-4F0B-82D0-2CF7812976E8}"/>
                </a:ext>
              </a:extLst>
            </p:cNvPr>
            <p:cNvSpPr/>
            <p:nvPr/>
          </p:nvSpPr>
          <p:spPr>
            <a:xfrm>
              <a:off x="2113520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084F3DEC-CBC8-4EF6-B54E-74E07EE486AA}"/>
                </a:ext>
              </a:extLst>
            </p:cNvPr>
            <p:cNvSpPr/>
            <p:nvPr/>
          </p:nvSpPr>
          <p:spPr>
            <a:xfrm>
              <a:off x="2491041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4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120DACE9-C36E-45BD-8093-E69BE35793BB}"/>
                </a:ext>
              </a:extLst>
            </p:cNvPr>
            <p:cNvSpPr/>
            <p:nvPr/>
          </p:nvSpPr>
          <p:spPr>
            <a:xfrm>
              <a:off x="2807756" y="1098305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6979AF3F-DEA4-40B4-8DED-4407632D0D7F}"/>
                </a:ext>
              </a:extLst>
            </p:cNvPr>
            <p:cNvSpPr/>
            <p:nvPr/>
          </p:nvSpPr>
          <p:spPr>
            <a:xfrm>
              <a:off x="5244823" y="894177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6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12D0F61D-095E-4E72-963E-A98A77D855C4}"/>
                </a:ext>
              </a:extLst>
            </p:cNvPr>
            <p:cNvSpPr/>
            <p:nvPr/>
          </p:nvSpPr>
          <p:spPr>
            <a:xfrm>
              <a:off x="5513686" y="896604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7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25E9FE0F-880D-4B15-8612-6566B10B8A55}"/>
                </a:ext>
              </a:extLst>
            </p:cNvPr>
            <p:cNvSpPr/>
            <p:nvPr/>
          </p:nvSpPr>
          <p:spPr>
            <a:xfrm>
              <a:off x="3103864" y="227396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8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771E8C85-E841-499B-AB0B-CD65C83ADF6C}"/>
                </a:ext>
              </a:extLst>
            </p:cNvPr>
            <p:cNvSpPr/>
            <p:nvPr/>
          </p:nvSpPr>
          <p:spPr>
            <a:xfrm>
              <a:off x="1980170" y="394095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9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4855B7C-3612-4A56-957D-283189BF9E01}"/>
                </a:ext>
              </a:extLst>
            </p:cNvPr>
            <p:cNvGrpSpPr/>
            <p:nvPr/>
          </p:nvGrpSpPr>
          <p:grpSpPr>
            <a:xfrm>
              <a:off x="4091609" y="3883897"/>
              <a:ext cx="438151" cy="230832"/>
              <a:chOff x="5655679" y="1911521"/>
              <a:chExt cx="438151" cy="230832"/>
            </a:xfrm>
          </p:grpSpPr>
          <p:sp>
            <p:nvSpPr>
              <p:cNvPr id="52" name="순서도: 연결자 51">
                <a:extLst>
                  <a:ext uri="{FF2B5EF4-FFF2-40B4-BE49-F238E27FC236}">
                    <a16:creationId xmlns:a16="http://schemas.microsoft.com/office/drawing/2014/main" id="{2D2532A3-F317-4690-9D50-5E17091B27BD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3B913E-3D0F-426C-82BA-0106D75ACC1C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10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A5B92B-DC75-426D-B16A-AC7E14CA9DC4}"/>
                </a:ext>
              </a:extLst>
            </p:cNvPr>
            <p:cNvGrpSpPr/>
            <p:nvPr/>
          </p:nvGrpSpPr>
          <p:grpSpPr>
            <a:xfrm>
              <a:off x="1645290" y="5286097"/>
              <a:ext cx="438151" cy="230832"/>
              <a:chOff x="5655679" y="1911521"/>
              <a:chExt cx="438151" cy="230832"/>
            </a:xfrm>
          </p:grpSpPr>
          <p:sp>
            <p:nvSpPr>
              <p:cNvPr id="50" name="순서도: 연결자 49">
                <a:extLst>
                  <a:ext uri="{FF2B5EF4-FFF2-40B4-BE49-F238E27FC236}">
                    <a16:creationId xmlns:a16="http://schemas.microsoft.com/office/drawing/2014/main" id="{913DF63F-85F7-40AA-BCA7-7942B6771D59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BE0B2B-B6FE-420E-8879-E548CC3E6D47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515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0AC131-4089-483A-8CC7-2748DA98DB7C}"/>
              </a:ext>
            </a:extLst>
          </p:cNvPr>
          <p:cNvGrpSpPr/>
          <p:nvPr/>
        </p:nvGrpSpPr>
        <p:grpSpPr>
          <a:xfrm>
            <a:off x="368133" y="1298229"/>
            <a:ext cx="5400000" cy="5051446"/>
            <a:chOff x="6321461" y="1243104"/>
            <a:chExt cx="5400000" cy="50514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40C9BD-EF45-471A-B4B4-11FC8E445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337"/>
            <a:stretch/>
          </p:blipFill>
          <p:spPr>
            <a:xfrm>
              <a:off x="6321461" y="1243104"/>
              <a:ext cx="5400000" cy="24805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F27D844-C8DC-4BFC-95D4-C2B08BDB7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78" b="7246"/>
            <a:stretch/>
          </p:blipFill>
          <p:spPr>
            <a:xfrm>
              <a:off x="6321461" y="3710376"/>
              <a:ext cx="5400000" cy="2584174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3D28A00-D7C2-4A84-A4D3-C72E74AE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96054"/>
              </p:ext>
            </p:extLst>
          </p:nvPr>
        </p:nvGraphicFramePr>
        <p:xfrm>
          <a:off x="6423868" y="1283340"/>
          <a:ext cx="5540076" cy="477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썸네일 클릭 시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해당 상품 상세 정보 페이지로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광고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캐러셀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이미지 클릭 시 연관 페이지로 이동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화살표 클릭 시 다음 이미지로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notice(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개인정보처리방침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privacyPolicy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개인정보처리방침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6976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이용약관 클릭 시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termsOfUse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이용약관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62586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D6488-7996-4DC2-B8CF-F35498F03DA4}"/>
              </a:ext>
            </a:extLst>
          </p:cNvPr>
          <p:cNvGrpSpPr/>
          <p:nvPr/>
        </p:nvGrpSpPr>
        <p:grpSpPr>
          <a:xfrm>
            <a:off x="1914516" y="1367439"/>
            <a:ext cx="438151" cy="230832"/>
            <a:chOff x="5655679" y="1911521"/>
            <a:chExt cx="438151" cy="230832"/>
          </a:xfrm>
        </p:grpSpPr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923ACE63-C85E-4F47-883D-EEC5083F23E4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96C5FC-59C1-44A0-80A5-52DD66C934F9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F4AF4C-09D4-447A-9451-A5602C83BF20}"/>
              </a:ext>
            </a:extLst>
          </p:cNvPr>
          <p:cNvGrpSpPr/>
          <p:nvPr/>
        </p:nvGrpSpPr>
        <p:grpSpPr>
          <a:xfrm>
            <a:off x="2998094" y="2835656"/>
            <a:ext cx="438151" cy="230832"/>
            <a:chOff x="5655679" y="1911521"/>
            <a:chExt cx="438151" cy="230832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F2FA1D7E-A6D5-4A9B-9505-0481C4F66B61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43AC0-CEC6-4EC8-9F2A-4008B7CB813D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99F804-232D-4B14-9AA4-4C1EAD02D2AB}"/>
              </a:ext>
            </a:extLst>
          </p:cNvPr>
          <p:cNvGrpSpPr/>
          <p:nvPr/>
        </p:nvGrpSpPr>
        <p:grpSpPr>
          <a:xfrm>
            <a:off x="3293107" y="3808889"/>
            <a:ext cx="438151" cy="230832"/>
            <a:chOff x="5655679" y="1911521"/>
            <a:chExt cx="438151" cy="230832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F98AC912-4532-4923-9356-185943D626F7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3CFA87-8FC0-4020-97EE-09E241964AA5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51E4E0-1CA6-4656-A2C8-1AF48C687ACD}"/>
              </a:ext>
            </a:extLst>
          </p:cNvPr>
          <p:cNvGrpSpPr/>
          <p:nvPr/>
        </p:nvGrpSpPr>
        <p:grpSpPr>
          <a:xfrm>
            <a:off x="4537581" y="3795356"/>
            <a:ext cx="438151" cy="230832"/>
            <a:chOff x="5655679" y="1911521"/>
            <a:chExt cx="438151" cy="230832"/>
          </a:xfrm>
        </p:grpSpPr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A593DD7-57D9-48A1-A566-4B6C3DE30F8D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4B1927-0BA5-4EA6-B447-DD07BDE70D32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F25E1D-4981-45B3-A48A-810BC8CED932}"/>
              </a:ext>
            </a:extLst>
          </p:cNvPr>
          <p:cNvGrpSpPr/>
          <p:nvPr/>
        </p:nvGrpSpPr>
        <p:grpSpPr>
          <a:xfrm>
            <a:off x="5343904" y="3798601"/>
            <a:ext cx="438151" cy="230832"/>
            <a:chOff x="5655679" y="1911521"/>
            <a:chExt cx="438151" cy="230832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C8F1D037-88F0-4B07-B4AB-34813FD72120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EC06DE-0A3D-4E1C-87AB-79EC54EB0CB7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FB2D7C-18F0-4666-BC34-E263172C19E6}"/>
              </a:ext>
            </a:extLst>
          </p:cNvPr>
          <p:cNvSpPr txBox="1"/>
          <p:nvPr/>
        </p:nvSpPr>
        <p:spPr>
          <a:xfrm>
            <a:off x="3673424" y="3977842"/>
            <a:ext cx="615813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운영참여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C676EB-B322-4F7E-B77E-B7B537A75C63}"/>
              </a:ext>
            </a:extLst>
          </p:cNvPr>
          <p:cNvGrpSpPr/>
          <p:nvPr/>
        </p:nvGrpSpPr>
        <p:grpSpPr>
          <a:xfrm>
            <a:off x="3843717" y="3809187"/>
            <a:ext cx="438151" cy="230832"/>
            <a:chOff x="5655679" y="1911521"/>
            <a:chExt cx="438151" cy="230832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3BA6A206-0C3C-45F5-BC3F-55BDA19564A0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2D3302-1618-45F1-B973-98F2B896EEED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3" name="표 55">
            <a:extLst>
              <a:ext uri="{FF2B5EF4-FFF2-40B4-BE49-F238E27FC236}">
                <a16:creationId xmlns:a16="http://schemas.microsoft.com/office/drawing/2014/main" id="{9C201BDA-12AA-4155-BDC4-952918CFA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4268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69FCB0C-6438-43FB-AC47-BE5C49B0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436747"/>
            <a:ext cx="5400000" cy="3037500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58275"/>
              </p:ext>
            </p:extLst>
          </p:nvPr>
        </p:nvGraphicFramePr>
        <p:xfrm>
          <a:off x="6389463" y="1436747"/>
          <a:ext cx="5540076" cy="479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아이디와 비밀번호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버튼 클릭 시 유효하지 않은 아이디나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잘못된 비밀번호 등 오류 발생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 후 다시 로그인 화면 출력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때 기존에 입력한 아이디 및 비밀번호 값이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그대로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인스타 로그인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인스타그램 로그인 화면으로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join(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찾기에서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문자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findId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 찾기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findPwd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69760"/>
                  </a:ext>
                </a:extLst>
              </a:tr>
            </a:tbl>
          </a:graphicData>
        </a:graphic>
      </p:graphicFrame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F84376C5-4B8C-402A-A799-4E63FB01F281}"/>
              </a:ext>
            </a:extLst>
          </p:cNvPr>
          <p:cNvSpPr/>
          <p:nvPr/>
        </p:nvSpPr>
        <p:spPr>
          <a:xfrm>
            <a:off x="3383077" y="359578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604F4E69-C20C-4A98-A06F-3563A236EB3B}"/>
              </a:ext>
            </a:extLst>
          </p:cNvPr>
          <p:cNvSpPr/>
          <p:nvPr/>
        </p:nvSpPr>
        <p:spPr>
          <a:xfrm>
            <a:off x="2729011" y="384505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1906C51-25D7-476C-B01E-952CBD2315EB}"/>
              </a:ext>
            </a:extLst>
          </p:cNvPr>
          <p:cNvSpPr/>
          <p:nvPr/>
        </p:nvSpPr>
        <p:spPr>
          <a:xfrm>
            <a:off x="3102538" y="384505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584EB36-B6F2-4DC2-8CA6-AD53CDEE241F}"/>
              </a:ext>
            </a:extLst>
          </p:cNvPr>
          <p:cNvSpPr/>
          <p:nvPr/>
        </p:nvSpPr>
        <p:spPr>
          <a:xfrm>
            <a:off x="3383077" y="339525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190082-84C8-48BD-85F3-500E03D8EB9C}"/>
              </a:ext>
            </a:extLst>
          </p:cNvPr>
          <p:cNvSpPr/>
          <p:nvPr/>
        </p:nvSpPr>
        <p:spPr>
          <a:xfrm>
            <a:off x="3035863" y="249591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2" name="표 55">
            <a:extLst>
              <a:ext uri="{FF2B5EF4-FFF2-40B4-BE49-F238E27FC236}">
                <a16:creationId xmlns:a16="http://schemas.microsoft.com/office/drawing/2014/main" id="{CBE12EBC-9A3C-49BC-A69F-36DCF4CE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7969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userLogin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87424"/>
              </p:ext>
            </p:extLst>
          </p:nvPr>
        </p:nvGraphicFramePr>
        <p:xfrm>
          <a:off x="6389463" y="1360547"/>
          <a:ext cx="5540076" cy="348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가입에 필요한 정보들을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중복확인 버튼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테이블의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조회해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동일한 아이디가 있는지 확인 후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 가능 여부 팝업으로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가입하기 버튼 클릭 시 유효성검사 실행 후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올바르게 작성되었다면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joinFin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완료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취소버튼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FFE804E-2DEF-4CB8-9549-AD82B58D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E5501E73-FE72-48A2-B028-8E58D786B145}"/>
              </a:ext>
            </a:extLst>
          </p:cNvPr>
          <p:cNvSpPr/>
          <p:nvPr/>
        </p:nvSpPr>
        <p:spPr>
          <a:xfrm>
            <a:off x="1643290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D706AA94-E634-4D24-9F32-0CA57593FE78}"/>
              </a:ext>
            </a:extLst>
          </p:cNvPr>
          <p:cNvSpPr/>
          <p:nvPr/>
        </p:nvSpPr>
        <p:spPr>
          <a:xfrm>
            <a:off x="4479043" y="209958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04931B9-4DE7-4EF5-938F-7822C2C65363}"/>
              </a:ext>
            </a:extLst>
          </p:cNvPr>
          <p:cNvSpPr/>
          <p:nvPr/>
        </p:nvSpPr>
        <p:spPr>
          <a:xfrm>
            <a:off x="2468962" y="390637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BB4B5494-96A7-480F-BD08-8641196B4CB8}"/>
              </a:ext>
            </a:extLst>
          </p:cNvPr>
          <p:cNvSpPr/>
          <p:nvPr/>
        </p:nvSpPr>
        <p:spPr>
          <a:xfrm>
            <a:off x="3684612" y="390637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FE523637-770A-4B67-B345-867EA72FD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953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3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46128"/>
              </p:ext>
            </p:extLst>
          </p:nvPr>
        </p:nvGraphicFramePr>
        <p:xfrm>
          <a:off x="6389463" y="1360547"/>
          <a:ext cx="5540076" cy="280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 찾기에 필요한 정보들을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인증번호 받기 버튼 클릭 시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입력된 메일 주소가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있는지 확인 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존재하면 메일 발송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존재하지 않으면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알림창으로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다음 버튼을 눌렀을 때 발송된 인증번호와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입력한 인증번호가 일치하는지 유효성 검사 후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일치한다면 아이디 정보 관련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E98EF5F-0349-4A7C-B1D5-4D8B539A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6ED24BE-A8EC-48DC-8D88-6F4E10D9597B}"/>
              </a:ext>
            </a:extLst>
          </p:cNvPr>
          <p:cNvSpPr/>
          <p:nvPr/>
        </p:nvSpPr>
        <p:spPr>
          <a:xfrm>
            <a:off x="1794292" y="152593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7BAC1E2F-A788-4485-A88B-32037B5C9C23}"/>
              </a:ext>
            </a:extLst>
          </p:cNvPr>
          <p:cNvSpPr/>
          <p:nvPr/>
        </p:nvSpPr>
        <p:spPr>
          <a:xfrm>
            <a:off x="3339264" y="291718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884E364-1F51-4733-B4EA-358887AA40EE}"/>
              </a:ext>
            </a:extLst>
          </p:cNvPr>
          <p:cNvSpPr/>
          <p:nvPr/>
        </p:nvSpPr>
        <p:spPr>
          <a:xfrm>
            <a:off x="4555668" y="228791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55">
            <a:extLst>
              <a:ext uri="{FF2B5EF4-FFF2-40B4-BE49-F238E27FC236}">
                <a16:creationId xmlns:a16="http://schemas.microsoft.com/office/drawing/2014/main" id="{7492F482-EF2E-42A4-AF10-7C866E48F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093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9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0511"/>
              </p:ext>
            </p:extLst>
          </p:nvPr>
        </p:nvGraphicFramePr>
        <p:xfrm>
          <a:off x="6389463" y="1360547"/>
          <a:ext cx="5540076" cy="269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존재할 경우 해당 아이디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userLogin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로그인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findPwd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 페이지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928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76E1E21-FF32-4EF0-95C2-2329A24E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0D458FB-F9BF-429E-A0CC-2B73EAA75A72}"/>
              </a:ext>
            </a:extLst>
          </p:cNvPr>
          <p:cNvSpPr/>
          <p:nvPr/>
        </p:nvSpPr>
        <p:spPr>
          <a:xfrm>
            <a:off x="2729011" y="319534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9868A77-3610-488E-9530-725D7BFC7695}"/>
              </a:ext>
            </a:extLst>
          </p:cNvPr>
          <p:cNvSpPr/>
          <p:nvPr/>
        </p:nvSpPr>
        <p:spPr>
          <a:xfrm>
            <a:off x="4177335" y="320004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A602013-B24D-47A8-B9F7-08AA872BBAC0}"/>
              </a:ext>
            </a:extLst>
          </p:cNvPr>
          <p:cNvSpPr/>
          <p:nvPr/>
        </p:nvSpPr>
        <p:spPr>
          <a:xfrm>
            <a:off x="2140366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55">
            <a:extLst>
              <a:ext uri="{FF2B5EF4-FFF2-40B4-BE49-F238E27FC236}">
                <a16:creationId xmlns:a16="http://schemas.microsoft.com/office/drawing/2014/main" id="{025810DE-2D6E-476F-9EFB-DABABCF2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23953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5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8EF8D0-0DDF-49DE-81BE-6C65D78D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7072"/>
              </p:ext>
            </p:extLst>
          </p:nvPr>
        </p:nvGraphicFramePr>
        <p:xfrm>
          <a:off x="6389463" y="1360547"/>
          <a:ext cx="5540076" cy="269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존재하지 않는 경우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아이디가 존재하지 않는다는 안내 문구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버튼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join(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인스타회원가입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연동된 인스타그램 로그인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 화면으로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68378"/>
                  </a:ext>
                </a:extLst>
              </a:tr>
            </a:tbl>
          </a:graphicData>
        </a:graphic>
      </p:graphicFrame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4B928D44-BB40-4E5E-BFE8-CB2D1019AB91}"/>
              </a:ext>
            </a:extLst>
          </p:cNvPr>
          <p:cNvSpPr/>
          <p:nvPr/>
        </p:nvSpPr>
        <p:spPr>
          <a:xfrm>
            <a:off x="2795686" y="31883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11405C5-B5BD-42BC-A147-92FEB5DF5A48}"/>
              </a:ext>
            </a:extLst>
          </p:cNvPr>
          <p:cNvSpPr/>
          <p:nvPr/>
        </p:nvSpPr>
        <p:spPr>
          <a:xfrm>
            <a:off x="4244010" y="31883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5FFE758-6334-459D-98DD-4BFADC70F474}"/>
              </a:ext>
            </a:extLst>
          </p:cNvPr>
          <p:cNvSpPr/>
          <p:nvPr/>
        </p:nvSpPr>
        <p:spPr>
          <a:xfrm>
            <a:off x="2140366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55">
            <a:extLst>
              <a:ext uri="{FF2B5EF4-FFF2-40B4-BE49-F238E27FC236}">
                <a16:creationId xmlns:a16="http://schemas.microsoft.com/office/drawing/2014/main" id="{341383A3-BC75-4935-9800-79F2445F1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49451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8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E372A6-2942-41B6-BD9F-39ED289F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92040"/>
              </p:ext>
            </p:extLst>
          </p:nvPr>
        </p:nvGraphicFramePr>
        <p:xfrm>
          <a:off x="6389463" y="1360547"/>
          <a:ext cx="5540076" cy="280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찾기에 필요한 정보들을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인증번호 받기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입력된 메일 주소가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있는지 확인 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존재하면 메일 발송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존재하지 않으면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알림창으로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다음 버튼을 눌렀을 때 발송된 인증번호와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입력한 인증번호가 일치하는지 유효성 검사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일치한다면 아이디 정보 관련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</a:tbl>
          </a:graphicData>
        </a:graphic>
      </p:graphicFrame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C763767-B9D9-40AE-8813-6F4AA66E18A4}"/>
              </a:ext>
            </a:extLst>
          </p:cNvPr>
          <p:cNvSpPr/>
          <p:nvPr/>
        </p:nvSpPr>
        <p:spPr>
          <a:xfrm>
            <a:off x="1760736" y="152593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388F7C5-29BA-4B33-A30A-9EAB8D379805}"/>
              </a:ext>
            </a:extLst>
          </p:cNvPr>
          <p:cNvSpPr/>
          <p:nvPr/>
        </p:nvSpPr>
        <p:spPr>
          <a:xfrm>
            <a:off x="4512325" y="281500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ED627D8-7D12-487E-B838-CEB73EAD59CC}"/>
              </a:ext>
            </a:extLst>
          </p:cNvPr>
          <p:cNvSpPr/>
          <p:nvPr/>
        </p:nvSpPr>
        <p:spPr>
          <a:xfrm>
            <a:off x="3388200" y="342900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364B9BBB-A42D-43EC-B158-A56E5BEE7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3170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findPwd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24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62160"/>
              </p:ext>
            </p:extLst>
          </p:nvPr>
        </p:nvGraphicFramePr>
        <p:xfrm>
          <a:off x="6389463" y="1360547"/>
          <a:ext cx="5540076" cy="2929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변경하고자 하는 비밀번호를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새로 입력한 비밀번호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개가 동일한지 확인 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일치한다면 비밀번호 변경 완료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안내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일치하지 않는다면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 후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다시 비밀번호 입력 화면 출력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때 기존에 입력한 값이 그대로 유지됨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0819F0D-335F-4DCB-B822-3AC886E3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684CEA9-FC7E-4DFF-8B64-6345DE1598E0}"/>
              </a:ext>
            </a:extLst>
          </p:cNvPr>
          <p:cNvSpPr/>
          <p:nvPr/>
        </p:nvSpPr>
        <p:spPr>
          <a:xfrm>
            <a:off x="3354644" y="330041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519A48D-C37C-4F21-A8B2-9C5E52539883}"/>
              </a:ext>
            </a:extLst>
          </p:cNvPr>
          <p:cNvSpPr/>
          <p:nvPr/>
        </p:nvSpPr>
        <p:spPr>
          <a:xfrm>
            <a:off x="2238908" y="194254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9" name="표 55">
            <a:extLst>
              <a:ext uri="{FF2B5EF4-FFF2-40B4-BE49-F238E27FC236}">
                <a16:creationId xmlns:a16="http://schemas.microsoft.com/office/drawing/2014/main" id="{411E6027-0F6F-4753-A2ED-95284F44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0018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findPwd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28FB712-1E14-493F-9297-7CC07912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79069"/>
              </p:ext>
            </p:extLst>
          </p:nvPr>
        </p:nvGraphicFramePr>
        <p:xfrm>
          <a:off x="6389463" y="1360546"/>
          <a:ext cx="5540076" cy="477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592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상단 카테고리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각각의 카테고리에 해당하는 게시글 목록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이용에 대한 공지사항 목록이 상단에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게시글이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개씩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페이지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64965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버튼 클릭 시 팝업 창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67550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내가 쓴 글 버튼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기존에 본인이 작성했던 글 목록이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83297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글쓰기 버튼을 누르면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marketForm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글쓰기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18750"/>
                  </a:ext>
                </a:extLst>
              </a:tr>
            </a:tbl>
          </a:graphicData>
        </a:graphic>
      </p:graphicFrame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91F30B0-F2F0-4365-ADE0-0914E9BA8C02}"/>
              </a:ext>
            </a:extLst>
          </p:cNvPr>
          <p:cNvSpPr/>
          <p:nvPr/>
        </p:nvSpPr>
        <p:spPr>
          <a:xfrm>
            <a:off x="1214013" y="191738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9A3FB37B-87B7-4525-AA25-0BAD33B61DA2}"/>
              </a:ext>
            </a:extLst>
          </p:cNvPr>
          <p:cNvSpPr/>
          <p:nvPr/>
        </p:nvSpPr>
        <p:spPr>
          <a:xfrm>
            <a:off x="4541033" y="445784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9DF8244-92CF-41FF-BED3-951D7DB5D27D}"/>
              </a:ext>
            </a:extLst>
          </p:cNvPr>
          <p:cNvSpPr/>
          <p:nvPr/>
        </p:nvSpPr>
        <p:spPr>
          <a:xfrm>
            <a:off x="1413959" y="445784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C3A63C7-B455-47A4-B72F-E3DF68F29A82}"/>
              </a:ext>
            </a:extLst>
          </p:cNvPr>
          <p:cNvSpPr/>
          <p:nvPr/>
        </p:nvSpPr>
        <p:spPr>
          <a:xfrm>
            <a:off x="1636299" y="23624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A12F2D0-2D8E-433E-995B-3A6563BD73C4}"/>
              </a:ext>
            </a:extLst>
          </p:cNvPr>
          <p:cNvSpPr/>
          <p:nvPr/>
        </p:nvSpPr>
        <p:spPr>
          <a:xfrm>
            <a:off x="2672003" y="322920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A43E6AC-13A4-459E-A0BA-83A5DE46FE7E}"/>
              </a:ext>
            </a:extLst>
          </p:cNvPr>
          <p:cNvSpPr/>
          <p:nvPr/>
        </p:nvSpPr>
        <p:spPr>
          <a:xfrm>
            <a:off x="2387113" y="399156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B0C3A6DD-2815-44E8-85E3-A6BBCECCD489}"/>
              </a:ext>
            </a:extLst>
          </p:cNvPr>
          <p:cNvSpPr/>
          <p:nvPr/>
        </p:nvSpPr>
        <p:spPr>
          <a:xfrm>
            <a:off x="4177335" y="445784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8" name="표 55">
            <a:extLst>
              <a:ext uri="{FF2B5EF4-FFF2-40B4-BE49-F238E27FC236}">
                <a16:creationId xmlns:a16="http://schemas.microsoft.com/office/drawing/2014/main" id="{B5BACB0C-9996-4D8D-B1B2-BEC9AD6A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0153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01085"/>
              </p:ext>
            </p:extLst>
          </p:nvPr>
        </p:nvGraphicFramePr>
        <p:xfrm>
          <a:off x="6389463" y="1360547"/>
          <a:ext cx="5540076" cy="431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 및 내용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쓰고자 하는 글의 카테고리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에디터를 이용하여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 내용의 크기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모양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정렬 등을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5793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및 파일 첨부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사진과 파일을 추가할 수 있음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118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 게시판 클릭 시 제목과 내용에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모두 입력되어 있다면 글 등록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420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D866F8E-1725-4ED4-9837-BC3382E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E840F96-8633-4A86-BE09-A15A009464C5}"/>
              </a:ext>
            </a:extLst>
          </p:cNvPr>
          <p:cNvSpPr/>
          <p:nvPr/>
        </p:nvSpPr>
        <p:spPr>
          <a:xfrm>
            <a:off x="1828638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3BF4839-8813-40DF-B693-13ABF1E81EDD}"/>
              </a:ext>
            </a:extLst>
          </p:cNvPr>
          <p:cNvSpPr/>
          <p:nvPr/>
        </p:nvSpPr>
        <p:spPr>
          <a:xfrm>
            <a:off x="1087013" y="190583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2F162E8-3B66-46BB-9171-A363667DF0C1}"/>
              </a:ext>
            </a:extLst>
          </p:cNvPr>
          <p:cNvSpPr/>
          <p:nvPr/>
        </p:nvSpPr>
        <p:spPr>
          <a:xfrm>
            <a:off x="1044105" y="395608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0E3383D-19E3-4F2F-9659-79A1F2FC13A4}"/>
              </a:ext>
            </a:extLst>
          </p:cNvPr>
          <p:cNvSpPr/>
          <p:nvPr/>
        </p:nvSpPr>
        <p:spPr>
          <a:xfrm>
            <a:off x="1064318" y="237702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1EFF1B5-0D9A-4A8E-8D57-C15A4C0276DF}"/>
              </a:ext>
            </a:extLst>
          </p:cNvPr>
          <p:cNvSpPr/>
          <p:nvPr/>
        </p:nvSpPr>
        <p:spPr>
          <a:xfrm>
            <a:off x="5010678" y="416718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표 55">
            <a:extLst>
              <a:ext uri="{FF2B5EF4-FFF2-40B4-BE49-F238E27FC236}">
                <a16:creationId xmlns:a16="http://schemas.microsoft.com/office/drawing/2014/main" id="{56547C06-44FB-423B-8E6D-81AC5B3A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91572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marketForm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 글쓰기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2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15A7D39-A0BE-471F-80E6-043BF986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821989-E351-45A1-9E11-96AC4F5319C9}"/>
              </a:ext>
            </a:extLst>
          </p:cNvPr>
          <p:cNvGrpSpPr/>
          <p:nvPr/>
        </p:nvGrpSpPr>
        <p:grpSpPr>
          <a:xfrm>
            <a:off x="3178068" y="2879296"/>
            <a:ext cx="1819275" cy="1264079"/>
            <a:chOff x="3178068" y="2879296"/>
            <a:chExt cx="1819275" cy="1264079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FE609523-C9F0-4FEA-89AA-41E9F1DFB047}"/>
                </a:ext>
              </a:extLst>
            </p:cNvPr>
            <p:cNvSpPr/>
            <p:nvPr/>
          </p:nvSpPr>
          <p:spPr>
            <a:xfrm>
              <a:off x="4863993" y="2879296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E364B261-1D15-4DCE-AC6D-BD4478B0BFE7}"/>
                </a:ext>
              </a:extLst>
            </p:cNvPr>
            <p:cNvSpPr/>
            <p:nvPr/>
          </p:nvSpPr>
          <p:spPr>
            <a:xfrm>
              <a:off x="3178068" y="2940565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EDCACE81-CD1F-4522-993D-39208C7D27AE}"/>
                </a:ext>
              </a:extLst>
            </p:cNvPr>
            <p:cNvSpPr/>
            <p:nvPr/>
          </p:nvSpPr>
          <p:spPr>
            <a:xfrm>
              <a:off x="4477806" y="401478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71802"/>
              </p:ext>
            </p:extLst>
          </p:nvPr>
        </p:nvGraphicFramePr>
        <p:xfrm>
          <a:off x="6389463" y="1360547"/>
          <a:ext cx="5540076" cy="275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 버튼 클릭 시 해당 게시물에 대한 추천 수가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증가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버튼을 누르면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입력 후 작성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게시물에 대한 댓글이 업로드 됨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46621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marketDetail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 상세정보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30303"/>
              </p:ext>
            </p:extLst>
          </p:nvPr>
        </p:nvGraphicFramePr>
        <p:xfrm>
          <a:off x="6389463" y="1360547"/>
          <a:ext cx="5540076" cy="412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510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상단 카테고리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각각의 카테고리에 해당하는 게시글 목록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이용에 대한 공지사항 목록이 상단에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게시글이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개씩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페이지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버튼 클릭 시 팝업 창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73627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내가 쓴 글 버튼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기존에 본인이 작성했던 글 목록이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1950"/>
                  </a:ext>
                </a:extLst>
              </a:tr>
              <a:tr h="51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글쓰기 버튼을 누르면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commForm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글쓰기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73874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776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FA00551-3B08-43C4-A21B-F1DEB1F4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9FB503D2-901B-4550-91B9-D3061FE9ADA0}"/>
              </a:ext>
            </a:extLst>
          </p:cNvPr>
          <p:cNvSpPr/>
          <p:nvPr/>
        </p:nvSpPr>
        <p:spPr>
          <a:xfrm>
            <a:off x="855425" y="189048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594DB75-668B-4284-953F-0F5F21FE059A}"/>
              </a:ext>
            </a:extLst>
          </p:cNvPr>
          <p:cNvSpPr/>
          <p:nvPr/>
        </p:nvSpPr>
        <p:spPr>
          <a:xfrm>
            <a:off x="1787754" y="291718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55E3C11-CBFC-49D6-8060-84E385BF3A17}"/>
              </a:ext>
            </a:extLst>
          </p:cNvPr>
          <p:cNvSpPr/>
          <p:nvPr/>
        </p:nvSpPr>
        <p:spPr>
          <a:xfrm>
            <a:off x="1423786" y="421435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4ECEE59C-E6F6-4ED5-B2B1-121C265207AE}"/>
              </a:ext>
            </a:extLst>
          </p:cNvPr>
          <p:cNvSpPr/>
          <p:nvPr/>
        </p:nvSpPr>
        <p:spPr>
          <a:xfrm>
            <a:off x="4420044" y="40303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0E91D11-B1DE-456B-A6C6-57B49160C783}"/>
              </a:ext>
            </a:extLst>
          </p:cNvPr>
          <p:cNvSpPr/>
          <p:nvPr/>
        </p:nvSpPr>
        <p:spPr>
          <a:xfrm>
            <a:off x="4780181" y="40303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F0C016E2-2D26-4560-9160-95263F343C78}"/>
              </a:ext>
            </a:extLst>
          </p:cNvPr>
          <p:cNvSpPr/>
          <p:nvPr/>
        </p:nvSpPr>
        <p:spPr>
          <a:xfrm>
            <a:off x="2349393" y="228314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2D85A6CA-56FD-440D-8374-94F409846088}"/>
              </a:ext>
            </a:extLst>
          </p:cNvPr>
          <p:cNvSpPr/>
          <p:nvPr/>
        </p:nvSpPr>
        <p:spPr>
          <a:xfrm>
            <a:off x="2416068" y="390176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5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03777"/>
              </p:ext>
            </p:extLst>
          </p:nvPr>
        </p:nvGraphicFramePr>
        <p:xfrm>
          <a:off x="6389463" y="1360547"/>
          <a:ext cx="5540076" cy="431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 및 내용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쓰고자 하는 글의 카테고리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에디터를 이용하여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 내용의 크기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모양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정렬 등을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5793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및 파일 첨부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사진과 파일을 추가할 수 있음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118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 게시판 클릭 시 제목과 내용에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모두 입력되어 있다면 글 등록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420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D866F8E-1725-4ED4-9837-BC3382E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E840F96-8633-4A86-BE09-A15A009464C5}"/>
              </a:ext>
            </a:extLst>
          </p:cNvPr>
          <p:cNvSpPr/>
          <p:nvPr/>
        </p:nvSpPr>
        <p:spPr>
          <a:xfrm>
            <a:off x="1828638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3BF4839-8813-40DF-B693-13ABF1E81EDD}"/>
              </a:ext>
            </a:extLst>
          </p:cNvPr>
          <p:cNvSpPr/>
          <p:nvPr/>
        </p:nvSpPr>
        <p:spPr>
          <a:xfrm>
            <a:off x="1087013" y="190583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2F162E8-3B66-46BB-9171-A363667DF0C1}"/>
              </a:ext>
            </a:extLst>
          </p:cNvPr>
          <p:cNvSpPr/>
          <p:nvPr/>
        </p:nvSpPr>
        <p:spPr>
          <a:xfrm>
            <a:off x="1044105" y="395608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0E3383D-19E3-4F2F-9659-79A1F2FC13A4}"/>
              </a:ext>
            </a:extLst>
          </p:cNvPr>
          <p:cNvSpPr/>
          <p:nvPr/>
        </p:nvSpPr>
        <p:spPr>
          <a:xfrm>
            <a:off x="1064318" y="237702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1EFF1B5-0D9A-4A8E-8D57-C15A4C0276DF}"/>
              </a:ext>
            </a:extLst>
          </p:cNvPr>
          <p:cNvSpPr/>
          <p:nvPr/>
        </p:nvSpPr>
        <p:spPr>
          <a:xfrm>
            <a:off x="5010678" y="416718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표 55">
            <a:extLst>
              <a:ext uri="{FF2B5EF4-FFF2-40B4-BE49-F238E27FC236}">
                <a16:creationId xmlns:a16="http://schemas.microsoft.com/office/drawing/2014/main" id="{56547C06-44FB-423B-8E6D-81AC5B3A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13768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commForm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 글쓰기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0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2C53A6-5CF2-4671-BDE7-FD383C0F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37687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29014"/>
              </p:ext>
            </p:extLst>
          </p:nvPr>
        </p:nvGraphicFramePr>
        <p:xfrm>
          <a:off x="6389463" y="1360547"/>
          <a:ext cx="5540076" cy="275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 버튼 클릭 시 해당 게시물에 대한 추천 수가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증가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버튼을 누르면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입력 후 작성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게시물에 대한 댓글이 업로드 됨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2476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commDetail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7E614E-6CA8-4165-8C6B-698C93819E32}"/>
              </a:ext>
            </a:extLst>
          </p:cNvPr>
          <p:cNvGrpSpPr/>
          <p:nvPr/>
        </p:nvGrpSpPr>
        <p:grpSpPr>
          <a:xfrm>
            <a:off x="3178068" y="2879297"/>
            <a:ext cx="1819275" cy="1264079"/>
            <a:chOff x="3178068" y="2879296"/>
            <a:chExt cx="1819275" cy="1264079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22A35379-3F42-4E56-BCE5-4085FC4AE3DA}"/>
                </a:ext>
              </a:extLst>
            </p:cNvPr>
            <p:cNvSpPr/>
            <p:nvPr/>
          </p:nvSpPr>
          <p:spPr>
            <a:xfrm>
              <a:off x="4863993" y="2879296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CDEA1251-EB5F-411D-86AA-D59B735F1A0E}"/>
                </a:ext>
              </a:extLst>
            </p:cNvPr>
            <p:cNvSpPr/>
            <p:nvPr/>
          </p:nvSpPr>
          <p:spPr>
            <a:xfrm>
              <a:off x="3178068" y="2940565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660C3CFF-1F09-4BBB-8B3F-8679BF50F4EB}"/>
                </a:ext>
              </a:extLst>
            </p:cNvPr>
            <p:cNvSpPr/>
            <p:nvPr/>
          </p:nvSpPr>
          <p:spPr>
            <a:xfrm>
              <a:off x="4477806" y="401478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94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0505"/>
              </p:ext>
            </p:extLst>
          </p:nvPr>
        </p:nvGraphicFramePr>
        <p:xfrm>
          <a:off x="6389463" y="1360546"/>
          <a:ext cx="5540076" cy="470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583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상단 카테고리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각각의 카테고리에 해당하는 게시글 목록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이용에 대한 공지사항 목록이 상단에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게시글이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개씩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페이지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버튼 클릭 시 팝업 창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70213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내가 쓴 글 버튼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기존에 본인이 작성했던 글 목록이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09362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글쓰기 버튼을 누르면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workspaceForm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글쓰기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0017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285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workspace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작업물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57CDC39-A42D-41CD-8A58-ED3960AA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763EAD8-21AF-4BFD-B187-1577993AE6A6}"/>
              </a:ext>
            </a:extLst>
          </p:cNvPr>
          <p:cNvSpPr/>
          <p:nvPr/>
        </p:nvSpPr>
        <p:spPr>
          <a:xfrm>
            <a:off x="1018961" y="187345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33B7C56-3CD8-4302-AB54-0484143222D8}"/>
              </a:ext>
            </a:extLst>
          </p:cNvPr>
          <p:cNvSpPr/>
          <p:nvPr/>
        </p:nvSpPr>
        <p:spPr>
          <a:xfrm>
            <a:off x="3035863" y="228493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25CFC4CF-CF78-40A2-B3C2-A03A9A91647C}"/>
              </a:ext>
            </a:extLst>
          </p:cNvPr>
          <p:cNvSpPr/>
          <p:nvPr/>
        </p:nvSpPr>
        <p:spPr>
          <a:xfrm>
            <a:off x="2235093" y="304577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0C09E13-538E-4D2E-8A7C-AC0B538285C9}"/>
              </a:ext>
            </a:extLst>
          </p:cNvPr>
          <p:cNvSpPr/>
          <p:nvPr/>
        </p:nvSpPr>
        <p:spPr>
          <a:xfrm>
            <a:off x="2440833" y="390037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936F91B-B6DE-48CF-A640-16C8D93D7464}"/>
              </a:ext>
            </a:extLst>
          </p:cNvPr>
          <p:cNvSpPr/>
          <p:nvPr/>
        </p:nvSpPr>
        <p:spPr>
          <a:xfrm>
            <a:off x="1419753" y="420517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ED7F66EC-B9F4-45DC-908C-111E1424504B}"/>
              </a:ext>
            </a:extLst>
          </p:cNvPr>
          <p:cNvSpPr/>
          <p:nvPr/>
        </p:nvSpPr>
        <p:spPr>
          <a:xfrm>
            <a:off x="4414413" y="404647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C423B2E-FAFB-4197-B222-F151247C526C}"/>
              </a:ext>
            </a:extLst>
          </p:cNvPr>
          <p:cNvSpPr/>
          <p:nvPr/>
        </p:nvSpPr>
        <p:spPr>
          <a:xfrm>
            <a:off x="4774550" y="402896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3241"/>
              </p:ext>
            </p:extLst>
          </p:nvPr>
        </p:nvGraphicFramePr>
        <p:xfrm>
          <a:off x="6389463" y="1360547"/>
          <a:ext cx="5540076" cy="431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 및 내용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쓰고자 하는 글의 카테고리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에디터를 이용하여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 내용의 크기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모양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정렬 등을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5793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및 파일 첨부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사진과 파일을 추가할 수 있음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118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 게시판 클릭 시 제목과 내용에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모두 입력되어 있다면 글 등록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workspace(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420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D866F8E-1725-4ED4-9837-BC3382E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E840F96-8633-4A86-BE09-A15A009464C5}"/>
              </a:ext>
            </a:extLst>
          </p:cNvPr>
          <p:cNvSpPr/>
          <p:nvPr/>
        </p:nvSpPr>
        <p:spPr>
          <a:xfrm>
            <a:off x="1828638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3BF4839-8813-40DF-B693-13ABF1E81EDD}"/>
              </a:ext>
            </a:extLst>
          </p:cNvPr>
          <p:cNvSpPr/>
          <p:nvPr/>
        </p:nvSpPr>
        <p:spPr>
          <a:xfrm>
            <a:off x="1087013" y="190583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2F162E8-3B66-46BB-9171-A363667DF0C1}"/>
              </a:ext>
            </a:extLst>
          </p:cNvPr>
          <p:cNvSpPr/>
          <p:nvPr/>
        </p:nvSpPr>
        <p:spPr>
          <a:xfrm>
            <a:off x="1044105" y="395608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0E3383D-19E3-4F2F-9659-79A1F2FC13A4}"/>
              </a:ext>
            </a:extLst>
          </p:cNvPr>
          <p:cNvSpPr/>
          <p:nvPr/>
        </p:nvSpPr>
        <p:spPr>
          <a:xfrm>
            <a:off x="1064318" y="237702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1EFF1B5-0D9A-4A8E-8D57-C15A4C0276DF}"/>
              </a:ext>
            </a:extLst>
          </p:cNvPr>
          <p:cNvSpPr/>
          <p:nvPr/>
        </p:nvSpPr>
        <p:spPr>
          <a:xfrm>
            <a:off x="5010678" y="416718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표 55">
            <a:extLst>
              <a:ext uri="{FF2B5EF4-FFF2-40B4-BE49-F238E27FC236}">
                <a16:creationId xmlns:a16="http://schemas.microsoft.com/office/drawing/2014/main" id="{56547C06-44FB-423B-8E6D-81AC5B3A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0681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workspaceForm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작업물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글쓰기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5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F7833F6-1EFC-467C-BF3C-20408575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5798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28529"/>
              </p:ext>
            </p:extLst>
          </p:nvPr>
        </p:nvGraphicFramePr>
        <p:xfrm>
          <a:off x="6389463" y="1360547"/>
          <a:ext cx="5540076" cy="275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 버튼 클릭 시 해당 게시물에 대한 추천 수가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증가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버튼을 누르면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workspace(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입력 후 작성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게시물에 대한 댓글이 업로드 됨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1535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workspaceDetail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작업물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43EEED45-9D67-42D1-A93B-4E1DC610A670}"/>
              </a:ext>
            </a:extLst>
          </p:cNvPr>
          <p:cNvSpPr/>
          <p:nvPr/>
        </p:nvSpPr>
        <p:spPr>
          <a:xfrm>
            <a:off x="3177378" y="287673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29067B9-5347-45DF-BE62-4986CC7ACE96}"/>
              </a:ext>
            </a:extLst>
          </p:cNvPr>
          <p:cNvSpPr/>
          <p:nvPr/>
        </p:nvSpPr>
        <p:spPr>
          <a:xfrm>
            <a:off x="5009826" y="300532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4AF171F-A8EF-45D3-B14A-3778636E6EC5}"/>
              </a:ext>
            </a:extLst>
          </p:cNvPr>
          <p:cNvSpPr/>
          <p:nvPr/>
        </p:nvSpPr>
        <p:spPr>
          <a:xfrm>
            <a:off x="4526118" y="405148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61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06288"/>
              </p:ext>
            </p:extLst>
          </p:nvPr>
        </p:nvGraphicFramePr>
        <p:xfrm>
          <a:off x="6389463" y="1360547"/>
          <a:ext cx="5540076" cy="269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게시글이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개씩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페이지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버튼 클릭 시 팝업 창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89244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0227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896A6F0-6393-42E8-8E76-60821CB4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FF9D7AA-5391-4CE9-851F-9C7F9C3BE381}"/>
              </a:ext>
            </a:extLst>
          </p:cNvPr>
          <p:cNvSpPr/>
          <p:nvPr/>
        </p:nvSpPr>
        <p:spPr>
          <a:xfrm>
            <a:off x="1965324" y="304577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575E2702-CAC5-48AF-B6EA-35A18A6941B0}"/>
              </a:ext>
            </a:extLst>
          </p:cNvPr>
          <p:cNvSpPr/>
          <p:nvPr/>
        </p:nvSpPr>
        <p:spPr>
          <a:xfrm>
            <a:off x="1468651" y="421159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C8BE34F-84C5-4FB3-B41D-8443260251B0}"/>
              </a:ext>
            </a:extLst>
          </p:cNvPr>
          <p:cNvSpPr/>
          <p:nvPr/>
        </p:nvSpPr>
        <p:spPr>
          <a:xfrm>
            <a:off x="2470796" y="387446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28732"/>
              </p:ext>
            </p:extLst>
          </p:nvPr>
        </p:nvGraphicFramePr>
        <p:xfrm>
          <a:off x="6389463" y="1360547"/>
          <a:ext cx="5540076" cy="134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버튼을 누르면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notice(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97646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noticeDetail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AD7EC79-56DF-44CF-A3ED-4A24F03D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83412"/>
            <a:ext cx="5400000" cy="3037500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78EF8BB-3A78-4FBA-93BC-88F1E5A1BDC8}"/>
              </a:ext>
            </a:extLst>
          </p:cNvPr>
          <p:cNvSpPr/>
          <p:nvPr/>
        </p:nvSpPr>
        <p:spPr>
          <a:xfrm>
            <a:off x="1214013" y="378189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22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5552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3A0AA1-BE3A-41F2-A1D1-FDE677CF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327F4479-A251-404A-91BD-687E5983E916}"/>
              </a:ext>
            </a:extLst>
          </p:cNvPr>
          <p:cNvSpPr/>
          <p:nvPr/>
        </p:nvSpPr>
        <p:spPr>
          <a:xfrm>
            <a:off x="1018961" y="187345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E7C0E85-C866-4B6C-891C-50E79A090FC9}"/>
              </a:ext>
            </a:extLst>
          </p:cNvPr>
          <p:cNvSpPr/>
          <p:nvPr/>
        </p:nvSpPr>
        <p:spPr>
          <a:xfrm>
            <a:off x="3035863" y="230684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25FDB97-4C26-442C-9BFA-F76EA5CE5563}"/>
              </a:ext>
            </a:extLst>
          </p:cNvPr>
          <p:cNvSpPr/>
          <p:nvPr/>
        </p:nvSpPr>
        <p:spPr>
          <a:xfrm>
            <a:off x="2385943" y="305312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F6BBE86E-59A8-4E36-BD2F-6E49F31805A6}"/>
              </a:ext>
            </a:extLst>
          </p:cNvPr>
          <p:cNvSpPr/>
          <p:nvPr/>
        </p:nvSpPr>
        <p:spPr>
          <a:xfrm>
            <a:off x="2452618" y="391852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57B4092-BCC2-4C67-87AC-AFE073D5347F}"/>
              </a:ext>
            </a:extLst>
          </p:cNvPr>
          <p:cNvSpPr/>
          <p:nvPr/>
        </p:nvSpPr>
        <p:spPr>
          <a:xfrm>
            <a:off x="4427179" y="40267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553ACEA-DD02-4F6D-9134-193D7DE02D7D}"/>
              </a:ext>
            </a:extLst>
          </p:cNvPr>
          <p:cNvSpPr/>
          <p:nvPr/>
        </p:nvSpPr>
        <p:spPr>
          <a:xfrm>
            <a:off x="1420743" y="418206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D6F8877-CE0F-4D06-ACA1-FBA2C03EDC09}"/>
              </a:ext>
            </a:extLst>
          </p:cNvPr>
          <p:cNvSpPr/>
          <p:nvPr/>
        </p:nvSpPr>
        <p:spPr>
          <a:xfrm>
            <a:off x="4787316" y="402675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D46BC7-40F3-4A3D-A53D-1B969969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56985"/>
              </p:ext>
            </p:extLst>
          </p:nvPr>
        </p:nvGraphicFramePr>
        <p:xfrm>
          <a:off x="6389463" y="1360546"/>
          <a:ext cx="5540076" cy="470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583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상단 카테고리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각각의 카테고리에 해당하는 게시글 목록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이용에 대한 공지사항 목록이 상단에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게시글이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개씩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페이지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버튼 클릭 시 팝업 창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70213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내가 쓴 글 버튼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기존에 본인이 작성했던 글 목록이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09362"/>
                  </a:ext>
                </a:extLst>
              </a:tr>
              <a:tr h="5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글쓰기 버튼을 누르면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operationForm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글쓰기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50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81478"/>
              </p:ext>
            </p:extLst>
          </p:nvPr>
        </p:nvGraphicFramePr>
        <p:xfrm>
          <a:off x="6389463" y="1360547"/>
          <a:ext cx="5540076" cy="431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 및 내용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쓰고자 하는 글의 카테고리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에디터를 이용하여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 내용의 크기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모양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정렬 등을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5793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및 파일 첨부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사진과 파일을 추가할 수 있음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118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 게시판 클릭 시 제목과 내용에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모두 입력되어 있다면 글 등록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420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D866F8E-1725-4ED4-9837-BC3382E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E840F96-8633-4A86-BE09-A15A009464C5}"/>
              </a:ext>
            </a:extLst>
          </p:cNvPr>
          <p:cNvSpPr/>
          <p:nvPr/>
        </p:nvSpPr>
        <p:spPr>
          <a:xfrm>
            <a:off x="1828638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3BF4839-8813-40DF-B693-13ABF1E81EDD}"/>
              </a:ext>
            </a:extLst>
          </p:cNvPr>
          <p:cNvSpPr/>
          <p:nvPr/>
        </p:nvSpPr>
        <p:spPr>
          <a:xfrm>
            <a:off x="1087013" y="190583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2F162E8-3B66-46BB-9171-A363667DF0C1}"/>
              </a:ext>
            </a:extLst>
          </p:cNvPr>
          <p:cNvSpPr/>
          <p:nvPr/>
        </p:nvSpPr>
        <p:spPr>
          <a:xfrm>
            <a:off x="1044105" y="395608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0E3383D-19E3-4F2F-9659-79A1F2FC13A4}"/>
              </a:ext>
            </a:extLst>
          </p:cNvPr>
          <p:cNvSpPr/>
          <p:nvPr/>
        </p:nvSpPr>
        <p:spPr>
          <a:xfrm>
            <a:off x="1064318" y="237702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1EFF1B5-0D9A-4A8E-8D57-C15A4C0276DF}"/>
              </a:ext>
            </a:extLst>
          </p:cNvPr>
          <p:cNvSpPr/>
          <p:nvPr/>
        </p:nvSpPr>
        <p:spPr>
          <a:xfrm>
            <a:off x="5010678" y="416718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표 55">
            <a:extLst>
              <a:ext uri="{FF2B5EF4-FFF2-40B4-BE49-F238E27FC236}">
                <a16:creationId xmlns:a16="http://schemas.microsoft.com/office/drawing/2014/main" id="{56547C06-44FB-423B-8E6D-81AC5B3A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6215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operationForm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운영참여 글쓰기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9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38787"/>
              </p:ext>
            </p:extLst>
          </p:nvPr>
        </p:nvGraphicFramePr>
        <p:xfrm>
          <a:off x="6389463" y="1360547"/>
          <a:ext cx="5540076" cy="207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버튼을 누르면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입력 후 작성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게시물에 대한 댓글이 업로드 됨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84154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operationDetail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운영참여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739DCA6-2035-4E48-8406-D3887EBB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3A597E8A-3C0F-46D2-98F6-8537C568FBE8}"/>
              </a:ext>
            </a:extLst>
          </p:cNvPr>
          <p:cNvSpPr/>
          <p:nvPr/>
        </p:nvSpPr>
        <p:spPr>
          <a:xfrm>
            <a:off x="4491833" y="406912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2145D7B-BF29-4D21-855B-C7136A4599D9}"/>
              </a:ext>
            </a:extLst>
          </p:cNvPr>
          <p:cNvSpPr/>
          <p:nvPr/>
        </p:nvSpPr>
        <p:spPr>
          <a:xfrm>
            <a:off x="4838197" y="287929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99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3204"/>
              </p:ext>
            </p:extLst>
          </p:nvPr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24193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받은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쪽지함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144B53-9126-4E9E-92C3-88AE50BB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87971BD2-938F-4799-A495-8AB8CF0B47EA}"/>
              </a:ext>
            </a:extLst>
          </p:cNvPr>
          <p:cNvSpPr/>
          <p:nvPr/>
        </p:nvSpPr>
        <p:spPr>
          <a:xfrm>
            <a:off x="4891537" y="146164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28F99CA-0C1A-45EB-8010-8D39E15A5E26}"/>
              </a:ext>
            </a:extLst>
          </p:cNvPr>
          <p:cNvSpPr/>
          <p:nvPr/>
        </p:nvSpPr>
        <p:spPr>
          <a:xfrm>
            <a:off x="1180762" y="182773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81222D-4794-41C2-BAE7-3A02CDB8E814}"/>
              </a:ext>
            </a:extLst>
          </p:cNvPr>
          <p:cNvSpPr/>
          <p:nvPr/>
        </p:nvSpPr>
        <p:spPr>
          <a:xfrm>
            <a:off x="1583970" y="1827735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10AD830-A0F7-499D-8465-E9D46F87F8F9}"/>
              </a:ext>
            </a:extLst>
          </p:cNvPr>
          <p:cNvSpPr/>
          <p:nvPr/>
        </p:nvSpPr>
        <p:spPr>
          <a:xfrm>
            <a:off x="1920503" y="1827735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3757A8C7-FA02-40AA-96ED-B26D84F35531}"/>
              </a:ext>
            </a:extLst>
          </p:cNvPr>
          <p:cNvSpPr/>
          <p:nvPr/>
        </p:nvSpPr>
        <p:spPr>
          <a:xfrm>
            <a:off x="2278643" y="2574495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A6A57A8-7E1C-4CE2-99A8-4A9C53B1B5D0}"/>
              </a:ext>
            </a:extLst>
          </p:cNvPr>
          <p:cNvSpPr/>
          <p:nvPr/>
        </p:nvSpPr>
        <p:spPr>
          <a:xfrm>
            <a:off x="2053853" y="282171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6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/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44256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받은 쪽지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5FFE338-BAEA-4935-BD47-E50EE3FF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/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88567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보낸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쪽지함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DB8DC03-6611-4C9D-9327-053882BA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/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21461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보낸 쪽지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E0ADA6A-2626-4090-B0D2-428C7B0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1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구조도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/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2007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B83E2E9-075C-4305-A765-7B4775A2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1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/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9502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보관함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518D46B-9072-4AC9-AD61-1605A134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4948502" y="613317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9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047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Layout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64601-90AB-4610-9C1A-05543E8D6ACE}"/>
              </a:ext>
            </a:extLst>
          </p:cNvPr>
          <p:cNvSpPr txBox="1"/>
          <p:nvPr/>
        </p:nvSpPr>
        <p:spPr>
          <a:xfrm>
            <a:off x="1068805" y="429569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C5BB312-CA6A-4F97-827A-E710418768C1}"/>
              </a:ext>
            </a:extLst>
          </p:cNvPr>
          <p:cNvCxnSpPr>
            <a:cxnSpLocks/>
          </p:cNvCxnSpPr>
          <p:nvPr/>
        </p:nvCxnSpPr>
        <p:spPr>
          <a:xfrm flipV="1">
            <a:off x="1843505" y="3866583"/>
            <a:ext cx="0" cy="369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C9E6E7-5B2E-4CC0-91EA-7BB7C4AEB862}"/>
              </a:ext>
            </a:extLst>
          </p:cNvPr>
          <p:cNvCxnSpPr>
            <a:cxnSpLocks/>
          </p:cNvCxnSpPr>
          <p:nvPr/>
        </p:nvCxnSpPr>
        <p:spPr>
          <a:xfrm flipV="1">
            <a:off x="4711700" y="3841415"/>
            <a:ext cx="0" cy="369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65708C-D49C-49EC-8BE8-2063B73E9538}"/>
              </a:ext>
            </a:extLst>
          </p:cNvPr>
          <p:cNvSpPr txBox="1"/>
          <p:nvPr/>
        </p:nvSpPr>
        <p:spPr>
          <a:xfrm>
            <a:off x="3937000" y="42578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내비게이션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438C66D-6182-4DF0-9012-6F4BAF0065D4}"/>
              </a:ext>
            </a:extLst>
          </p:cNvPr>
          <p:cNvCxnSpPr>
            <a:cxnSpLocks/>
          </p:cNvCxnSpPr>
          <p:nvPr/>
        </p:nvCxnSpPr>
        <p:spPr>
          <a:xfrm>
            <a:off x="10471147" y="2358196"/>
            <a:ext cx="0" cy="386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0ED8F1-3557-487A-ABC4-BAA1AAACCD93}"/>
              </a:ext>
            </a:extLst>
          </p:cNvPr>
          <p:cNvSpPr txBox="1"/>
          <p:nvPr/>
        </p:nvSpPr>
        <p:spPr>
          <a:xfrm>
            <a:off x="9613898" y="1988864"/>
            <a:ext cx="171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B712C5-71B7-442E-A1C8-4EE94B3E26DA}"/>
              </a:ext>
            </a:extLst>
          </p:cNvPr>
          <p:cNvCxnSpPr>
            <a:cxnSpLocks/>
          </p:cNvCxnSpPr>
          <p:nvPr/>
        </p:nvCxnSpPr>
        <p:spPr>
          <a:xfrm flipV="1">
            <a:off x="9886947" y="3839190"/>
            <a:ext cx="0" cy="418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6AD6B2-86CF-418D-8660-13847ACE2620}"/>
              </a:ext>
            </a:extLst>
          </p:cNvPr>
          <p:cNvSpPr txBox="1"/>
          <p:nvPr/>
        </p:nvSpPr>
        <p:spPr>
          <a:xfrm>
            <a:off x="9105900" y="429569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8B656-15AA-4BA9-BDDB-B4F3ADABB4F7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(Header)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400F93E-6F9E-4D96-8653-968DA999D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4" r="14114"/>
          <a:stretch/>
        </p:blipFill>
        <p:spPr>
          <a:xfrm>
            <a:off x="512711" y="2760007"/>
            <a:ext cx="11166577" cy="10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ED1C94-70CC-45DD-9FD7-E9B0403B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7"/>
          <a:stretch/>
        </p:blipFill>
        <p:spPr>
          <a:xfrm>
            <a:off x="1956000" y="1524239"/>
            <a:ext cx="8280000" cy="380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2106D-A35C-4D4A-93D8-0CB947AB2BE6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91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120466-0922-4D4C-8D19-A7F18B9A169B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08FE9A-A545-46BA-BA82-B15465CA1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8"/>
          <a:stretch/>
        </p:blipFill>
        <p:spPr>
          <a:xfrm>
            <a:off x="1956000" y="1528693"/>
            <a:ext cx="8280000" cy="38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11F09D-B35A-41BB-942F-12837D6AE90F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4F5C6F-1475-44B8-943E-A13B3B106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/>
          <a:stretch/>
        </p:blipFill>
        <p:spPr>
          <a:xfrm>
            <a:off x="1956000" y="1527262"/>
            <a:ext cx="8280000" cy="38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3153</Words>
  <Application>Microsoft Office PowerPoint</Application>
  <PresentationFormat>와이드스크린</PresentationFormat>
  <Paragraphs>962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121</cp:revision>
  <dcterms:created xsi:type="dcterms:W3CDTF">2023-04-19T04:07:11Z</dcterms:created>
  <dcterms:modified xsi:type="dcterms:W3CDTF">2024-07-11T11:48:46Z</dcterms:modified>
</cp:coreProperties>
</file>