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4" r:id="rId9"/>
    <p:sldId id="272" r:id="rId10"/>
    <p:sldId id="273" r:id="rId11"/>
    <p:sldId id="275" r:id="rId12"/>
    <p:sldId id="276" r:id="rId13"/>
    <p:sldId id="277" r:id="rId14"/>
    <p:sldId id="278" r:id="rId15"/>
  </p:sldIdLst>
  <p:sldSz cx="12192000" cy="6858000"/>
  <p:notesSz cx="6858000" cy="9144000"/>
  <p:embeddedFontLst>
    <p:embeddedFont>
      <p:font typeface="Upheaval TT (BRK)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6" y="6184002"/>
            <a:ext cx="4654899" cy="30142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&lt;&lt;  1  2  3  4  5  …  15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2A4827-9B6C-4220-927F-5A0C2C891FD6}"/>
              </a:ext>
            </a:extLst>
          </p:cNvPr>
          <p:cNvSpPr/>
          <p:nvPr/>
        </p:nvSpPr>
        <p:spPr>
          <a:xfrm>
            <a:off x="8872410" y="6184002"/>
            <a:ext cx="736556" cy="29678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글쓰기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9B6DDD9-19A1-4A51-8170-BCDBA661DBFC}"/>
              </a:ext>
            </a:extLst>
          </p:cNvPr>
          <p:cNvSpPr/>
          <p:nvPr/>
        </p:nvSpPr>
        <p:spPr>
          <a:xfrm>
            <a:off x="2174985" y="6184002"/>
            <a:ext cx="736556" cy="29678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검색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50588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1851392" y="1380791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국내 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국외 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인증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질문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6" y="6184002"/>
            <a:ext cx="4654899" cy="30142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&lt;&lt;  1  2  3  4  5  …  15  &gt;&gt;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0C62686-7E96-4642-B41F-1DC1446F15CD}"/>
              </a:ext>
            </a:extLst>
          </p:cNvPr>
          <p:cNvSpPr/>
          <p:nvPr/>
        </p:nvSpPr>
        <p:spPr>
          <a:xfrm>
            <a:off x="8872410" y="6184002"/>
            <a:ext cx="736556" cy="29678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글쓰기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2ED181-5FF8-4580-871D-8AA915C4FB43}"/>
              </a:ext>
            </a:extLst>
          </p:cNvPr>
          <p:cNvSpPr/>
          <p:nvPr/>
        </p:nvSpPr>
        <p:spPr>
          <a:xfrm>
            <a:off x="2174985" y="6184002"/>
            <a:ext cx="736556" cy="29678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검색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50588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C6D23-6FFF-4AEB-AA27-A182295F5489}"/>
              </a:ext>
            </a:extLst>
          </p:cNvPr>
          <p:cNvSpPr txBox="1"/>
          <p:nvPr/>
        </p:nvSpPr>
        <p:spPr>
          <a:xfrm>
            <a:off x="9845050" y="4370021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52D67C-7399-4E6B-BE12-C4CC0A17EB91}"/>
              </a:ext>
            </a:extLst>
          </p:cNvPr>
          <p:cNvSpPr txBox="1"/>
          <p:nvPr/>
        </p:nvSpPr>
        <p:spPr>
          <a:xfrm>
            <a:off x="9847456" y="522789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</a:t>
            </a:r>
          </a:p>
        </p:txBody>
      </p:sp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34365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Q &amp; A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2943679" y="988311"/>
            <a:chExt cx="6676570" cy="48791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1"/>
              <a:ext cx="6676570" cy="4879143"/>
              <a:chOff x="2943679" y="988311"/>
              <a:chExt cx="6676570" cy="487914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2943679" y="988311"/>
                <a:ext cx="6676570" cy="4879143"/>
                <a:chOff x="6742270" y="4369201"/>
                <a:chExt cx="3249271" cy="111700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11700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비밀번호 찾기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634222" y="3559049"/>
                <a:ext cx="4729263" cy="394284"/>
                <a:chOff x="3634222" y="3559049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02985" y="3559049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634222" y="3613084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549333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495681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281964" y="3597696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321323" y="3617692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460</Words>
  <Application>Microsoft Office PowerPoint</Application>
  <PresentationFormat>와이드스크린</PresentationFormat>
  <Paragraphs>263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Upheaval TT (BRK)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67</cp:revision>
  <dcterms:created xsi:type="dcterms:W3CDTF">2024-07-09T05:03:37Z</dcterms:created>
  <dcterms:modified xsi:type="dcterms:W3CDTF">2024-07-11T00:39:09Z</dcterms:modified>
</cp:coreProperties>
</file>