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4" r:id="rId9"/>
    <p:sldId id="283" r:id="rId10"/>
    <p:sldId id="272" r:id="rId11"/>
    <p:sldId id="273" r:id="rId12"/>
    <p:sldId id="281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91" r:id="rId25"/>
    <p:sldId id="289" r:id="rId26"/>
    <p:sldId id="292" r:id="rId27"/>
    <p:sldId id="290" r:id="rId28"/>
    <p:sldId id="293" r:id="rId29"/>
    <p:sldId id="297" r:id="rId30"/>
    <p:sldId id="295" r:id="rId31"/>
    <p:sldId id="294" r:id="rId32"/>
    <p:sldId id="296" r:id="rId33"/>
  </p:sldIdLst>
  <p:sldSz cx="12192000" cy="6858000"/>
  <p:notesSz cx="6858000" cy="9144000"/>
  <p:embeddedFontLst>
    <p:embeddedFont>
      <p:font typeface="Upheaval TT (BRK)" pitchFamily="2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75" d="100"/>
          <a:sy n="75" d="100"/>
        </p:scale>
        <p:origin x="150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9672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083857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B8F01-F9BC-4F20-85A4-56D36EEBC3A7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2" name="그래픽 21" descr="엄지척 기호 단색으로 채워진">
            <a:extLst>
              <a:ext uri="{FF2B5EF4-FFF2-40B4-BE49-F238E27FC236}">
                <a16:creationId xmlns:a16="http://schemas.microsoft.com/office/drawing/2014/main" id="{36CDF9F9-A65E-4EF6-9FE8-10D8D6F7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17" y="3433428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32309" y="593048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1371020" y="147627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인증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질문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인기글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03590" y="56748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9521"/>
            <a:ext cx="3865938" cy="250305"/>
            <a:chOff x="0" y="1401037"/>
            <a:chExt cx="3865938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0" y="1401037"/>
              <a:ext cx="3210921" cy="250305"/>
              <a:chOff x="2091422" y="1784954"/>
              <a:chExt cx="3210921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문의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신고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제안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3275085" y="140103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66791"/>
            <a:chOff x="1199969" y="673100"/>
            <a:chExt cx="9505949" cy="446679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446679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431698" y="248629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544939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078860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431697" y="2996158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431698" y="1964896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199891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502591" y="3536198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9508" y="3594840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303706" y="4296006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AD37DB-6735-4CB2-A0D2-D0C822DBCE5C}"/>
              </a:ext>
            </a:extLst>
          </p:cNvPr>
          <p:cNvCxnSpPr>
            <a:cxnSpLocks/>
          </p:cNvCxnSpPr>
          <p:nvPr/>
        </p:nvCxnSpPr>
        <p:spPr>
          <a:xfrm>
            <a:off x="2532048" y="1885103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D97F964-D183-4736-9BE8-C5332BE1362A}"/>
              </a:ext>
            </a:extLst>
          </p:cNvPr>
          <p:cNvCxnSpPr>
            <a:cxnSpLocks/>
          </p:cNvCxnSpPr>
          <p:nvPr/>
        </p:nvCxnSpPr>
        <p:spPr>
          <a:xfrm>
            <a:off x="2532048" y="2419492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06EACDF-00DF-46EE-B326-5A421EF3E25F}"/>
              </a:ext>
            </a:extLst>
          </p:cNvPr>
          <p:cNvCxnSpPr>
            <a:cxnSpLocks/>
          </p:cNvCxnSpPr>
          <p:nvPr/>
        </p:nvCxnSpPr>
        <p:spPr>
          <a:xfrm>
            <a:off x="2532048" y="2945272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D7DF9A-7D27-4422-96BB-AA4E3245A5F5}"/>
              </a:ext>
            </a:extLst>
          </p:cNvPr>
          <p:cNvCxnSpPr>
            <a:cxnSpLocks/>
          </p:cNvCxnSpPr>
          <p:nvPr/>
        </p:nvCxnSpPr>
        <p:spPr>
          <a:xfrm>
            <a:off x="2532048" y="3455134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0819C9B-8644-4F56-AC0D-5F42A91E2301}"/>
              </a:ext>
            </a:extLst>
          </p:cNvPr>
          <p:cNvCxnSpPr>
            <a:cxnSpLocks/>
          </p:cNvCxnSpPr>
          <p:nvPr/>
        </p:nvCxnSpPr>
        <p:spPr>
          <a:xfrm>
            <a:off x="2532048" y="3979476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AD8B5A-E951-4A6D-9549-9E20217BB031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30DF089-CEC9-487D-AAD1-70DBCBFC8F4B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3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회원정보 수정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4407C8-066B-46E4-9DA7-74D26A603057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478CE7A-9722-49AD-AA48-8B7C06F65E2C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1B6B56A-E874-4E6D-8574-3FAA8DC4CF12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217F155-7207-49D6-839F-EA26862C0724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7975C3F-5FCD-4829-BD77-5E5B71DE45C5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F5FC53B-2844-4AF8-8580-F85BE31177F9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4407C8-066B-46E4-9DA7-74D26A603057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478CE7A-9722-49AD-AA48-8B7C06F65E2C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1B6B56A-E874-4E6D-8574-3FAA8DC4CF12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217F155-7207-49D6-839F-EA26862C0724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7975C3F-5FCD-4829-BD77-5E5B71DE45C5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F5FC53B-2844-4AF8-8580-F85BE31177F9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9211366" y="2148585"/>
            <a:ext cx="122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1378</Words>
  <Application>Microsoft Office PowerPoint</Application>
  <PresentationFormat>와이드스크린</PresentationFormat>
  <Paragraphs>601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Upheaval TT (BRK)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106</cp:revision>
  <dcterms:created xsi:type="dcterms:W3CDTF">2024-07-09T05:03:37Z</dcterms:created>
  <dcterms:modified xsi:type="dcterms:W3CDTF">2024-07-11T11:48:09Z</dcterms:modified>
</cp:coreProperties>
</file>