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71" r:id="rId8"/>
    <p:sldId id="274" r:id="rId9"/>
    <p:sldId id="272" r:id="rId10"/>
    <p:sldId id="273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91422" y="159445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삽니다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팝니다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레슨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디자인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장비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56368" y="1959898"/>
            <a:ext cx="8071216" cy="4020431"/>
            <a:chOff x="1856368" y="2150398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56368" y="2150398"/>
              <a:ext cx="8071216" cy="4020431"/>
              <a:chOff x="1827793" y="2531398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27793" y="2531398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629107"/>
                <a:ext cx="3806064" cy="630644"/>
                <a:chOff x="2530469" y="3018568"/>
                <a:chExt cx="3806064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3018568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9" y="3125014"/>
                  <a:ext cx="2816554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dirty="0">
                      <a:solidFill>
                        <a:srgbClr val="FE06C9"/>
                      </a:solidFill>
                    </a:rPr>
                    <a:t>1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작성자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가격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5057968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423473B-9B52-4C62-96CC-83F2F687215E}"/>
                </a:ext>
              </a:extLst>
            </p:cNvPr>
            <p:cNvSpPr/>
            <p:nvPr/>
          </p:nvSpPr>
          <p:spPr>
            <a:xfrm>
              <a:off x="3536621" y="5164415"/>
              <a:ext cx="166901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가격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6" y="6184002"/>
            <a:ext cx="4654899" cy="30142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&lt;&lt;  1  2  3  4  5  …  15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50588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58247" y="6427915"/>
            <a:ext cx="190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0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22842" y="1475613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음악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인증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질문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6" y="6184002"/>
            <a:ext cx="4654899" cy="30142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&lt;&lt;  1  2  3  4  5  …  15  &gt;&gt;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0625" y="1888399"/>
            <a:ext cx="9505949" cy="4020431"/>
            <a:chOff x="1190625" y="1888399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0625" y="1888399"/>
              <a:ext cx="9505949" cy="4020431"/>
              <a:chOff x="1162050" y="2531398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62050" y="2531398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50588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C6D23-6FFF-4AEB-AA27-A182295F5489}"/>
              </a:ext>
            </a:extLst>
          </p:cNvPr>
          <p:cNvSpPr txBox="1"/>
          <p:nvPr/>
        </p:nvSpPr>
        <p:spPr>
          <a:xfrm>
            <a:off x="9845050" y="4370021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52D67C-7399-4E6B-BE12-C4CC0A17EB91}"/>
              </a:ext>
            </a:extLst>
          </p:cNvPr>
          <p:cNvSpPr txBox="1"/>
          <p:nvPr/>
        </p:nvSpPr>
        <p:spPr>
          <a:xfrm>
            <a:off x="9847456" y="522789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</a:t>
            </a:r>
          </a:p>
        </p:txBody>
      </p:sp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34365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Q &amp; A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2943679" y="988311"/>
            <a:chExt cx="6676570" cy="487914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1"/>
              <a:ext cx="6676570" cy="4879143"/>
              <a:chOff x="2943679" y="988311"/>
              <a:chExt cx="6676570" cy="487914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2943679" y="988311"/>
                <a:ext cx="6676570" cy="4879143"/>
                <a:chOff x="6742270" y="4369201"/>
                <a:chExt cx="3249271" cy="111700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11700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비밀번호 찾기</a:t>
                  </a: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634222" y="3559049"/>
                <a:ext cx="4729263" cy="394284"/>
                <a:chOff x="3634222" y="3559049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02985" y="3559049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634222" y="3613084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549333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495681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281964" y="3597696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321323" y="3617692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453</Words>
  <Application>Microsoft Office PowerPoint</Application>
  <PresentationFormat>와이드스크린</PresentationFormat>
  <Paragraphs>258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Upheaval TT (BRK)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63</cp:revision>
  <dcterms:created xsi:type="dcterms:W3CDTF">2024-07-09T05:03:37Z</dcterms:created>
  <dcterms:modified xsi:type="dcterms:W3CDTF">2024-07-11T00:18:08Z</dcterms:modified>
</cp:coreProperties>
</file>