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70" r:id="rId7"/>
    <p:sldId id="271" r:id="rId8"/>
    <p:sldId id="274" r:id="rId9"/>
    <p:sldId id="283" r:id="rId10"/>
    <p:sldId id="272" r:id="rId11"/>
    <p:sldId id="273" r:id="rId12"/>
    <p:sldId id="281" r:id="rId13"/>
    <p:sldId id="275" r:id="rId14"/>
    <p:sldId id="276" r:id="rId15"/>
    <p:sldId id="303" r:id="rId16"/>
    <p:sldId id="304" r:id="rId17"/>
    <p:sldId id="277" r:id="rId18"/>
    <p:sldId id="278" r:id="rId19"/>
    <p:sldId id="279" r:id="rId20"/>
    <p:sldId id="280" r:id="rId21"/>
    <p:sldId id="284" r:id="rId22"/>
    <p:sldId id="285" r:id="rId23"/>
    <p:sldId id="286" r:id="rId24"/>
    <p:sldId id="287" r:id="rId25"/>
    <p:sldId id="288" r:id="rId26"/>
    <p:sldId id="291" r:id="rId27"/>
    <p:sldId id="289" r:id="rId28"/>
    <p:sldId id="292" r:id="rId29"/>
    <p:sldId id="290" r:id="rId30"/>
    <p:sldId id="293" r:id="rId31"/>
    <p:sldId id="297" r:id="rId32"/>
    <p:sldId id="295" r:id="rId33"/>
    <p:sldId id="294" r:id="rId34"/>
    <p:sldId id="296" r:id="rId35"/>
    <p:sldId id="298" r:id="rId36"/>
    <p:sldId id="299" r:id="rId37"/>
    <p:sldId id="300" r:id="rId38"/>
    <p:sldId id="301" r:id="rId39"/>
    <p:sldId id="302" r:id="rId40"/>
    <p:sldId id="309" r:id="rId41"/>
    <p:sldId id="305" r:id="rId42"/>
    <p:sldId id="306" r:id="rId43"/>
    <p:sldId id="307" r:id="rId44"/>
    <p:sldId id="308" r:id="rId45"/>
    <p:sldId id="310" r:id="rId46"/>
    <p:sldId id="311" r:id="rId47"/>
    <p:sldId id="313" r:id="rId48"/>
    <p:sldId id="312" r:id="rId49"/>
  </p:sldIdLst>
  <p:sldSz cx="12192000" cy="6858000"/>
  <p:notesSz cx="6858000" cy="9144000"/>
  <p:embeddedFontLst>
    <p:embeddedFont>
      <p:font typeface="Upheaval TT (BRK)" pitchFamily="2" charset="-127"/>
      <p:regular r:id="rId50"/>
    </p:embeddedFont>
    <p:embeddedFont>
      <p:font typeface="맑은 고딕" panose="020B0503020000020004" pitchFamily="50" charset="-127"/>
      <p:regular r:id="rId51"/>
      <p:bold r:id="rId5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6C9"/>
    <a:srgbClr val="D01867"/>
    <a:srgbClr val="E3BDFB"/>
    <a:srgbClr val="262626"/>
    <a:srgbClr val="FB9C1D"/>
    <a:srgbClr val="C20202"/>
    <a:srgbClr val="7D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C2B55-27F0-40FE-8BD4-EC22DA14B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22AA19-FBEF-45B7-B023-2BD618673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10790-0D1F-4B15-9337-EF371989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D9279-C1C4-4134-9793-32C4B64C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3B8AE-864A-4C08-9A7B-DE170525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74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8DB26-8376-436F-A53C-B646C40C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6504CD-C9CF-4340-AB3F-FF73BEA81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13BF9B-FCBE-4C43-A0B2-398918BE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41808-4C73-4D3F-9282-84A73FD4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D45B2-76EC-47EE-B022-A1A72047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8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E49636-C764-4EDA-96FC-ED1079EAC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1B1584-EB82-492F-8C9F-2E28FAC10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D7172-F31F-4E22-BFEE-F6E7A7FA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04742-09E1-421E-8863-31FAA116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52B25-A9B4-4883-8EC0-2A820DB3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766DC-49AC-40E8-BC31-989F63C1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6C2CC-F963-4475-917F-B4193F3FF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FE2B6-E3F7-4716-9C1C-740FD055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BE435-20B1-402E-94ED-E56A56AD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5D321-16F3-4FC1-B747-5C025BCB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74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09F45-4543-4853-A989-4652AC2A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246560-F527-4033-B59F-122CD3EA2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BF0B4-A306-49DB-953C-4B900FA4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52ACE-C2F9-4E51-A034-5BA60F2C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0228C-DA7B-4316-B657-AC2C61F7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62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4B282-22BA-4FB9-A1B7-8E71212E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F0753-AE2A-4EBA-AAAF-9F7D77E92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FA8E1C-2659-488A-AE0F-AB589E6C7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AE9491-C794-4EAF-8189-56E8E7EB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86B72C-CB28-4A85-BB7B-035F0E68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B25EA-161C-42FE-A81D-9B7A4259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12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0B54F-CFD1-46C3-AF1B-B4FC1BB2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6FD49E-69F5-44D8-AF39-57C4ACFFD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40190C-A334-4F74-AB4E-DA7802B7D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858BFB-2C04-4686-9AA0-21D706C93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E7D27B-5FAB-4C76-9083-B9A9EF0A2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37BEF9-5E0E-4D80-B63C-9DAC8F7F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63CA38-8655-4E40-97A2-70668105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0ADD08-8E73-4F87-AF82-596CA7C6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42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826FE-827E-4B68-B590-72381EA3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A30F70-79D8-4BC6-A744-A8ABA75C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0DF7E5-798F-459D-99AB-3BD68739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21F74-70B7-49CD-A20F-C02C7556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57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538F88-D560-4F5A-A789-B7C3ED19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D0BB3D-A902-4064-9E0C-028BA77B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63AB6C-471D-400B-A1B7-69594833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30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0CE09-E1F8-4702-8901-3353B955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E3926-2CC0-43EC-9B62-5389B4679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39EBA9-1850-4711-874C-7E20CAC8C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9E5365-CD04-4947-B5F3-CE618A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A14AB1-F6B3-4B8D-AD2E-71EACF0C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4DD051-ED71-4A0A-AB1A-35D97B9B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71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A85A8-7A78-469F-9B00-F835B07F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0BFA43-D195-4064-9BAB-C96AC9BF0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4DFB5D-6688-488F-92BA-02CFC4FFD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233192-EADE-486E-B6C1-9FFBA7FF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5B9D11-AD63-4281-B511-7DE73817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581ABD-4117-475F-B4EC-CC2EF6CB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64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76932A-00B7-4BDB-A63A-4A4D7022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D70ED6-41BE-4954-B922-13A9C8832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ABD2A-CC63-463C-96EB-0D631A3CA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FAEC-3A71-4766-A03A-B7F7E02C0EDA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EF2F48-6863-420E-AEB1-92EA8561C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EFFE-E2FC-4707-B81E-B1297CE09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2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A19BD0-8E97-4E7C-803E-C618ABA161D6}"/>
              </a:ext>
            </a:extLst>
          </p:cNvPr>
          <p:cNvGrpSpPr/>
          <p:nvPr/>
        </p:nvGrpSpPr>
        <p:grpSpPr>
          <a:xfrm>
            <a:off x="546100" y="1475283"/>
            <a:ext cx="11061699" cy="4862017"/>
            <a:chOff x="546100" y="1475283"/>
            <a:chExt cx="11061699" cy="486201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1A9BD4C-922D-421F-9690-C151A44C7FB8}"/>
                </a:ext>
              </a:extLst>
            </p:cNvPr>
            <p:cNvSpPr/>
            <p:nvPr/>
          </p:nvSpPr>
          <p:spPr>
            <a:xfrm>
              <a:off x="546100" y="1475283"/>
              <a:ext cx="11061699" cy="48620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메인 이미지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</a:t>
              </a:r>
              <a:r>
                <a:rPr lang="ko-KR" altLang="en-US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캐러셀</a:t>
              </a:r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1/2 액자 19">
              <a:extLst>
                <a:ext uri="{FF2B5EF4-FFF2-40B4-BE49-F238E27FC236}">
                  <a16:creationId xmlns:a16="http://schemas.microsoft.com/office/drawing/2014/main" id="{A4E78CA0-6501-4F77-9690-502FE892FD84}"/>
                </a:ext>
              </a:extLst>
            </p:cNvPr>
            <p:cNvSpPr/>
            <p:nvPr/>
          </p:nvSpPr>
          <p:spPr>
            <a:xfrm rot="18944149">
              <a:off x="882941" y="3524185"/>
              <a:ext cx="454179" cy="446090"/>
            </a:xfrm>
            <a:prstGeom prst="halfFrame">
              <a:avLst/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1/2 액자 20">
              <a:extLst>
                <a:ext uri="{FF2B5EF4-FFF2-40B4-BE49-F238E27FC236}">
                  <a16:creationId xmlns:a16="http://schemas.microsoft.com/office/drawing/2014/main" id="{8E9A64C1-6A7A-4CDF-9B19-392D14925F21}"/>
                </a:ext>
              </a:extLst>
            </p:cNvPr>
            <p:cNvSpPr/>
            <p:nvPr/>
          </p:nvSpPr>
          <p:spPr>
            <a:xfrm rot="8119599">
              <a:off x="10854880" y="3524145"/>
              <a:ext cx="454179" cy="446090"/>
            </a:xfrm>
            <a:prstGeom prst="halfFrame">
              <a:avLst/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9441542" y="64175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메인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217C01-1503-4F76-8904-ABEFFA416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662"/>
            <a:ext cx="12192000" cy="106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3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41542" y="6049226"/>
            <a:ext cx="2699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비밀번호 찾기 </a:t>
            </a:r>
            <a:endParaRPr lang="en-US" altLang="ko-KR" sz="2000" dirty="0"/>
          </a:p>
          <a:p>
            <a:pPr algn="ctr"/>
            <a:r>
              <a:rPr lang="ko-KR" altLang="en-US" sz="2000" dirty="0"/>
              <a:t>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79D391-C1FA-4FF5-80EC-32EEF9A57990}"/>
              </a:ext>
            </a:extLst>
          </p:cNvPr>
          <p:cNvGrpSpPr/>
          <p:nvPr/>
        </p:nvGrpSpPr>
        <p:grpSpPr>
          <a:xfrm>
            <a:off x="3000240" y="588205"/>
            <a:ext cx="6676570" cy="4879143"/>
            <a:chOff x="6742270" y="4369201"/>
            <a:chExt cx="3249271" cy="1117006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DA7383E-2766-459B-9D6F-22A511649F31}"/>
                </a:ext>
              </a:extLst>
            </p:cNvPr>
            <p:cNvSpPr/>
            <p:nvPr/>
          </p:nvSpPr>
          <p:spPr>
            <a:xfrm>
              <a:off x="6742270" y="4369201"/>
              <a:ext cx="3249271" cy="1117006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DED920CC-E3FB-4032-92BB-FA04F85B7960}"/>
                </a:ext>
              </a:extLst>
            </p:cNvPr>
            <p:cNvSpPr/>
            <p:nvPr/>
          </p:nvSpPr>
          <p:spPr>
            <a:xfrm>
              <a:off x="6742270" y="4369201"/>
              <a:ext cx="3249271" cy="902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비밀번호 찾기</a:t>
              </a:r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5656670-E9A9-4F31-B4A0-E0EC30490C6B}"/>
              </a:ext>
            </a:extLst>
          </p:cNvPr>
          <p:cNvSpPr/>
          <p:nvPr/>
        </p:nvSpPr>
        <p:spPr>
          <a:xfrm>
            <a:off x="5552242" y="2450360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50D15B-CB6B-4FDA-901C-4A8FB60CC90B}"/>
              </a:ext>
            </a:extLst>
          </p:cNvPr>
          <p:cNvSpPr txBox="1"/>
          <p:nvPr/>
        </p:nvSpPr>
        <p:spPr>
          <a:xfrm>
            <a:off x="3718641" y="2509002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A1C53CD-947B-4C20-B239-AE1F8C1E489B}"/>
              </a:ext>
            </a:extLst>
          </p:cNvPr>
          <p:cNvSpPr/>
          <p:nvPr/>
        </p:nvSpPr>
        <p:spPr>
          <a:xfrm>
            <a:off x="5506983" y="3853369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3E2C36-96C0-4F3B-A596-2F3FCF19EA40}"/>
              </a:ext>
            </a:extLst>
          </p:cNvPr>
          <p:cNvSpPr txBox="1"/>
          <p:nvPr/>
        </p:nvSpPr>
        <p:spPr>
          <a:xfrm>
            <a:off x="3690783" y="3912011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인증번호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34A50E5-E79D-4934-8E2B-B9385BCFD553}"/>
              </a:ext>
            </a:extLst>
          </p:cNvPr>
          <p:cNvSpPr/>
          <p:nvPr/>
        </p:nvSpPr>
        <p:spPr>
          <a:xfrm>
            <a:off x="8554500" y="3332346"/>
            <a:ext cx="637260" cy="12234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bg1">
                    <a:lumMod val="95000"/>
                  </a:schemeClr>
                </a:solidFill>
              </a:rPr>
              <a:t>인증번호  받기</a:t>
            </a:r>
            <a:endParaRPr lang="en-US" altLang="ko-KR" sz="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626765" y="4660358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다음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6CE2C89-69FF-4145-A970-3FEBC5B4C709}"/>
              </a:ext>
            </a:extLst>
          </p:cNvPr>
          <p:cNvSpPr/>
          <p:nvPr/>
        </p:nvSpPr>
        <p:spPr>
          <a:xfrm>
            <a:off x="5539598" y="173950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AD49B-3A19-46E0-8F92-560C88FE5FAC}"/>
              </a:ext>
            </a:extLst>
          </p:cNvPr>
          <p:cNvSpPr txBox="1"/>
          <p:nvPr/>
        </p:nvSpPr>
        <p:spPr>
          <a:xfrm>
            <a:off x="3695682" y="1798143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937F8E-9FE7-46B0-8752-EF741C98BECF}"/>
              </a:ext>
            </a:extLst>
          </p:cNvPr>
          <p:cNvSpPr txBox="1"/>
          <p:nvPr/>
        </p:nvSpPr>
        <p:spPr>
          <a:xfrm>
            <a:off x="3693902" y="3203057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6F3240B-49FC-4B60-8DC7-93210A416FEB}"/>
              </a:ext>
            </a:extLst>
          </p:cNvPr>
          <p:cNvSpPr/>
          <p:nvPr/>
        </p:nvSpPr>
        <p:spPr>
          <a:xfrm>
            <a:off x="5510102" y="3151460"/>
            <a:ext cx="1319194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EE4881F-A41A-42F8-9F72-3522AD88131F}"/>
              </a:ext>
            </a:extLst>
          </p:cNvPr>
          <p:cNvSpPr/>
          <p:nvPr/>
        </p:nvSpPr>
        <p:spPr>
          <a:xfrm>
            <a:off x="7100852" y="3152267"/>
            <a:ext cx="1319194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5E07F6-B49B-4B2F-9067-726743B6D80A}"/>
              </a:ext>
            </a:extLst>
          </p:cNvPr>
          <p:cNvSpPr txBox="1"/>
          <p:nvPr/>
        </p:nvSpPr>
        <p:spPr>
          <a:xfrm>
            <a:off x="6796025" y="3185742"/>
            <a:ext cx="378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@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05495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41542" y="6049226"/>
            <a:ext cx="2699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비밀번호 찾기 </a:t>
            </a:r>
            <a:endParaRPr lang="en-US" altLang="ko-KR" sz="2000" dirty="0"/>
          </a:p>
          <a:p>
            <a:pPr algn="ctr"/>
            <a:r>
              <a:rPr lang="ko-KR" altLang="en-US" sz="2000" dirty="0"/>
              <a:t>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79D391-C1FA-4FF5-80EC-32EEF9A57990}"/>
              </a:ext>
            </a:extLst>
          </p:cNvPr>
          <p:cNvGrpSpPr/>
          <p:nvPr/>
        </p:nvGrpSpPr>
        <p:grpSpPr>
          <a:xfrm>
            <a:off x="3047865" y="1350203"/>
            <a:ext cx="6676570" cy="3818697"/>
            <a:chOff x="6742270" y="4369201"/>
            <a:chExt cx="3249271" cy="87423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DA7383E-2766-459B-9D6F-22A511649F31}"/>
                </a:ext>
              </a:extLst>
            </p:cNvPr>
            <p:cNvSpPr/>
            <p:nvPr/>
          </p:nvSpPr>
          <p:spPr>
            <a:xfrm>
              <a:off x="6742270" y="4369201"/>
              <a:ext cx="3249271" cy="87423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DED920CC-E3FB-4032-92BB-FA04F85B7960}"/>
                </a:ext>
              </a:extLst>
            </p:cNvPr>
            <p:cNvSpPr/>
            <p:nvPr/>
          </p:nvSpPr>
          <p:spPr>
            <a:xfrm>
              <a:off x="6742270" y="4369201"/>
              <a:ext cx="3249271" cy="902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비밀번호 찾기</a:t>
              </a:r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5656670-E9A9-4F31-B4A0-E0EC30490C6B}"/>
              </a:ext>
            </a:extLst>
          </p:cNvPr>
          <p:cNvSpPr/>
          <p:nvPr/>
        </p:nvSpPr>
        <p:spPr>
          <a:xfrm>
            <a:off x="5599867" y="3555260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50D15B-CB6B-4FDA-901C-4A8FB60CC90B}"/>
              </a:ext>
            </a:extLst>
          </p:cNvPr>
          <p:cNvSpPr txBox="1"/>
          <p:nvPr/>
        </p:nvSpPr>
        <p:spPr>
          <a:xfrm>
            <a:off x="3766266" y="3613902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674389" y="4359545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완료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6CE2C89-69FF-4145-A970-3FEBC5B4C709}"/>
              </a:ext>
            </a:extLst>
          </p:cNvPr>
          <p:cNvSpPr/>
          <p:nvPr/>
        </p:nvSpPr>
        <p:spPr>
          <a:xfrm>
            <a:off x="5587223" y="284440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AD49B-3A19-46E0-8F92-560C88FE5FAC}"/>
              </a:ext>
            </a:extLst>
          </p:cNvPr>
          <p:cNvSpPr txBox="1"/>
          <p:nvPr/>
        </p:nvSpPr>
        <p:spPr>
          <a:xfrm>
            <a:off x="3743307" y="2903043"/>
            <a:ext cx="838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비밀번호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543DEE-79B9-4C18-A26E-1C336BF8BD09}"/>
              </a:ext>
            </a:extLst>
          </p:cNvPr>
          <p:cNvSpPr txBox="1"/>
          <p:nvPr/>
        </p:nvSpPr>
        <p:spPr>
          <a:xfrm>
            <a:off x="3821414" y="2095846"/>
            <a:ext cx="5129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새로운 비밀번호를 입력해 주세요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221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460674"/>
            <a:ext cx="9372687" cy="6291210"/>
            <a:chOff x="1504950" y="705479"/>
            <a:chExt cx="9372687" cy="592392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705479"/>
              <a:ext cx="9372687" cy="592392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809547" y="62774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76778" y="240701"/>
            <a:ext cx="2486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글 작성 </a:t>
            </a:r>
            <a:r>
              <a:rPr lang="en-US" altLang="ko-KR" sz="2000" dirty="0"/>
              <a:t>(</a:t>
            </a:r>
            <a:r>
              <a:rPr lang="ko-KR" altLang="en-US" sz="2000" dirty="0"/>
              <a:t>공통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994801-7605-4FC2-92C5-52F5F547C2ED}"/>
              </a:ext>
            </a:extLst>
          </p:cNvPr>
          <p:cNvSpPr/>
          <p:nvPr/>
        </p:nvSpPr>
        <p:spPr>
          <a:xfrm>
            <a:off x="9876778" y="639239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7AFD7F3-1FE1-4182-9B1C-D8A365D58FB2}"/>
              </a:ext>
            </a:extLst>
          </p:cNvPr>
          <p:cNvSpPr/>
          <p:nvPr/>
        </p:nvSpPr>
        <p:spPr>
          <a:xfrm>
            <a:off x="1762124" y="2119674"/>
            <a:ext cx="8648699" cy="8023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에디터 사용 예정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8CACB-6537-4F7E-914D-60295C967B03}"/>
              </a:ext>
            </a:extLst>
          </p:cNvPr>
          <p:cNvSpPr txBox="1"/>
          <p:nvPr/>
        </p:nvSpPr>
        <p:spPr>
          <a:xfrm>
            <a:off x="1749424" y="1820963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EF9E8D-DD39-4C82-952D-40B5751A0D4D}"/>
              </a:ext>
            </a:extLst>
          </p:cNvPr>
          <p:cNvGrpSpPr/>
          <p:nvPr/>
        </p:nvGrpSpPr>
        <p:grpSpPr>
          <a:xfrm>
            <a:off x="1809547" y="1081513"/>
            <a:ext cx="1018974" cy="406433"/>
            <a:chOff x="1689301" y="773030"/>
            <a:chExt cx="1018974" cy="40643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FC31D2-65F5-407B-BD15-5002E8FE857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B73CC50-6D0A-42DE-B091-A7F316C21AEC}"/>
                </a:ext>
              </a:extLst>
            </p:cNvPr>
            <p:cNvGrpSpPr/>
            <p:nvPr/>
          </p:nvGrpSpPr>
          <p:grpSpPr>
            <a:xfrm>
              <a:off x="1803399" y="964019"/>
              <a:ext cx="904876" cy="215444"/>
              <a:chOff x="1837920" y="1055805"/>
              <a:chExt cx="904876" cy="215444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41C2C98-6C7C-4688-B4DE-0ED39C790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3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47F2BA-6914-4942-86FD-3B3D57B7F7DD}"/>
                  </a:ext>
                </a:extLst>
              </p:cNvPr>
              <p:cNvSpPr txBox="1"/>
              <p:nvPr/>
            </p:nvSpPr>
            <p:spPr>
              <a:xfrm>
                <a:off x="1837920" y="1055805"/>
                <a:ext cx="9048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분류 없음   </a:t>
                </a:r>
                <a:r>
                  <a:rPr lang="ko-KR" altLang="en-US" sz="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∨</a:t>
                </a: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53682A-B45E-4E57-A194-CD64DAEC2763}"/>
              </a:ext>
            </a:extLst>
          </p:cNvPr>
          <p:cNvSpPr txBox="1"/>
          <p:nvPr/>
        </p:nvSpPr>
        <p:spPr>
          <a:xfrm>
            <a:off x="3767137" y="4093606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 작성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B40FF5-BF87-4718-992F-C492552CCF63}"/>
              </a:ext>
            </a:extLst>
          </p:cNvPr>
          <p:cNvGrpSpPr/>
          <p:nvPr/>
        </p:nvGrpSpPr>
        <p:grpSpPr>
          <a:xfrm>
            <a:off x="2942619" y="1081513"/>
            <a:ext cx="4629756" cy="397287"/>
            <a:chOff x="1689301" y="773030"/>
            <a:chExt cx="4629756" cy="397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C2947-844E-4BC1-8A5B-37C3B3B1D4D9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제목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C86607-37C1-47BA-A18F-2B4CB3DC5D5B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B47A180-0ECE-434F-B1AF-52C3B62FE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71C88-E988-42E4-956A-66939B71226B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69254F-CA9C-4094-B5DC-F41D73CF8EBF}"/>
              </a:ext>
            </a:extLst>
          </p:cNvPr>
          <p:cNvSpPr txBox="1"/>
          <p:nvPr/>
        </p:nvSpPr>
        <p:spPr>
          <a:xfrm>
            <a:off x="1729463" y="609032"/>
            <a:ext cx="147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게시글 작성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77CD1F3-3542-42EE-A9E4-638E058C212C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FCD676-7FE6-40D3-9257-A3C806C87678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109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마켓 게시글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483223C-8478-443B-9C25-30165810EDA1}"/>
              </a:ext>
            </a:extLst>
          </p:cNvPr>
          <p:cNvGrpSpPr/>
          <p:nvPr/>
        </p:nvGrpSpPr>
        <p:grpSpPr>
          <a:xfrm>
            <a:off x="2091422" y="1594454"/>
            <a:ext cx="4520955" cy="250305"/>
            <a:chOff x="2091422" y="1784954"/>
            <a:chExt cx="4520955" cy="250305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D23F97D-DCF5-4B30-9BF9-412742FBB0DC}"/>
                </a:ext>
              </a:extLst>
            </p:cNvPr>
            <p:cNvSpPr/>
            <p:nvPr/>
          </p:nvSpPr>
          <p:spPr>
            <a:xfrm>
              <a:off x="2091422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전체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AE7E820-4A17-4926-A844-8265707D4D00}"/>
                </a:ext>
              </a:extLst>
            </p:cNvPr>
            <p:cNvSpPr/>
            <p:nvPr/>
          </p:nvSpPr>
          <p:spPr>
            <a:xfrm>
              <a:off x="2746439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삽니다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31CA777-9BF9-4829-AFBB-4FEB8D5ACCF3}"/>
                </a:ext>
              </a:extLst>
            </p:cNvPr>
            <p:cNvSpPr/>
            <p:nvPr/>
          </p:nvSpPr>
          <p:spPr>
            <a:xfrm>
              <a:off x="3401456" y="1787609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팝니다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698A3988-48A6-4D8E-9A3A-FF96AAC507CF}"/>
                </a:ext>
              </a:extLst>
            </p:cNvPr>
            <p:cNvSpPr/>
            <p:nvPr/>
          </p:nvSpPr>
          <p:spPr>
            <a:xfrm>
              <a:off x="4056473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장소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47BB3F0A-4B20-4E8C-81A0-0F8F1B688F6C}"/>
                </a:ext>
              </a:extLst>
            </p:cNvPr>
            <p:cNvSpPr/>
            <p:nvPr/>
          </p:nvSpPr>
          <p:spPr>
            <a:xfrm>
              <a:off x="4711490" y="1787609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레슨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931907CB-3803-44B6-A919-37468C2C9F9E}"/>
                </a:ext>
              </a:extLst>
            </p:cNvPr>
            <p:cNvSpPr/>
            <p:nvPr/>
          </p:nvSpPr>
          <p:spPr>
            <a:xfrm>
              <a:off x="5366507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디자인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5FE233C-AC11-42EC-B1E4-48641AD0EBD3}"/>
                </a:ext>
              </a:extLst>
            </p:cNvPr>
            <p:cNvSpPr/>
            <p:nvPr/>
          </p:nvSpPr>
          <p:spPr>
            <a:xfrm>
              <a:off x="6021524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장비</a:t>
              </a:r>
              <a:endPara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33776DA-5FE2-47A7-8ED7-1058EBBFF1FF}"/>
              </a:ext>
            </a:extLst>
          </p:cNvPr>
          <p:cNvGrpSpPr/>
          <p:nvPr/>
        </p:nvGrpSpPr>
        <p:grpSpPr>
          <a:xfrm>
            <a:off x="1856368" y="1959898"/>
            <a:ext cx="8071216" cy="4020431"/>
            <a:chOff x="1856368" y="2150398"/>
            <a:chExt cx="8071216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856368" y="2150398"/>
              <a:ext cx="8071216" cy="4020431"/>
              <a:chOff x="1827793" y="2531398"/>
              <a:chExt cx="8071216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827793" y="2531398"/>
                <a:ext cx="8071216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14D1A113-0D79-4134-B4B9-CB6C8C97663C}"/>
                  </a:ext>
                </a:extLst>
              </p:cNvPr>
              <p:cNvGrpSpPr/>
              <p:nvPr/>
            </p:nvGrpSpPr>
            <p:grpSpPr>
              <a:xfrm>
                <a:off x="2518536" y="4629107"/>
                <a:ext cx="3806064" cy="630644"/>
                <a:chOff x="2530469" y="3018568"/>
                <a:chExt cx="3806064" cy="630644"/>
              </a:xfrm>
            </p:grpSpPr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5AF19125-7247-44C7-8DC0-69350438EE06}"/>
                    </a:ext>
                  </a:extLst>
                </p:cNvPr>
                <p:cNvSpPr/>
                <p:nvPr/>
              </p:nvSpPr>
              <p:spPr>
                <a:xfrm>
                  <a:off x="2530469" y="3018568"/>
                  <a:ext cx="989510" cy="630644"/>
                </a:xfrm>
                <a:prstGeom prst="roundRect">
                  <a:avLst>
                    <a:gd name="adj" fmla="val 8272"/>
                  </a:avLst>
                </a:prstGeom>
                <a:solidFill>
                  <a:srgbClr val="FE06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사진</a:t>
                  </a:r>
                  <a:endParaRPr lang="en-US" altLang="ko-KR" sz="1400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3D96E513-3688-4CC0-9E6E-72FCD5942CC9}"/>
                    </a:ext>
                  </a:extLst>
                </p:cNvPr>
                <p:cNvSpPr/>
                <p:nvPr/>
              </p:nvSpPr>
              <p:spPr>
                <a:xfrm>
                  <a:off x="3519979" y="3125014"/>
                  <a:ext cx="2816554" cy="417751"/>
                </a:xfrm>
                <a:prstGeom prst="roundRect">
                  <a:avLst>
                    <a:gd name="adj" fmla="val 8272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(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카테고리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)   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제목  </a:t>
                  </a:r>
                  <a:r>
                    <a:rPr lang="en-US" altLang="ko-KR" sz="1200" dirty="0">
                      <a:solidFill>
                        <a:srgbClr val="FE06C9"/>
                      </a:solidFill>
                    </a:rPr>
                    <a:t>1</a:t>
                  </a:r>
                </a:p>
                <a:p>
                  <a:endPara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작성자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|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작성 날짜  </a:t>
                  </a:r>
                  <a:r>
                    <a:rPr lang="en-US" altLang="ko-KR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|  </a:t>
                  </a:r>
                  <a:r>
                    <a:rPr lang="ko-KR" alt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가격</a:t>
                  </a:r>
                  <a:endPara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44C4B4A4-254D-46E6-A1AD-B1ACDC687C2E}"/>
                </a:ext>
              </a:extLst>
            </p:cNvPr>
            <p:cNvSpPr/>
            <p:nvPr/>
          </p:nvSpPr>
          <p:spPr>
            <a:xfrm>
              <a:off x="2547111" y="5057968"/>
              <a:ext cx="989510" cy="630644"/>
            </a:xfrm>
            <a:prstGeom prst="roundRect">
              <a:avLst>
                <a:gd name="adj" fmla="val 827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사진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423473B-9B52-4C62-96CC-83F2F687215E}"/>
                </a:ext>
              </a:extLst>
            </p:cNvPr>
            <p:cNvSpPr/>
            <p:nvPr/>
          </p:nvSpPr>
          <p:spPr>
            <a:xfrm>
              <a:off x="3536621" y="5164415"/>
              <a:ext cx="166901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가격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A307CE-DC03-495A-A634-45FDB90D349D}"/>
              </a:ext>
            </a:extLst>
          </p:cNvPr>
          <p:cNvSpPr/>
          <p:nvPr/>
        </p:nvSpPr>
        <p:spPr>
          <a:xfrm>
            <a:off x="3564524" y="6107822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F3D40A9-BC22-44D3-9273-A5255B43066E}"/>
              </a:ext>
            </a:extLst>
          </p:cNvPr>
          <p:cNvCxnSpPr>
            <a:cxnSpLocks/>
          </p:cNvCxnSpPr>
          <p:nvPr/>
        </p:nvCxnSpPr>
        <p:spPr>
          <a:xfrm>
            <a:off x="2126853" y="47721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8D109F1-D50B-4A7D-B388-2DCD6E2BBD6D}"/>
              </a:ext>
            </a:extLst>
          </p:cNvPr>
          <p:cNvCxnSpPr>
            <a:cxnSpLocks/>
          </p:cNvCxnSpPr>
          <p:nvPr/>
        </p:nvCxnSpPr>
        <p:spPr>
          <a:xfrm>
            <a:off x="2126853" y="3970113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9E9DE1E-E18A-43B7-8DFC-AFF87212FB06}"/>
              </a:ext>
            </a:extLst>
          </p:cNvPr>
          <p:cNvCxnSpPr>
            <a:cxnSpLocks/>
          </p:cNvCxnSpPr>
          <p:nvPr/>
        </p:nvCxnSpPr>
        <p:spPr>
          <a:xfrm>
            <a:off x="2126853" y="557229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C4971D8-6C44-4DB0-A310-B598292A4DC7}"/>
              </a:ext>
            </a:extLst>
          </p:cNvPr>
          <p:cNvSpPr/>
          <p:nvPr/>
        </p:nvSpPr>
        <p:spPr>
          <a:xfrm>
            <a:off x="8285915" y="6519010"/>
            <a:ext cx="736556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내가 쓴 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5F028EF-9AA7-455E-85B8-B1175BBA71A9}"/>
              </a:ext>
            </a:extLst>
          </p:cNvPr>
          <p:cNvSpPr/>
          <p:nvPr/>
        </p:nvSpPr>
        <p:spPr>
          <a:xfrm>
            <a:off x="9157637" y="6519010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686A368-9D2A-4ACB-8464-F4BED0095948}"/>
              </a:ext>
            </a:extLst>
          </p:cNvPr>
          <p:cNvSpPr/>
          <p:nvPr/>
        </p:nvSpPr>
        <p:spPr>
          <a:xfrm>
            <a:off x="2091422" y="6500464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42957CE-9ECB-4BE0-B476-75209B5E63BD}"/>
              </a:ext>
            </a:extLst>
          </p:cNvPr>
          <p:cNvCxnSpPr>
            <a:cxnSpLocks/>
          </p:cNvCxnSpPr>
          <p:nvPr/>
        </p:nvCxnSpPr>
        <p:spPr>
          <a:xfrm>
            <a:off x="2192238" y="641811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5A7132A-D277-4B0E-AC18-E1CCF1186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00"/>
            <a:ext cx="12192000" cy="102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99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96728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58403" y="3083857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458247" y="6427915"/>
            <a:ext cx="1905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마켓 게시글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8B8F01-F9BC-4F20-85A4-56D36EEBC3A7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22" name="그래픽 21" descr="엄지척 기호 단색으로 채워진">
            <a:extLst>
              <a:ext uri="{FF2B5EF4-FFF2-40B4-BE49-F238E27FC236}">
                <a16:creationId xmlns:a16="http://schemas.microsoft.com/office/drawing/2014/main" id="{36CDF9F9-A65E-4EF6-9FE8-10D8D6F7E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0117" y="3433428"/>
            <a:ext cx="285743" cy="2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08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78882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공식마켓 </a:t>
            </a:r>
            <a:r>
              <a:rPr lang="ko-KR" altLang="en-US" sz="2000" dirty="0"/>
              <a:t>게시글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C617A40-B61F-48DD-9745-4D8B36AA50DB}"/>
              </a:ext>
            </a:extLst>
          </p:cNvPr>
          <p:cNvSpPr/>
          <p:nvPr/>
        </p:nvSpPr>
        <p:spPr>
          <a:xfrm>
            <a:off x="1856368" y="1285709"/>
            <a:ext cx="8071216" cy="4694621"/>
          </a:xfrm>
          <a:prstGeom prst="roundRect">
            <a:avLst>
              <a:gd name="adj" fmla="val 82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AAB37E3-5621-4CF4-BFAE-E8DF082533F0}"/>
              </a:ext>
            </a:extLst>
          </p:cNvPr>
          <p:cNvSpPr/>
          <p:nvPr/>
        </p:nvSpPr>
        <p:spPr>
          <a:xfrm>
            <a:off x="2476522" y="3342601"/>
            <a:ext cx="6689731" cy="201920"/>
          </a:xfrm>
          <a:prstGeom prst="roundRect">
            <a:avLst>
              <a:gd name="adj" fmla="val 827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공지사항 및 안내사항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A307CE-DC03-495A-A634-45FDB90D349D}"/>
              </a:ext>
            </a:extLst>
          </p:cNvPr>
          <p:cNvSpPr/>
          <p:nvPr/>
        </p:nvSpPr>
        <p:spPr>
          <a:xfrm>
            <a:off x="3564524" y="6107822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686A368-9D2A-4ACB-8464-F4BED0095948}"/>
              </a:ext>
            </a:extLst>
          </p:cNvPr>
          <p:cNvSpPr/>
          <p:nvPr/>
        </p:nvSpPr>
        <p:spPr>
          <a:xfrm>
            <a:off x="2091422" y="6500464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42957CE-9ECB-4BE0-B476-75209B5E63BD}"/>
              </a:ext>
            </a:extLst>
          </p:cNvPr>
          <p:cNvCxnSpPr>
            <a:cxnSpLocks/>
          </p:cNvCxnSpPr>
          <p:nvPr/>
        </p:nvCxnSpPr>
        <p:spPr>
          <a:xfrm>
            <a:off x="2192238" y="641811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4C075D0F-3816-47FD-8B3F-35A42518F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00"/>
            <a:ext cx="12192000" cy="1020398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DF102582-DB6B-43AC-B6D9-FCD4FE194863}"/>
              </a:ext>
            </a:extLst>
          </p:cNvPr>
          <p:cNvGrpSpPr/>
          <p:nvPr/>
        </p:nvGrpSpPr>
        <p:grpSpPr>
          <a:xfrm>
            <a:off x="2476522" y="3833632"/>
            <a:ext cx="6822165" cy="1490427"/>
            <a:chOff x="2463957" y="2305980"/>
            <a:chExt cx="6822165" cy="149042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4D1A113-0D79-4134-B4B9-CB6C8C97663C}"/>
                </a:ext>
              </a:extLst>
            </p:cNvPr>
            <p:cNvGrpSpPr/>
            <p:nvPr/>
          </p:nvGrpSpPr>
          <p:grpSpPr>
            <a:xfrm>
              <a:off x="2463957" y="2305980"/>
              <a:ext cx="1119552" cy="1490427"/>
              <a:chOff x="2579749" y="1169165"/>
              <a:chExt cx="1119552" cy="1490427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5AF19125-7247-44C7-8DC0-69350438EE06}"/>
                  </a:ext>
                </a:extLst>
              </p:cNvPr>
              <p:cNvSpPr/>
              <p:nvPr/>
            </p:nvSpPr>
            <p:spPr>
              <a:xfrm>
                <a:off x="2579749" y="1169165"/>
                <a:ext cx="1119552" cy="987220"/>
              </a:xfrm>
              <a:prstGeom prst="roundRect">
                <a:avLst>
                  <a:gd name="adj" fmla="val 827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2718504" y="2241841"/>
                <a:ext cx="842041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제품명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가격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CFFCFACC-45E8-485E-B01D-4C38808CA564}"/>
                </a:ext>
              </a:extLst>
            </p:cNvPr>
            <p:cNvGrpSpPr/>
            <p:nvPr/>
          </p:nvGrpSpPr>
          <p:grpSpPr>
            <a:xfrm>
              <a:off x="3888237" y="2305980"/>
              <a:ext cx="1119552" cy="1490427"/>
              <a:chOff x="2579749" y="1169165"/>
              <a:chExt cx="1119552" cy="1490427"/>
            </a:xfrm>
          </p:grpSpPr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1CF51EEF-C850-424D-8788-D27AE600D136}"/>
                  </a:ext>
                </a:extLst>
              </p:cNvPr>
              <p:cNvSpPr/>
              <p:nvPr/>
            </p:nvSpPr>
            <p:spPr>
              <a:xfrm>
                <a:off x="2579749" y="1169165"/>
                <a:ext cx="1119552" cy="987220"/>
              </a:xfrm>
              <a:prstGeom prst="roundRect">
                <a:avLst>
                  <a:gd name="adj" fmla="val 827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E87518BC-62AB-47CD-9CCA-23E58A7309FB}"/>
                  </a:ext>
                </a:extLst>
              </p:cNvPr>
              <p:cNvSpPr/>
              <p:nvPr/>
            </p:nvSpPr>
            <p:spPr>
              <a:xfrm>
                <a:off x="2718504" y="2241841"/>
                <a:ext cx="842041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제품명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가격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CDFE388-B223-4BCD-9B15-4CE5C3F9797D}"/>
                </a:ext>
              </a:extLst>
            </p:cNvPr>
            <p:cNvGrpSpPr/>
            <p:nvPr/>
          </p:nvGrpSpPr>
          <p:grpSpPr>
            <a:xfrm>
              <a:off x="5310649" y="2305980"/>
              <a:ext cx="1119552" cy="1490427"/>
              <a:chOff x="2579749" y="1169165"/>
              <a:chExt cx="1119552" cy="1490427"/>
            </a:xfrm>
          </p:grpSpPr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B3CD12B7-D1C1-4711-9E84-2F80E98522EA}"/>
                  </a:ext>
                </a:extLst>
              </p:cNvPr>
              <p:cNvSpPr/>
              <p:nvPr/>
            </p:nvSpPr>
            <p:spPr>
              <a:xfrm>
                <a:off x="2579749" y="1169165"/>
                <a:ext cx="1119552" cy="987220"/>
              </a:xfrm>
              <a:prstGeom prst="roundRect">
                <a:avLst>
                  <a:gd name="adj" fmla="val 827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4F01AA37-DDB0-402F-A6C6-958BF7ADB1BC}"/>
                  </a:ext>
                </a:extLst>
              </p:cNvPr>
              <p:cNvSpPr/>
              <p:nvPr/>
            </p:nvSpPr>
            <p:spPr>
              <a:xfrm>
                <a:off x="2718504" y="2241841"/>
                <a:ext cx="842041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제품명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가격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8D9989AA-666F-4A86-95BC-BB85028BAB8C}"/>
                </a:ext>
              </a:extLst>
            </p:cNvPr>
            <p:cNvGrpSpPr/>
            <p:nvPr/>
          </p:nvGrpSpPr>
          <p:grpSpPr>
            <a:xfrm>
              <a:off x="8166570" y="2305980"/>
              <a:ext cx="1119552" cy="1490427"/>
              <a:chOff x="2579749" y="1169165"/>
              <a:chExt cx="1119552" cy="1490427"/>
            </a:xfrm>
          </p:grpSpPr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1BA654AF-90FF-4E91-8098-B36BE0CA1BCF}"/>
                  </a:ext>
                </a:extLst>
              </p:cNvPr>
              <p:cNvSpPr/>
              <p:nvPr/>
            </p:nvSpPr>
            <p:spPr>
              <a:xfrm>
                <a:off x="2579749" y="1169165"/>
                <a:ext cx="1119552" cy="987220"/>
              </a:xfrm>
              <a:prstGeom prst="roundRect">
                <a:avLst>
                  <a:gd name="adj" fmla="val 827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E9370A86-D75D-42D5-86AF-74469795C7CB}"/>
                  </a:ext>
                </a:extLst>
              </p:cNvPr>
              <p:cNvSpPr/>
              <p:nvPr/>
            </p:nvSpPr>
            <p:spPr>
              <a:xfrm>
                <a:off x="2718504" y="2241841"/>
                <a:ext cx="842041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제품명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가격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B92652E-32E5-4112-BA3E-2C1C12387C82}"/>
                </a:ext>
              </a:extLst>
            </p:cNvPr>
            <p:cNvGrpSpPr/>
            <p:nvPr/>
          </p:nvGrpSpPr>
          <p:grpSpPr>
            <a:xfrm>
              <a:off x="6741137" y="2305980"/>
              <a:ext cx="1119552" cy="1490427"/>
              <a:chOff x="2579749" y="1169165"/>
              <a:chExt cx="1119552" cy="1490427"/>
            </a:xfrm>
          </p:grpSpPr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DE4CCDB1-7374-4869-B212-B57DAF13D035}"/>
                  </a:ext>
                </a:extLst>
              </p:cNvPr>
              <p:cNvSpPr/>
              <p:nvPr/>
            </p:nvSpPr>
            <p:spPr>
              <a:xfrm>
                <a:off x="2579749" y="1169165"/>
                <a:ext cx="1119552" cy="987220"/>
              </a:xfrm>
              <a:prstGeom prst="roundRect">
                <a:avLst>
                  <a:gd name="adj" fmla="val 827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DF894FF5-64F7-4711-A41A-780D600A9A5E}"/>
                  </a:ext>
                </a:extLst>
              </p:cNvPr>
              <p:cNvSpPr/>
              <p:nvPr/>
            </p:nvSpPr>
            <p:spPr>
              <a:xfrm>
                <a:off x="2718504" y="2241841"/>
                <a:ext cx="842041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제품명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가격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6A1F1EF-7499-49D4-AD32-D46908433B33}"/>
              </a:ext>
            </a:extLst>
          </p:cNvPr>
          <p:cNvGrpSpPr/>
          <p:nvPr/>
        </p:nvGrpSpPr>
        <p:grpSpPr>
          <a:xfrm>
            <a:off x="2264416" y="1819388"/>
            <a:ext cx="7340258" cy="1234102"/>
            <a:chOff x="2155626" y="1937738"/>
            <a:chExt cx="7340258" cy="123410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DF60BE1-B9B8-4776-A670-3AF32AD37F49}"/>
                </a:ext>
              </a:extLst>
            </p:cNvPr>
            <p:cNvSpPr/>
            <p:nvPr/>
          </p:nvSpPr>
          <p:spPr>
            <a:xfrm>
              <a:off x="2155626" y="1937738"/>
              <a:ext cx="7340258" cy="123410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공식 </a:t>
              </a:r>
              <a:r>
                <a:rPr lang="ko-KR" altLang="en-US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굿즈</a:t>
              </a: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광고 이미지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</a:t>
              </a:r>
              <a:r>
                <a:rPr lang="ko-KR" altLang="en-US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캐러셀</a:t>
              </a:r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1" name="1/2 액자 30">
              <a:extLst>
                <a:ext uri="{FF2B5EF4-FFF2-40B4-BE49-F238E27FC236}">
                  <a16:creationId xmlns:a16="http://schemas.microsoft.com/office/drawing/2014/main" id="{AC03CD2F-C0D1-42DC-BD67-534DAD483AB8}"/>
                </a:ext>
              </a:extLst>
            </p:cNvPr>
            <p:cNvSpPr/>
            <p:nvPr/>
          </p:nvSpPr>
          <p:spPr>
            <a:xfrm rot="8119599">
              <a:off x="9140596" y="2403652"/>
              <a:ext cx="245029" cy="247704"/>
            </a:xfrm>
            <a:prstGeom prst="halfFrame">
              <a:avLst>
                <a:gd name="adj1" fmla="val 21545"/>
                <a:gd name="adj2" fmla="val 1958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1/2 액자 31">
            <a:extLst>
              <a:ext uri="{FF2B5EF4-FFF2-40B4-BE49-F238E27FC236}">
                <a16:creationId xmlns:a16="http://schemas.microsoft.com/office/drawing/2014/main" id="{5349E176-7079-4ED3-A1F6-F51871CE715D}"/>
              </a:ext>
            </a:extLst>
          </p:cNvPr>
          <p:cNvSpPr/>
          <p:nvPr/>
        </p:nvSpPr>
        <p:spPr>
          <a:xfrm rot="18939301">
            <a:off x="2467166" y="2285303"/>
            <a:ext cx="245029" cy="247704"/>
          </a:xfrm>
          <a:prstGeom prst="halfFrame">
            <a:avLst>
              <a:gd name="adj1" fmla="val 21545"/>
              <a:gd name="adj2" fmla="val 1958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833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제품명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en-US" altLang="ko-KR" sz="800" dirty="0"/>
                <a:t>     </a:t>
              </a:r>
              <a:r>
                <a:rPr lang="ko-KR" altLang="en-US" sz="800" dirty="0"/>
                <a:t>제품 간단 설명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1877725" y="1824480"/>
            <a:ext cx="3303831" cy="2772683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727517" y="1647133"/>
            <a:ext cx="411753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제품명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가격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rgbClr val="FE06C9"/>
                </a:solidFill>
              </a:rPr>
              <a:t>20,000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(3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만원 이상 구매 시 무료배송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수량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600" dirty="0">
              <a:solidFill>
                <a:srgbClr val="FE06C9"/>
              </a:solidFill>
            </a:endParaRPr>
          </a:p>
          <a:p>
            <a:endParaRPr lang="en-US" altLang="ko-KR" sz="1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10005765" y="6318611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647821" y="195907"/>
            <a:ext cx="321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공식마켓 게시글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631861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45BEECD-DBDB-4627-A18D-741D41439395}"/>
              </a:ext>
            </a:extLst>
          </p:cNvPr>
          <p:cNvGrpSpPr/>
          <p:nvPr/>
        </p:nvGrpSpPr>
        <p:grpSpPr>
          <a:xfrm>
            <a:off x="5661906" y="3178440"/>
            <a:ext cx="1124277" cy="438792"/>
            <a:chOff x="5679989" y="3742084"/>
            <a:chExt cx="1124277" cy="438792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8A043E4-DA30-4525-8169-1015DC45AB46}"/>
                </a:ext>
              </a:extLst>
            </p:cNvPr>
            <p:cNvSpPr/>
            <p:nvPr/>
          </p:nvSpPr>
          <p:spPr>
            <a:xfrm>
              <a:off x="5727517" y="3742084"/>
              <a:ext cx="1047449" cy="438792"/>
            </a:xfrm>
            <a:prstGeom prst="roundRect">
              <a:avLst>
                <a:gd name="adj" fmla="val 23957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</a:t>
              </a: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D5D02D4-7858-4207-8DDE-F60DAD40B135}"/>
                </a:ext>
              </a:extLst>
            </p:cNvPr>
            <p:cNvSpPr/>
            <p:nvPr/>
          </p:nvSpPr>
          <p:spPr>
            <a:xfrm>
              <a:off x="5679989" y="3815128"/>
              <a:ext cx="343914" cy="289030"/>
            </a:xfrm>
            <a:prstGeom prst="roundRect">
              <a:avLst>
                <a:gd name="adj" fmla="val 2395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</a:rPr>
                <a:t>+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5FDC5E0-A473-4E8A-A11E-329A4CACD122}"/>
                </a:ext>
              </a:extLst>
            </p:cNvPr>
            <p:cNvSpPr/>
            <p:nvPr/>
          </p:nvSpPr>
          <p:spPr>
            <a:xfrm>
              <a:off x="6471472" y="3824448"/>
              <a:ext cx="332794" cy="274063"/>
            </a:xfrm>
            <a:prstGeom prst="roundRect">
              <a:avLst>
                <a:gd name="adj" fmla="val 2395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4541FF-6A44-4F7A-B54B-B59D0AD7CAF6}"/>
              </a:ext>
            </a:extLst>
          </p:cNvPr>
          <p:cNvSpPr/>
          <p:nvPr/>
        </p:nvSpPr>
        <p:spPr>
          <a:xfrm>
            <a:off x="6876961" y="4409321"/>
            <a:ext cx="1530864" cy="438792"/>
          </a:xfrm>
          <a:prstGeom prst="roundRect">
            <a:avLst>
              <a:gd name="adj" fmla="val 2395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장바구니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AFCAFD1-3194-4659-A841-13A3D21FF7DE}"/>
              </a:ext>
            </a:extLst>
          </p:cNvPr>
          <p:cNvSpPr/>
          <p:nvPr/>
        </p:nvSpPr>
        <p:spPr>
          <a:xfrm>
            <a:off x="8726222" y="4409321"/>
            <a:ext cx="1530864" cy="438792"/>
          </a:xfrm>
          <a:prstGeom prst="roundRect">
            <a:avLst>
              <a:gd name="adj" fmla="val 2395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바로 구매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EDDB1C7-5B27-418F-A67B-0F03D0C7AB1F}"/>
              </a:ext>
            </a:extLst>
          </p:cNvPr>
          <p:cNvCxnSpPr/>
          <p:nvPr/>
        </p:nvCxnSpPr>
        <p:spPr>
          <a:xfrm>
            <a:off x="1743031" y="4963424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DE191DC-EB0E-4F79-9D1C-3CBA284FADB1}"/>
              </a:ext>
            </a:extLst>
          </p:cNvPr>
          <p:cNvSpPr txBox="1"/>
          <p:nvPr/>
        </p:nvSpPr>
        <p:spPr>
          <a:xfrm>
            <a:off x="4286557" y="5150045"/>
            <a:ext cx="3438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 상세 설명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26754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732309" y="5930483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커뮤니티 게시글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483223C-8478-443B-9C25-30165810EDA1}"/>
              </a:ext>
            </a:extLst>
          </p:cNvPr>
          <p:cNvGrpSpPr/>
          <p:nvPr/>
        </p:nvGrpSpPr>
        <p:grpSpPr>
          <a:xfrm>
            <a:off x="1371020" y="1476274"/>
            <a:ext cx="4520955" cy="250305"/>
            <a:chOff x="2091422" y="1784954"/>
            <a:chExt cx="4520955" cy="250305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D23F97D-DCF5-4B30-9BF9-412742FBB0DC}"/>
                </a:ext>
              </a:extLst>
            </p:cNvPr>
            <p:cNvSpPr/>
            <p:nvPr/>
          </p:nvSpPr>
          <p:spPr>
            <a:xfrm>
              <a:off x="2091422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전체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AE7E820-4A17-4926-A844-8265707D4D00}"/>
                </a:ext>
              </a:extLst>
            </p:cNvPr>
            <p:cNvSpPr/>
            <p:nvPr/>
          </p:nvSpPr>
          <p:spPr>
            <a:xfrm>
              <a:off x="2746439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일반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31CA777-9BF9-4829-AFBB-4FEB8D5ACCF3}"/>
                </a:ext>
              </a:extLst>
            </p:cNvPr>
            <p:cNvSpPr/>
            <p:nvPr/>
          </p:nvSpPr>
          <p:spPr>
            <a:xfrm>
              <a:off x="3401456" y="1787609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음악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698A3988-48A6-4D8E-9A3A-FF96AAC507CF}"/>
                </a:ext>
              </a:extLst>
            </p:cNvPr>
            <p:cNvSpPr/>
            <p:nvPr/>
          </p:nvSpPr>
          <p:spPr>
            <a:xfrm>
              <a:off x="4056473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인증</a:t>
              </a:r>
              <a:r>
                <a: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</a:t>
              </a:r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후기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47BB3F0A-4B20-4E8C-81A0-0F8F1B688F6C}"/>
                </a:ext>
              </a:extLst>
            </p:cNvPr>
            <p:cNvSpPr/>
            <p:nvPr/>
          </p:nvSpPr>
          <p:spPr>
            <a:xfrm>
              <a:off x="4711490" y="1787609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질문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931907CB-3803-44B6-A919-37468C2C9F9E}"/>
                </a:ext>
              </a:extLst>
            </p:cNvPr>
            <p:cNvSpPr/>
            <p:nvPr/>
          </p:nvSpPr>
          <p:spPr>
            <a:xfrm>
              <a:off x="5366507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인기글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5FE233C-AC11-42EC-B1E4-48641AD0EBD3}"/>
                </a:ext>
              </a:extLst>
            </p:cNvPr>
            <p:cNvSpPr/>
            <p:nvPr/>
          </p:nvSpPr>
          <p:spPr>
            <a:xfrm>
              <a:off x="6021524" y="1784954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기타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15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12567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카테고리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제목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1 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12566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5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12565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5FDB5E9-5C82-461A-9EC0-E57C321EDD21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A35C245-9CD8-4E05-8523-6E297EBE9FFE}"/>
              </a:ext>
            </a:extLst>
          </p:cNvPr>
          <p:cNvSpPr/>
          <p:nvPr/>
        </p:nvSpPr>
        <p:spPr>
          <a:xfrm>
            <a:off x="8842968" y="6438637"/>
            <a:ext cx="736556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내가 쓴 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BF9801C-D62B-4764-8A6C-B0F3E722B3CD}"/>
              </a:ext>
            </a:extLst>
          </p:cNvPr>
          <p:cNvSpPr/>
          <p:nvPr/>
        </p:nvSpPr>
        <p:spPr>
          <a:xfrm>
            <a:off x="9714690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47CA128-36AD-4FA3-B21A-45201B868FCE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7550907-932F-4518-88EC-BFA08F0ACEA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BE85AC9D-2942-4DB2-932F-B4E5887C8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00"/>
            <a:ext cx="12192000" cy="102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5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5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16458" y="3067873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45050" y="6351774"/>
            <a:ext cx="263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커뮤니티 게시글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E15A8-2044-4ACB-BDE5-37D326631916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3" name="그래픽 2" descr="엄지척 기호 단색으로 채워진">
            <a:extLst>
              <a:ext uri="{FF2B5EF4-FFF2-40B4-BE49-F238E27FC236}">
                <a16:creationId xmlns:a16="http://schemas.microsoft.com/office/drawing/2014/main" id="{DD522C12-EB27-4571-A5A1-1502A409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537496"/>
            <a:ext cx="285743" cy="2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09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15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12567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카테고리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제목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1 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12566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5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12565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E78A515-4310-4AE3-9F88-B389F3B13EDD}"/>
              </a:ext>
            </a:extLst>
          </p:cNvPr>
          <p:cNvGrpSpPr/>
          <p:nvPr/>
        </p:nvGrpSpPr>
        <p:grpSpPr>
          <a:xfrm>
            <a:off x="1534688" y="1485678"/>
            <a:ext cx="5830989" cy="254148"/>
            <a:chOff x="0" y="1397194"/>
            <a:chExt cx="5830989" cy="25414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44E1712-B762-48C8-9BFC-D93C47ACDEC8}"/>
                </a:ext>
              </a:extLst>
            </p:cNvPr>
            <p:cNvGrpSpPr/>
            <p:nvPr/>
          </p:nvGrpSpPr>
          <p:grpSpPr>
            <a:xfrm>
              <a:off x="0" y="1397194"/>
              <a:ext cx="5175972" cy="254148"/>
              <a:chOff x="935748" y="1284349"/>
              <a:chExt cx="5175972" cy="254148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8483223C-8478-443B-9C25-30165810EDA1}"/>
                  </a:ext>
                </a:extLst>
              </p:cNvPr>
              <p:cNvGrpSpPr/>
              <p:nvPr/>
            </p:nvGrpSpPr>
            <p:grpSpPr>
              <a:xfrm>
                <a:off x="935748" y="1288192"/>
                <a:ext cx="4520955" cy="250305"/>
                <a:chOff x="2091422" y="1784954"/>
                <a:chExt cx="4520955" cy="250305"/>
              </a:xfrm>
            </p:grpSpPr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BD23F97D-DCF5-4B30-9BF9-412742FBB0DC}"/>
                    </a:ext>
                  </a:extLst>
                </p:cNvPr>
                <p:cNvSpPr/>
                <p:nvPr/>
              </p:nvSpPr>
              <p:spPr>
                <a:xfrm>
                  <a:off x="2091422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전체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FAE7E820-4A17-4926-A844-8265707D4D00}"/>
                    </a:ext>
                  </a:extLst>
                </p:cNvPr>
                <p:cNvSpPr/>
                <p:nvPr/>
              </p:nvSpPr>
              <p:spPr>
                <a:xfrm>
                  <a:off x="2746439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발라드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231CA777-9BF9-4829-AFBB-4FEB8D5ACCF3}"/>
                    </a:ext>
                  </a:extLst>
                </p:cNvPr>
                <p:cNvSpPr/>
                <p:nvPr/>
              </p:nvSpPr>
              <p:spPr>
                <a:xfrm>
                  <a:off x="3401456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랩</a:t>
                  </a:r>
                  <a:r>
                    <a: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/</a:t>
                  </a:r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힙합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698A3988-48A6-4D8E-9A3A-FF96AAC507CF}"/>
                    </a:ext>
                  </a:extLst>
                </p:cNvPr>
                <p:cNvSpPr/>
                <p:nvPr/>
              </p:nvSpPr>
              <p:spPr>
                <a:xfrm>
                  <a:off x="4056473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R&amp;B/Soul</a:t>
                  </a:r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47BB3F0A-4B20-4E8C-81A0-0F8F1B688F6C}"/>
                    </a:ext>
                  </a:extLst>
                </p:cNvPr>
                <p:cNvSpPr/>
                <p:nvPr/>
              </p:nvSpPr>
              <p:spPr>
                <a:xfrm>
                  <a:off x="4711490" y="1787609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댄스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4" name="사각형: 둥근 모서리 43">
                  <a:extLst>
                    <a:ext uri="{FF2B5EF4-FFF2-40B4-BE49-F238E27FC236}">
                      <a16:creationId xmlns:a16="http://schemas.microsoft.com/office/drawing/2014/main" id="{931907CB-3803-44B6-A919-37468C2C9F9E}"/>
                    </a:ext>
                  </a:extLst>
                </p:cNvPr>
                <p:cNvSpPr/>
                <p:nvPr/>
              </p:nvSpPr>
              <p:spPr>
                <a:xfrm>
                  <a:off x="5366507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인디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35FE233C-AC11-42EC-B1E4-48641AD0EBD3}"/>
                    </a:ext>
                  </a:extLst>
                </p:cNvPr>
                <p:cNvSpPr/>
                <p:nvPr/>
              </p:nvSpPr>
              <p:spPr>
                <a:xfrm>
                  <a:off x="6021524" y="1784954"/>
                  <a:ext cx="590853" cy="2476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록</a:t>
                  </a:r>
                  <a:r>
                    <a:rPr lang="en-US" altLang="ko-KR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/</a:t>
                  </a:r>
                  <a:r>
                    <a:rPr lang="ko-KR" altLang="en-US" sz="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메탈</a:t>
                  </a:r>
                  <a:endPara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3A11087A-F97F-4837-A5C3-8C38FF10FA5A}"/>
                  </a:ext>
                </a:extLst>
              </p:cNvPr>
              <p:cNvSpPr/>
              <p:nvPr/>
            </p:nvSpPr>
            <p:spPr>
              <a:xfrm>
                <a:off x="5520867" y="128434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pop</a:t>
                </a:r>
              </a:p>
            </p:txBody>
          </p:sp>
        </p:grp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8D11DD58-62FC-4071-88B6-829B5457354C}"/>
                </a:ext>
              </a:extLst>
            </p:cNvPr>
            <p:cNvSpPr/>
            <p:nvPr/>
          </p:nvSpPr>
          <p:spPr>
            <a:xfrm>
              <a:off x="5240136" y="1402301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기타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8B81763C-8275-4906-870A-6D2B531D6530}"/>
              </a:ext>
            </a:extLst>
          </p:cNvPr>
          <p:cNvSpPr/>
          <p:nvPr/>
        </p:nvSpPr>
        <p:spPr>
          <a:xfrm>
            <a:off x="3855245" y="3969803"/>
            <a:ext cx="119062" cy="114629"/>
          </a:xfrm>
          <a:prstGeom prst="flowChartConnector">
            <a:avLst/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▶</a:t>
            </a:r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963B2D71-B730-4E7C-9EC0-496E74B67170}"/>
              </a:ext>
            </a:extLst>
          </p:cNvPr>
          <p:cNvSpPr/>
          <p:nvPr/>
        </p:nvSpPr>
        <p:spPr>
          <a:xfrm>
            <a:off x="3623715" y="4751109"/>
            <a:ext cx="119062" cy="114629"/>
          </a:xfrm>
          <a:prstGeom prst="flowChartConnector">
            <a:avLst/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▶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A4892A2-F89A-48C3-830F-5B4515381B23}"/>
              </a:ext>
            </a:extLst>
          </p:cNvPr>
          <p:cNvSpPr/>
          <p:nvPr/>
        </p:nvSpPr>
        <p:spPr>
          <a:xfrm>
            <a:off x="8842968" y="6438637"/>
            <a:ext cx="736556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내가 쓴 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E8E3D31-23D8-47F7-87C4-BFAA6DD58C7D}"/>
              </a:ext>
            </a:extLst>
          </p:cNvPr>
          <p:cNvSpPr/>
          <p:nvPr/>
        </p:nvSpPr>
        <p:spPr>
          <a:xfrm>
            <a:off x="9714690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03590" y="5674895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작업물</a:t>
            </a:r>
            <a:r>
              <a:rPr lang="ko-KR" altLang="en-US" sz="2000" dirty="0"/>
              <a:t> 게시글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46CDE46-7866-4897-8E64-619D42E60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00"/>
            <a:ext cx="12192000" cy="102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2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B7B9F291-F706-43DD-8F43-78FE20EE1029}"/>
              </a:ext>
            </a:extLst>
          </p:cNvPr>
          <p:cNvGrpSpPr/>
          <p:nvPr/>
        </p:nvGrpSpPr>
        <p:grpSpPr>
          <a:xfrm>
            <a:off x="1701959" y="1518034"/>
            <a:ext cx="4277178" cy="2483288"/>
            <a:chOff x="6742270" y="4369201"/>
            <a:chExt cx="3162300" cy="143724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6742270" y="4369201"/>
              <a:ext cx="3162300" cy="1437240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미리보기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(5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사각형: 둥근 위쪽 모서리 22">
              <a:extLst>
                <a:ext uri="{FF2B5EF4-FFF2-40B4-BE49-F238E27FC236}">
                  <a16:creationId xmlns:a16="http://schemas.microsoft.com/office/drawing/2014/main" id="{218BDB78-D7F2-4E97-8CCB-BBA9D2C3EEB8}"/>
                </a:ext>
              </a:extLst>
            </p:cNvPr>
            <p:cNvSpPr/>
            <p:nvPr/>
          </p:nvSpPr>
          <p:spPr>
            <a:xfrm>
              <a:off x="6742270" y="4369201"/>
              <a:ext cx="3162300" cy="2281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인기 게시글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344EAF8-5ED6-47A1-B3C5-F06E3C138C5B}"/>
              </a:ext>
            </a:extLst>
          </p:cNvPr>
          <p:cNvGrpSpPr/>
          <p:nvPr/>
        </p:nvGrpSpPr>
        <p:grpSpPr>
          <a:xfrm>
            <a:off x="2322445" y="4668377"/>
            <a:ext cx="7663221" cy="1971027"/>
            <a:chOff x="1074057" y="4502345"/>
            <a:chExt cx="7663221" cy="1971027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E09E877-2070-4C5B-89FE-5CB7DBA75258}"/>
                </a:ext>
              </a:extLst>
            </p:cNvPr>
            <p:cNvSpPr/>
            <p:nvPr/>
          </p:nvSpPr>
          <p:spPr>
            <a:xfrm>
              <a:off x="1074057" y="4502345"/>
              <a:ext cx="1371601" cy="1971027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포스터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7157C4E2-59F3-44AD-AC98-09CE56DDA346}"/>
                </a:ext>
              </a:extLst>
            </p:cNvPr>
            <p:cNvSpPr/>
            <p:nvPr/>
          </p:nvSpPr>
          <p:spPr>
            <a:xfrm>
              <a:off x="2650216" y="4502345"/>
              <a:ext cx="1371601" cy="1971027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포스터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56097321-2974-417E-A5E8-F9879377A3DD}"/>
                </a:ext>
              </a:extLst>
            </p:cNvPr>
            <p:cNvSpPr/>
            <p:nvPr/>
          </p:nvSpPr>
          <p:spPr>
            <a:xfrm>
              <a:off x="4226377" y="4502345"/>
              <a:ext cx="1371601" cy="1971027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포스터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8DC2561-D716-4564-9064-4A5F3AAD7477}"/>
                </a:ext>
              </a:extLst>
            </p:cNvPr>
            <p:cNvSpPr/>
            <p:nvPr/>
          </p:nvSpPr>
          <p:spPr>
            <a:xfrm>
              <a:off x="5802538" y="4502345"/>
              <a:ext cx="1371601" cy="1971027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포스터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270E08ED-8766-4079-AAEC-184D6CF0EBE6}"/>
                </a:ext>
              </a:extLst>
            </p:cNvPr>
            <p:cNvSpPr/>
            <p:nvPr/>
          </p:nvSpPr>
          <p:spPr>
            <a:xfrm>
              <a:off x="7365677" y="4502345"/>
              <a:ext cx="1371601" cy="1971027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포스터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44C0689-5BD3-442C-9D8B-A6B131994F2B}"/>
              </a:ext>
            </a:extLst>
          </p:cNvPr>
          <p:cNvGrpSpPr/>
          <p:nvPr/>
        </p:nvGrpSpPr>
        <p:grpSpPr>
          <a:xfrm>
            <a:off x="6417420" y="1536177"/>
            <a:ext cx="4277178" cy="2483288"/>
            <a:chOff x="6742270" y="4369201"/>
            <a:chExt cx="3162300" cy="1437240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75F61F5D-342B-4353-AD59-BB16BEF447AB}"/>
                </a:ext>
              </a:extLst>
            </p:cNvPr>
            <p:cNvSpPr/>
            <p:nvPr/>
          </p:nvSpPr>
          <p:spPr>
            <a:xfrm>
              <a:off x="6742270" y="4369201"/>
              <a:ext cx="3162300" cy="1437240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미리보기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(5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사각형: 둥근 위쪽 모서리 37">
              <a:extLst>
                <a:ext uri="{FF2B5EF4-FFF2-40B4-BE49-F238E27FC236}">
                  <a16:creationId xmlns:a16="http://schemas.microsoft.com/office/drawing/2014/main" id="{8307FFEF-A58A-4AC0-BBFA-17DF48E293AB}"/>
                </a:ext>
              </a:extLst>
            </p:cNvPr>
            <p:cNvSpPr/>
            <p:nvPr/>
          </p:nvSpPr>
          <p:spPr>
            <a:xfrm>
              <a:off x="6742270" y="4369201"/>
              <a:ext cx="3162300" cy="2281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작업실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44EB9DF-E020-4069-A770-3CF926224591}"/>
              </a:ext>
            </a:extLst>
          </p:cNvPr>
          <p:cNvSpPr txBox="1"/>
          <p:nvPr/>
        </p:nvSpPr>
        <p:spPr>
          <a:xfrm>
            <a:off x="4746171" y="4149214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공연 일정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441542" y="64175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메인 페이지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B5EDFBE-42C5-4032-A802-5DB237550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662"/>
            <a:ext cx="12192000" cy="106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84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64845"/>
            <a:ext cx="4635104" cy="1220648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작업물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</a:rPr>
              <a:t>youtube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링크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음악 재생 파일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77453" y="3025135"/>
            <a:ext cx="200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작성자</a:t>
            </a:r>
            <a:r>
              <a:rPr lang="en-US" altLang="ko-KR" sz="900" dirty="0">
                <a:solidFill>
                  <a:srgbClr val="FE06C9"/>
                </a:solidFill>
              </a:rPr>
              <a:t>11)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11</a:t>
            </a:r>
            <a:r>
              <a:rPr lang="ko-KR" altLang="en-US" sz="1200" dirty="0"/>
              <a:t>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작업물</a:t>
            </a:r>
            <a:r>
              <a:rPr lang="ko-KR" altLang="en-US" sz="2000" dirty="0"/>
              <a:t> 게시글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BA7FF0-EF98-4E2D-9294-9ADD1CCF0B04}"/>
              </a:ext>
            </a:extLst>
          </p:cNvPr>
          <p:cNvSpPr txBox="1"/>
          <p:nvPr/>
        </p:nvSpPr>
        <p:spPr>
          <a:xfrm>
            <a:off x="9845049" y="1042586"/>
            <a:ext cx="702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  </a:t>
            </a:r>
            <a:r>
              <a:rPr lang="en-US" altLang="ko-KR" sz="1000" dirty="0">
                <a:solidFill>
                  <a:srgbClr val="FE06C9"/>
                </a:solidFill>
              </a:rPr>
              <a:t>1</a:t>
            </a:r>
            <a:endParaRPr lang="ko-KR" altLang="en-US" sz="1000" dirty="0"/>
          </a:p>
        </p:txBody>
      </p:sp>
      <p:pic>
        <p:nvPicPr>
          <p:cNvPr id="25" name="그래픽 24" descr="엄지척 기호 단색으로 채워진">
            <a:extLst>
              <a:ext uri="{FF2B5EF4-FFF2-40B4-BE49-F238E27FC236}">
                <a16:creationId xmlns:a16="http://schemas.microsoft.com/office/drawing/2014/main" id="{35407DC7-7B07-4721-A4D0-21F27824C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56" y="3394621"/>
            <a:ext cx="285743" cy="2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7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501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공지사항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제목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 	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관리자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500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공지사항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499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공지사항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812217" y="6379823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공지사항 게시글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AB9E61B-9E77-41F4-BEF3-B8151CAD9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00"/>
            <a:ext cx="12192000" cy="102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07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관리자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</a:t>
              </a:r>
              <a:r>
                <a:rPr lang="en-US" altLang="ko-KR" sz="800" dirty="0"/>
                <a:t>10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공지사항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749829" y="2365830"/>
            <a:ext cx="4635104" cy="1764156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사진 파일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064300" y="4613594"/>
            <a:ext cx="200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게시글 내용</a:t>
            </a:r>
            <a:endParaRPr lang="en-US" altLang="ko-KR" sz="16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6090815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1831159" y="5829857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810658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공지사항 게시글</a:t>
            </a:r>
          </a:p>
        </p:txBody>
      </p:sp>
    </p:spTree>
    <p:extLst>
      <p:ext uri="{BB962C8B-B14F-4D97-AF65-F5344CB8AC3E}">
        <p14:creationId xmlns:p14="http://schemas.microsoft.com/office/powerpoint/2010/main" val="259819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15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12567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카테고리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비밀글입니다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.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1 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AAB37E3-5621-4CF4-BFAE-E8DF082533F0}"/>
                  </a:ext>
                </a:extLst>
              </p:cNvPr>
              <p:cNvSpPr/>
              <p:nvPr/>
            </p:nvSpPr>
            <p:spPr>
              <a:xfrm>
                <a:off x="2518536" y="2920077"/>
                <a:ext cx="6689731" cy="707006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공지사항 및 안내사항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12566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2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12565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카테고리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비밀글입니다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1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E78A515-4310-4AE3-9F88-B389F3B13EDD}"/>
              </a:ext>
            </a:extLst>
          </p:cNvPr>
          <p:cNvGrpSpPr/>
          <p:nvPr/>
        </p:nvGrpSpPr>
        <p:grpSpPr>
          <a:xfrm>
            <a:off x="1534688" y="1489521"/>
            <a:ext cx="3865938" cy="250305"/>
            <a:chOff x="0" y="1401037"/>
            <a:chExt cx="3865938" cy="25030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483223C-8478-443B-9C25-30165810EDA1}"/>
                </a:ext>
              </a:extLst>
            </p:cNvPr>
            <p:cNvGrpSpPr/>
            <p:nvPr/>
          </p:nvGrpSpPr>
          <p:grpSpPr>
            <a:xfrm>
              <a:off x="0" y="1401037"/>
              <a:ext cx="3210921" cy="250305"/>
              <a:chOff x="2091422" y="1784954"/>
              <a:chExt cx="3210921" cy="250305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BD23F97D-DCF5-4B30-9BF9-412742FBB0DC}"/>
                  </a:ext>
                </a:extLst>
              </p:cNvPr>
              <p:cNvSpPr/>
              <p:nvPr/>
            </p:nvSpPr>
            <p:spPr>
              <a:xfrm>
                <a:off x="2091422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전체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FAE7E820-4A17-4926-A844-8265707D4D00}"/>
                  </a:ext>
                </a:extLst>
              </p:cNvPr>
              <p:cNvSpPr/>
              <p:nvPr/>
            </p:nvSpPr>
            <p:spPr>
              <a:xfrm>
                <a:off x="2746439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문의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231CA777-9BF9-4829-AFBB-4FEB8D5ACCF3}"/>
                  </a:ext>
                </a:extLst>
              </p:cNvPr>
              <p:cNvSpPr/>
              <p:nvPr/>
            </p:nvSpPr>
            <p:spPr>
              <a:xfrm>
                <a:off x="3401456" y="178760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신고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698A3988-48A6-4D8E-9A3A-FF96AAC507CF}"/>
                  </a:ext>
                </a:extLst>
              </p:cNvPr>
              <p:cNvSpPr/>
              <p:nvPr/>
            </p:nvSpPr>
            <p:spPr>
              <a:xfrm>
                <a:off x="4056473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제안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47BB3F0A-4B20-4E8C-81A0-0F8F1B688F6C}"/>
                  </a:ext>
                </a:extLst>
              </p:cNvPr>
              <p:cNvSpPr/>
              <p:nvPr/>
            </p:nvSpPr>
            <p:spPr>
              <a:xfrm>
                <a:off x="4711490" y="178760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인증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8D11DD58-62FC-4071-88B6-829B5457354C}"/>
                </a:ext>
              </a:extLst>
            </p:cNvPr>
            <p:cNvSpPr/>
            <p:nvPr/>
          </p:nvSpPr>
          <p:spPr>
            <a:xfrm>
              <a:off x="3275085" y="1401037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기타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A4892A2-F89A-48C3-830F-5B4515381B23}"/>
              </a:ext>
            </a:extLst>
          </p:cNvPr>
          <p:cNvSpPr/>
          <p:nvPr/>
        </p:nvSpPr>
        <p:spPr>
          <a:xfrm>
            <a:off x="8842968" y="6438637"/>
            <a:ext cx="736556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내가 쓴 글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E8E3D31-23D8-47F7-87C4-BFAA6DD58C7D}"/>
              </a:ext>
            </a:extLst>
          </p:cNvPr>
          <p:cNvSpPr/>
          <p:nvPr/>
        </p:nvSpPr>
        <p:spPr>
          <a:xfrm>
            <a:off x="9714690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660145" y="5883856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운영 참여 게시글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9DCCD0B-DB29-4347-B004-D9E65637B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00"/>
            <a:ext cx="12192000" cy="102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95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작성자</a:t>
              </a:r>
              <a:r>
                <a:rPr lang="en-US" altLang="ko-KR" sz="800" dirty="0"/>
                <a:t>22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댓글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카테고리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689747" y="1673234"/>
            <a:ext cx="4635104" cy="1220648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377453" y="3041914"/>
            <a:ext cx="137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게시글 내용</a:t>
            </a:r>
            <a:endParaRPr lang="en-US" altLang="ko-KR" sz="1600" dirty="0"/>
          </a:p>
          <a:p>
            <a:endParaRPr lang="en-US" altLang="ko-KR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40549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B3C511-FAB1-4478-B26E-84601E656FA5}"/>
              </a:ext>
            </a:extLst>
          </p:cNvPr>
          <p:cNvSpPr txBox="1"/>
          <p:nvPr/>
        </p:nvSpPr>
        <p:spPr>
          <a:xfrm>
            <a:off x="1743031" y="3749196"/>
            <a:ext cx="781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댓글</a:t>
            </a:r>
            <a:r>
              <a:rPr lang="ko-KR" altLang="en-US" sz="15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0DFC7D-6008-4DFC-88AE-EAB5911AA4BF}"/>
              </a:ext>
            </a:extLst>
          </p:cNvPr>
          <p:cNvSpPr/>
          <p:nvPr/>
        </p:nvSpPr>
        <p:spPr>
          <a:xfrm>
            <a:off x="3661127" y="5881954"/>
            <a:ext cx="4663724" cy="707886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986917" y="3813136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D7A0CE-9A81-49E5-90C0-BAFF0D24470A}"/>
              </a:ext>
            </a:extLst>
          </p:cNvPr>
          <p:cNvSpPr txBox="1"/>
          <p:nvPr/>
        </p:nvSpPr>
        <p:spPr>
          <a:xfrm>
            <a:off x="2556270" y="6089549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en-US" altLang="ko-KR" sz="14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B206B5-9D75-4D2F-8826-B45416C111B8}"/>
              </a:ext>
            </a:extLst>
          </p:cNvPr>
          <p:cNvSpPr/>
          <p:nvPr/>
        </p:nvSpPr>
        <p:spPr>
          <a:xfrm>
            <a:off x="8477250" y="5881954"/>
            <a:ext cx="666589" cy="70788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작성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57313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416AE09-CDCA-4046-B796-716B62B88B51}"/>
              </a:ext>
            </a:extLst>
          </p:cNvPr>
          <p:cNvCxnSpPr/>
          <p:nvPr/>
        </p:nvCxnSpPr>
        <p:spPr>
          <a:xfrm>
            <a:off x="1790497" y="4931281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2A0A1-89FD-4B06-AD7C-254885BB43EF}"/>
              </a:ext>
            </a:extLst>
          </p:cNvPr>
          <p:cNvSpPr txBox="1"/>
          <p:nvPr/>
        </p:nvSpPr>
        <p:spPr>
          <a:xfrm>
            <a:off x="1943011" y="4968864"/>
            <a:ext cx="2333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@(</a:t>
            </a:r>
            <a:r>
              <a:rPr lang="ko-KR" altLang="en-US" sz="900" dirty="0">
                <a:solidFill>
                  <a:srgbClr val="FE06C9"/>
                </a:solidFill>
              </a:rPr>
              <a:t>운영자</a:t>
            </a:r>
            <a:r>
              <a:rPr lang="en-US" altLang="ko-KR" sz="900" dirty="0">
                <a:solidFill>
                  <a:srgbClr val="FE06C9"/>
                </a:solidFill>
              </a:rPr>
              <a:t>)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22</a:t>
            </a:r>
            <a:r>
              <a:rPr lang="ko-KR" altLang="en-US" sz="1200" dirty="0"/>
              <a:t> </a:t>
            </a:r>
            <a:r>
              <a:rPr lang="en-US" altLang="ko-KR" sz="900" dirty="0">
                <a:solidFill>
                  <a:srgbClr val="FE06C9"/>
                </a:solidFill>
              </a:rPr>
              <a:t>(</a:t>
            </a:r>
            <a:r>
              <a:rPr lang="ko-KR" altLang="en-US" sz="900" dirty="0">
                <a:solidFill>
                  <a:srgbClr val="FE06C9"/>
                </a:solidFill>
              </a:rPr>
              <a:t>글쓴이</a:t>
            </a:r>
            <a:r>
              <a:rPr lang="en-US" altLang="ko-KR" sz="900" dirty="0">
                <a:solidFill>
                  <a:srgbClr val="FE06C9"/>
                </a:solidFill>
              </a:rPr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4F5E0-FBC2-49C5-A2E1-564A57DF3F3E}"/>
              </a:ext>
            </a:extLst>
          </p:cNvPr>
          <p:cNvSpPr txBox="1"/>
          <p:nvPr/>
        </p:nvSpPr>
        <p:spPr>
          <a:xfrm>
            <a:off x="1766843" y="4109943"/>
            <a:ext cx="1514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운영자 </a:t>
            </a:r>
            <a:endParaRPr lang="en-US" altLang="ko-KR" sz="900" dirty="0">
              <a:solidFill>
                <a:srgbClr val="FE06C9"/>
              </a:solidFill>
            </a:endParaRPr>
          </a:p>
          <a:p>
            <a:r>
              <a:rPr lang="en-US" altLang="ko-KR" sz="1600" dirty="0"/>
              <a:t>     </a:t>
            </a:r>
            <a:r>
              <a:rPr lang="ko-KR" altLang="en-US" sz="1000" dirty="0"/>
              <a:t>댓글 내용</a:t>
            </a:r>
            <a:r>
              <a:rPr lang="en-US" altLang="ko-KR" sz="1600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78549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운영 참여 </a:t>
            </a:r>
            <a:r>
              <a:rPr lang="ko-KR" altLang="en-US" sz="2000" dirty="0"/>
              <a:t>게시글</a:t>
            </a:r>
          </a:p>
        </p:txBody>
      </p:sp>
    </p:spTree>
    <p:extLst>
      <p:ext uri="{BB962C8B-B14F-4D97-AF65-F5344CB8AC3E}">
        <p14:creationId xmlns:p14="http://schemas.microsoft.com/office/powerpoint/2010/main" val="1645440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78549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받은 </a:t>
            </a:r>
            <a:r>
              <a:rPr lang="ko-KR" altLang="en-US" sz="2000" dirty="0" err="1"/>
              <a:t>쪽지함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6EA1551-B52C-47F6-8E64-0FC237A34ABB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3280229" y="264415"/>
                <a:chExt cx="6676570" cy="5789071"/>
              </a:xfrm>
            </p:grpSpPr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41A84755-9347-49A1-8937-CB6B03BED00C}"/>
                    </a:ext>
                  </a:extLst>
                </p:cNvPr>
                <p:cNvGrpSpPr/>
                <p:nvPr/>
              </p:nvGrpSpPr>
              <p:grpSpPr>
                <a:xfrm>
                  <a:off x="3280229" y="264415"/>
                  <a:ext cx="6676570" cy="5789071"/>
                  <a:chOff x="6742270" y="4369201"/>
                  <a:chExt cx="3249271" cy="1325320"/>
                </a:xfrm>
              </p:grpSpPr>
              <p:sp>
                <p:nvSpPr>
                  <p:cNvPr id="45" name="사각형: 둥근 모서리 44">
                    <a:extLst>
                      <a:ext uri="{FF2B5EF4-FFF2-40B4-BE49-F238E27FC236}">
                        <a16:creationId xmlns:a16="http://schemas.microsoft.com/office/drawing/2014/main" id="{7F90125F-C9CD-4BA2-8B11-E513D70AD7AD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325320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6" name="사각형: 둥근 위쪽 모서리 45">
                    <a:extLst>
                      <a:ext uri="{FF2B5EF4-FFF2-40B4-BE49-F238E27FC236}">
                        <a16:creationId xmlns:a16="http://schemas.microsoft.com/office/drawing/2014/main" id="{7826E159-DD6B-44A4-ABB4-E96A95F80C70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5672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00" dirty="0"/>
                      <a:t>     받은 </a:t>
                    </a:r>
                    <a:r>
                      <a:rPr lang="ko-KR" altLang="en-US" sz="1000" dirty="0" err="1"/>
                      <a:t>쪽지함</a:t>
                    </a:r>
                    <a:r>
                      <a:rPr lang="ko-KR" altLang="en-US" sz="1000" dirty="0"/>
                      <a:t> </a:t>
                    </a:r>
                    <a:r>
                      <a:rPr lang="en-US" altLang="ko-KR" sz="1000" dirty="0"/>
                      <a:t>(</a:t>
                    </a:r>
                    <a:r>
                      <a:rPr lang="ko-KR" altLang="en-US" sz="1000" dirty="0"/>
                      <a:t>전체 </a:t>
                    </a:r>
                    <a:r>
                      <a:rPr lang="en-US" altLang="ko-KR" sz="1000" dirty="0"/>
                      <a:t>1</a:t>
                    </a:r>
                    <a:r>
                      <a:rPr lang="ko-KR" altLang="en-US" sz="1000" dirty="0"/>
                      <a:t>통</a:t>
                    </a:r>
                    <a:r>
                      <a:rPr lang="en-US" altLang="ko-KR" sz="1000" dirty="0"/>
                      <a:t>)</a:t>
                    </a:r>
                    <a:r>
                      <a:rPr lang="ko-KR" altLang="en-US" sz="1000" dirty="0"/>
                      <a:t>  </a:t>
                    </a:r>
                  </a:p>
                </p:txBody>
              </p: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59E023B-E9E0-4172-B510-8417EE3582B8}"/>
                    </a:ext>
                  </a:extLst>
                </p:cNvPr>
                <p:cNvSpPr txBox="1"/>
                <p:nvPr/>
              </p:nvSpPr>
              <p:spPr>
                <a:xfrm>
                  <a:off x="3599820" y="1069264"/>
                  <a:ext cx="754933" cy="455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/>
                    <a:t>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325189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65678F-2C1A-4037-98E5-E40A47E2CEA7}"/>
              </a:ext>
            </a:extLst>
          </p:cNvPr>
          <p:cNvSpPr/>
          <p:nvPr/>
        </p:nvSpPr>
        <p:spPr>
          <a:xfrm>
            <a:off x="2692400" y="238848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3019675" y="2912320"/>
            <a:ext cx="1257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보낸 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받은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1612902" y="976732"/>
            <a:ext cx="676273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1044148-3829-487A-AFDE-D44AEDA66A16}"/>
              </a:ext>
            </a:extLst>
          </p:cNvPr>
          <p:cNvSpPr/>
          <p:nvPr/>
        </p:nvSpPr>
        <p:spPr>
          <a:xfrm>
            <a:off x="2745161" y="2738258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3345304"/>
            <a:ext cx="914400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선택 쪽지 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</p:spTree>
    <p:extLst>
      <p:ext uri="{BB962C8B-B14F-4D97-AF65-F5344CB8AC3E}">
        <p14:creationId xmlns:p14="http://schemas.microsoft.com/office/powerpoint/2010/main" val="415620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받은 쪽지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41A84755-9347-49A1-8937-CB6B03BED00C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6742270" y="4369201"/>
                <a:chExt cx="3249271" cy="1325320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7F90125F-C9CD-4BA2-8B11-E513D70AD7AD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2532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6" name="사각형: 둥근 위쪽 모서리 45">
                  <a:extLst>
                    <a:ext uri="{FF2B5EF4-FFF2-40B4-BE49-F238E27FC236}">
                      <a16:creationId xmlns:a16="http://schemas.microsoft.com/office/drawing/2014/main" id="{7826E159-DD6B-44A4-ABB4-E96A95F80C7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5672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 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489654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8470083" y="2645249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1616869" y="976732"/>
            <a:ext cx="67627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5009004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보관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AED63A2-224C-4982-AD30-CFECA5ECCA73}"/>
              </a:ext>
            </a:extLst>
          </p:cNvPr>
          <p:cNvSpPr/>
          <p:nvPr/>
        </p:nvSpPr>
        <p:spPr>
          <a:xfrm>
            <a:off x="8470084" y="5009004"/>
            <a:ext cx="613594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답장하기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68866DA-B3F1-41E7-BE61-69DB1F0CF0C7}"/>
              </a:ext>
            </a:extLst>
          </p:cNvPr>
          <p:cNvSpPr/>
          <p:nvPr/>
        </p:nvSpPr>
        <p:spPr>
          <a:xfrm>
            <a:off x="1663700" y="5428540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목록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6B39F9-04E0-4DF0-946A-0080081698FB}"/>
              </a:ext>
            </a:extLst>
          </p:cNvPr>
          <p:cNvCxnSpPr>
            <a:cxnSpLocks/>
          </p:cNvCxnSpPr>
          <p:nvPr/>
        </p:nvCxnSpPr>
        <p:spPr>
          <a:xfrm>
            <a:off x="2503172" y="3214067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64409C-67F6-4D61-93CD-F4010691FCF8}"/>
              </a:ext>
            </a:extLst>
          </p:cNvPr>
          <p:cNvSpPr txBox="1"/>
          <p:nvPr/>
        </p:nvSpPr>
        <p:spPr>
          <a:xfrm>
            <a:off x="2542573" y="3278488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쪽지 내용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5B8D7FD-7BFC-4966-B04C-9C8A5C6BFDE0}"/>
              </a:ext>
            </a:extLst>
          </p:cNvPr>
          <p:cNvSpPr/>
          <p:nvPr/>
        </p:nvSpPr>
        <p:spPr>
          <a:xfrm>
            <a:off x="3145888" y="5009003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75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78549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보낸 </a:t>
            </a:r>
            <a:r>
              <a:rPr lang="ko-KR" altLang="en-US" sz="2000" dirty="0" err="1"/>
              <a:t>쪽지함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6EA1551-B52C-47F6-8E64-0FC237A34ABB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3280229" y="264415"/>
                <a:chExt cx="6676570" cy="5789071"/>
              </a:xfrm>
            </p:grpSpPr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41A84755-9347-49A1-8937-CB6B03BED00C}"/>
                    </a:ext>
                  </a:extLst>
                </p:cNvPr>
                <p:cNvGrpSpPr/>
                <p:nvPr/>
              </p:nvGrpSpPr>
              <p:grpSpPr>
                <a:xfrm>
                  <a:off x="3280229" y="264415"/>
                  <a:ext cx="6676570" cy="5789071"/>
                  <a:chOff x="6742270" y="4369201"/>
                  <a:chExt cx="3249271" cy="1325320"/>
                </a:xfrm>
              </p:grpSpPr>
              <p:sp>
                <p:nvSpPr>
                  <p:cNvPr id="45" name="사각형: 둥근 모서리 44">
                    <a:extLst>
                      <a:ext uri="{FF2B5EF4-FFF2-40B4-BE49-F238E27FC236}">
                        <a16:creationId xmlns:a16="http://schemas.microsoft.com/office/drawing/2014/main" id="{7F90125F-C9CD-4BA2-8B11-E513D70AD7AD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325320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6" name="사각형: 둥근 위쪽 모서리 45">
                    <a:extLst>
                      <a:ext uri="{FF2B5EF4-FFF2-40B4-BE49-F238E27FC236}">
                        <a16:creationId xmlns:a16="http://schemas.microsoft.com/office/drawing/2014/main" id="{7826E159-DD6B-44A4-ABB4-E96A95F80C70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5672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00" dirty="0"/>
                      <a:t>     보낸 </a:t>
                    </a:r>
                    <a:r>
                      <a:rPr lang="ko-KR" altLang="en-US" sz="1000" dirty="0" err="1"/>
                      <a:t>쪽지함</a:t>
                    </a:r>
                    <a:r>
                      <a:rPr lang="ko-KR" altLang="en-US" sz="1000" dirty="0"/>
                      <a:t> </a:t>
                    </a:r>
                    <a:r>
                      <a:rPr lang="en-US" altLang="ko-KR" sz="1000" dirty="0"/>
                      <a:t>(</a:t>
                    </a:r>
                    <a:r>
                      <a:rPr lang="ko-KR" altLang="en-US" sz="1000" dirty="0"/>
                      <a:t>전체 </a:t>
                    </a:r>
                    <a:r>
                      <a:rPr lang="en-US" altLang="ko-KR" sz="1000" dirty="0"/>
                      <a:t>1</a:t>
                    </a:r>
                    <a:r>
                      <a:rPr lang="ko-KR" altLang="en-US" sz="1000" dirty="0"/>
                      <a:t>통</a:t>
                    </a:r>
                    <a:r>
                      <a:rPr lang="en-US" altLang="ko-KR" sz="1000" dirty="0"/>
                      <a:t>)</a:t>
                    </a:r>
                    <a:r>
                      <a:rPr lang="ko-KR" altLang="en-US" sz="1000" dirty="0"/>
                      <a:t>  </a:t>
                    </a:r>
                  </a:p>
                </p:txBody>
              </p: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59E023B-E9E0-4172-B510-8417EE3582B8}"/>
                    </a:ext>
                  </a:extLst>
                </p:cNvPr>
                <p:cNvSpPr txBox="1"/>
                <p:nvPr/>
              </p:nvSpPr>
              <p:spPr>
                <a:xfrm>
                  <a:off x="3599820" y="1069264"/>
                  <a:ext cx="754933" cy="455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/>
                    <a:t>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325189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65678F-2C1A-4037-98E5-E40A47E2CEA7}"/>
              </a:ext>
            </a:extLst>
          </p:cNvPr>
          <p:cNvSpPr/>
          <p:nvPr/>
        </p:nvSpPr>
        <p:spPr>
          <a:xfrm>
            <a:off x="2692400" y="238848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3019675" y="2912320"/>
            <a:ext cx="1257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받은 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2513014" y="976732"/>
            <a:ext cx="676273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1044148-3829-487A-AFDE-D44AEDA66A16}"/>
              </a:ext>
            </a:extLst>
          </p:cNvPr>
          <p:cNvSpPr/>
          <p:nvPr/>
        </p:nvSpPr>
        <p:spPr>
          <a:xfrm>
            <a:off x="2745161" y="2738258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3345304"/>
            <a:ext cx="914400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선택 쪽지 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</p:spTree>
    <p:extLst>
      <p:ext uri="{BB962C8B-B14F-4D97-AF65-F5344CB8AC3E}">
        <p14:creationId xmlns:p14="http://schemas.microsoft.com/office/powerpoint/2010/main" val="1684956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보낸 쪽지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41A84755-9347-49A1-8937-CB6B03BED00C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6742270" y="4369201"/>
                <a:chExt cx="3249271" cy="1325320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7F90125F-C9CD-4BA2-8B11-E513D70AD7AD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2532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6" name="사각형: 둥근 위쪽 모서리 45">
                  <a:extLst>
                    <a:ext uri="{FF2B5EF4-FFF2-40B4-BE49-F238E27FC236}">
                      <a16:creationId xmlns:a16="http://schemas.microsoft.com/office/drawing/2014/main" id="{7826E159-DD6B-44A4-ABB4-E96A95F80C7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5672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 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489654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8470083" y="2645249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2524919" y="976732"/>
            <a:ext cx="67627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5009004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68866DA-B3F1-41E7-BE61-69DB1F0CF0C7}"/>
              </a:ext>
            </a:extLst>
          </p:cNvPr>
          <p:cNvSpPr/>
          <p:nvPr/>
        </p:nvSpPr>
        <p:spPr>
          <a:xfrm>
            <a:off x="1663700" y="5428540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목록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6B39F9-04E0-4DF0-946A-0080081698FB}"/>
              </a:ext>
            </a:extLst>
          </p:cNvPr>
          <p:cNvCxnSpPr>
            <a:cxnSpLocks/>
          </p:cNvCxnSpPr>
          <p:nvPr/>
        </p:nvCxnSpPr>
        <p:spPr>
          <a:xfrm>
            <a:off x="2503172" y="3214067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64409C-67F6-4D61-93CD-F4010691FCF8}"/>
              </a:ext>
            </a:extLst>
          </p:cNvPr>
          <p:cNvSpPr txBox="1"/>
          <p:nvPr/>
        </p:nvSpPr>
        <p:spPr>
          <a:xfrm>
            <a:off x="2542573" y="3278488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쪽지 내용</a:t>
            </a:r>
          </a:p>
        </p:txBody>
      </p:sp>
    </p:spTree>
    <p:extLst>
      <p:ext uri="{BB962C8B-B14F-4D97-AF65-F5344CB8AC3E}">
        <p14:creationId xmlns:p14="http://schemas.microsoft.com/office/powerpoint/2010/main" val="3959056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78549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보관함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6EA1551-B52C-47F6-8E64-0FC237A34ABB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3280229" y="264415"/>
                <a:chExt cx="6676570" cy="5789071"/>
              </a:xfrm>
            </p:grpSpPr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41A84755-9347-49A1-8937-CB6B03BED00C}"/>
                    </a:ext>
                  </a:extLst>
                </p:cNvPr>
                <p:cNvGrpSpPr/>
                <p:nvPr/>
              </p:nvGrpSpPr>
              <p:grpSpPr>
                <a:xfrm>
                  <a:off x="3280229" y="264415"/>
                  <a:ext cx="6676570" cy="5789071"/>
                  <a:chOff x="6742270" y="4369201"/>
                  <a:chExt cx="3249271" cy="1325320"/>
                </a:xfrm>
              </p:grpSpPr>
              <p:sp>
                <p:nvSpPr>
                  <p:cNvPr id="45" name="사각형: 둥근 모서리 44">
                    <a:extLst>
                      <a:ext uri="{FF2B5EF4-FFF2-40B4-BE49-F238E27FC236}">
                        <a16:creationId xmlns:a16="http://schemas.microsoft.com/office/drawing/2014/main" id="{7F90125F-C9CD-4BA2-8B11-E513D70AD7AD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325320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6" name="사각형: 둥근 위쪽 모서리 45">
                    <a:extLst>
                      <a:ext uri="{FF2B5EF4-FFF2-40B4-BE49-F238E27FC236}">
                        <a16:creationId xmlns:a16="http://schemas.microsoft.com/office/drawing/2014/main" id="{7826E159-DD6B-44A4-ABB4-E96A95F80C70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5672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00" dirty="0"/>
                      <a:t>     보관함 </a:t>
                    </a:r>
                    <a:r>
                      <a:rPr lang="en-US" altLang="ko-KR" sz="1000" dirty="0"/>
                      <a:t>(</a:t>
                    </a:r>
                    <a:r>
                      <a:rPr lang="ko-KR" altLang="en-US" sz="1000" dirty="0"/>
                      <a:t>전체 </a:t>
                    </a:r>
                    <a:r>
                      <a:rPr lang="en-US" altLang="ko-KR" sz="1000" dirty="0"/>
                      <a:t>1</a:t>
                    </a:r>
                    <a:r>
                      <a:rPr lang="ko-KR" altLang="en-US" sz="1000" dirty="0"/>
                      <a:t>통</a:t>
                    </a:r>
                    <a:r>
                      <a:rPr lang="en-US" altLang="ko-KR" sz="1000" dirty="0"/>
                      <a:t>)</a:t>
                    </a:r>
                    <a:r>
                      <a:rPr lang="ko-KR" altLang="en-US" sz="1000" dirty="0"/>
                      <a:t>  </a:t>
                    </a:r>
                  </a:p>
                </p:txBody>
              </p: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59E023B-E9E0-4172-B510-8417EE3582B8}"/>
                    </a:ext>
                  </a:extLst>
                </p:cNvPr>
                <p:cNvSpPr txBox="1"/>
                <p:nvPr/>
              </p:nvSpPr>
              <p:spPr>
                <a:xfrm>
                  <a:off x="3599820" y="1069264"/>
                  <a:ext cx="754933" cy="455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/>
                    <a:t>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325189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65678F-2C1A-4037-98E5-E40A47E2CEA7}"/>
              </a:ext>
            </a:extLst>
          </p:cNvPr>
          <p:cNvSpPr/>
          <p:nvPr/>
        </p:nvSpPr>
        <p:spPr>
          <a:xfrm>
            <a:off x="2692400" y="238848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3019675" y="2912320"/>
            <a:ext cx="1257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보낸 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3429000" y="976732"/>
            <a:ext cx="39052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1044148-3829-487A-AFDE-D44AEDA66A16}"/>
              </a:ext>
            </a:extLst>
          </p:cNvPr>
          <p:cNvSpPr/>
          <p:nvPr/>
        </p:nvSpPr>
        <p:spPr>
          <a:xfrm>
            <a:off x="2745161" y="2738258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3345304"/>
            <a:ext cx="914400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선택 쪽지 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</p:spTree>
    <p:extLst>
      <p:ext uri="{BB962C8B-B14F-4D97-AF65-F5344CB8AC3E}">
        <p14:creationId xmlns:p14="http://schemas.microsoft.com/office/powerpoint/2010/main" val="146134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10ED3-863C-42B8-A1B6-EBF2161246C4}"/>
              </a:ext>
            </a:extLst>
          </p:cNvPr>
          <p:cNvSpPr txBox="1"/>
          <p:nvPr/>
        </p:nvSpPr>
        <p:spPr>
          <a:xfrm>
            <a:off x="4847771" y="1423890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Market</a:t>
            </a:r>
            <a:endParaRPr lang="ko-KR" altLang="en-US" sz="2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23093E1-E300-4DA3-B91C-A1FB31564B7A}"/>
              </a:ext>
            </a:extLst>
          </p:cNvPr>
          <p:cNvGrpSpPr/>
          <p:nvPr/>
        </p:nvGrpSpPr>
        <p:grpSpPr>
          <a:xfrm>
            <a:off x="666749" y="4979483"/>
            <a:ext cx="11061699" cy="1195003"/>
            <a:chOff x="666749" y="4960433"/>
            <a:chExt cx="11061699" cy="1195003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9A9933E8-6FE1-4D8E-8966-88B9EAD3B78D}"/>
                </a:ext>
              </a:extLst>
            </p:cNvPr>
            <p:cNvGrpSpPr/>
            <p:nvPr/>
          </p:nvGrpSpPr>
          <p:grpSpPr>
            <a:xfrm>
              <a:off x="666749" y="4960433"/>
              <a:ext cx="11061699" cy="1195003"/>
              <a:chOff x="546100" y="1475283"/>
              <a:chExt cx="11061699" cy="486201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BFCCA4DC-13F6-4C41-83C2-07F779110F46}"/>
                  </a:ext>
                </a:extLst>
              </p:cNvPr>
              <p:cNvSpPr/>
              <p:nvPr/>
            </p:nvSpPr>
            <p:spPr>
              <a:xfrm>
                <a:off x="546100" y="1475283"/>
                <a:ext cx="11061699" cy="48620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광고</a:t>
                </a:r>
                <a:endPara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ko-KR" altLang="en-US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캐러셀</a:t>
                </a:r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</a:t>
                </a:r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1/2 액자 41">
                <a:extLst>
                  <a:ext uri="{FF2B5EF4-FFF2-40B4-BE49-F238E27FC236}">
                    <a16:creationId xmlns:a16="http://schemas.microsoft.com/office/drawing/2014/main" id="{51738C9D-8DFA-478D-BA89-8B5AA7A558A1}"/>
                  </a:ext>
                </a:extLst>
              </p:cNvPr>
              <p:cNvSpPr/>
              <p:nvPr/>
            </p:nvSpPr>
            <p:spPr>
              <a:xfrm rot="18944149">
                <a:off x="768081" y="3310395"/>
                <a:ext cx="220498" cy="920469"/>
              </a:xfrm>
              <a:prstGeom prst="halfFrame">
                <a:avLst/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1/2 액자 43">
              <a:extLst>
                <a:ext uri="{FF2B5EF4-FFF2-40B4-BE49-F238E27FC236}">
                  <a16:creationId xmlns:a16="http://schemas.microsoft.com/office/drawing/2014/main" id="{8A15CA95-5E81-474B-ABD2-99C55568A8FD}"/>
                </a:ext>
              </a:extLst>
            </p:cNvPr>
            <p:cNvSpPr/>
            <p:nvPr/>
          </p:nvSpPr>
          <p:spPr>
            <a:xfrm rot="8121143">
              <a:off x="11257072" y="5411478"/>
              <a:ext cx="220498" cy="226236"/>
            </a:xfrm>
            <a:prstGeom prst="halfFrame">
              <a:avLst/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1C15DC7-ABB4-4390-9A56-392F87641390}"/>
              </a:ext>
            </a:extLst>
          </p:cNvPr>
          <p:cNvGrpSpPr/>
          <p:nvPr/>
        </p:nvGrpSpPr>
        <p:grpSpPr>
          <a:xfrm>
            <a:off x="1701959" y="1961179"/>
            <a:ext cx="4277178" cy="2483288"/>
            <a:chOff x="1701959" y="1961179"/>
            <a:chExt cx="4277178" cy="248328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E8DD1C8-4E30-49B2-87F4-43560A0F2C7F}"/>
                </a:ext>
              </a:extLst>
            </p:cNvPr>
            <p:cNvGrpSpPr/>
            <p:nvPr/>
          </p:nvGrpSpPr>
          <p:grpSpPr>
            <a:xfrm>
              <a:off x="1701959" y="1961179"/>
              <a:ext cx="4277178" cy="2483288"/>
              <a:chOff x="1701959" y="2026036"/>
              <a:chExt cx="4277178" cy="2483288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701959" y="2026036"/>
                <a:ext cx="4277178" cy="2483288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사진 썸네일</a:t>
                </a:r>
                <a:b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587D82CA-EF90-4083-BDE0-304B3E6018B5}"/>
                  </a:ext>
                </a:extLst>
              </p:cNvPr>
              <p:cNvSpPr/>
              <p:nvPr/>
            </p:nvSpPr>
            <p:spPr>
              <a:xfrm rot="10800000">
                <a:off x="1701959" y="4115040"/>
                <a:ext cx="4277178" cy="39428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2E4F51-32F9-43BF-80F5-D56B2A923B0D}"/>
                </a:ext>
              </a:extLst>
            </p:cNvPr>
            <p:cNvSpPr txBox="1"/>
            <p:nvPr/>
          </p:nvSpPr>
          <p:spPr>
            <a:xfrm>
              <a:off x="1822450" y="4107961"/>
              <a:ext cx="12446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95000"/>
                    </a:schemeClr>
                  </a:solidFill>
                </a:rPr>
                <a:t>글 제목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6692B70-9180-4B77-AA23-29545940C87D}"/>
              </a:ext>
            </a:extLst>
          </p:cNvPr>
          <p:cNvGrpSpPr/>
          <p:nvPr/>
        </p:nvGrpSpPr>
        <p:grpSpPr>
          <a:xfrm>
            <a:off x="6417420" y="1979322"/>
            <a:ext cx="4277178" cy="2483288"/>
            <a:chOff x="6417420" y="1979322"/>
            <a:chExt cx="4277178" cy="248328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22310CA-FED8-4550-BA5C-2759812F3095}"/>
                </a:ext>
              </a:extLst>
            </p:cNvPr>
            <p:cNvGrpSpPr/>
            <p:nvPr/>
          </p:nvGrpSpPr>
          <p:grpSpPr>
            <a:xfrm>
              <a:off x="6417420" y="1979322"/>
              <a:ext cx="4277178" cy="2483288"/>
              <a:chOff x="6417420" y="2044179"/>
              <a:chExt cx="4277178" cy="24832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75F61F5D-342B-4353-AD59-BB16BEF447AB}"/>
                  </a:ext>
                </a:extLst>
              </p:cNvPr>
              <p:cNvSpPr/>
              <p:nvPr/>
            </p:nvSpPr>
            <p:spPr>
              <a:xfrm>
                <a:off x="6417420" y="2044179"/>
                <a:ext cx="4277178" cy="2483288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사진 썸네일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사각형: 둥근 위쪽 모서리 25">
                <a:extLst>
                  <a:ext uri="{FF2B5EF4-FFF2-40B4-BE49-F238E27FC236}">
                    <a16:creationId xmlns:a16="http://schemas.microsoft.com/office/drawing/2014/main" id="{2763C230-312C-4302-83CD-D4FA8F63E677}"/>
                  </a:ext>
                </a:extLst>
              </p:cNvPr>
              <p:cNvSpPr/>
              <p:nvPr/>
            </p:nvSpPr>
            <p:spPr>
              <a:xfrm rot="10800000">
                <a:off x="6417420" y="4098787"/>
                <a:ext cx="4277178" cy="39428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1C130A-ABA4-4F5A-8766-5FFA9E495F73}"/>
                </a:ext>
              </a:extLst>
            </p:cNvPr>
            <p:cNvSpPr txBox="1"/>
            <p:nvPr/>
          </p:nvSpPr>
          <p:spPr>
            <a:xfrm>
              <a:off x="6556375" y="4107961"/>
              <a:ext cx="12446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95000"/>
                    </a:schemeClr>
                  </a:solidFill>
                </a:rPr>
                <a:t>글 제목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8AE30F3-DFE9-49BA-B829-71B459DC359D}"/>
              </a:ext>
            </a:extLst>
          </p:cNvPr>
          <p:cNvSpPr txBox="1"/>
          <p:nvPr/>
        </p:nvSpPr>
        <p:spPr>
          <a:xfrm>
            <a:off x="9441542" y="64175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메인 페이지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7118200-126D-4BEE-983F-C23C6AAF2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662"/>
            <a:ext cx="12192000" cy="106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83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보관함 쪽지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41A84755-9347-49A1-8937-CB6B03BED00C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6742270" y="4369201"/>
                <a:chExt cx="3249271" cy="1325320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7F90125F-C9CD-4BA2-8B11-E513D70AD7AD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2532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6" name="사각형: 둥근 위쪽 모서리 45">
                  <a:extLst>
                    <a:ext uri="{FF2B5EF4-FFF2-40B4-BE49-F238E27FC236}">
                      <a16:creationId xmlns:a16="http://schemas.microsoft.com/office/drawing/2014/main" id="{7826E159-DD6B-44A4-ABB4-E96A95F80C7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5672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 쪽지 제목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489654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8470083" y="2645249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유저 아이디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2C84E-CEDE-4DAD-AF30-BF999C183EAD}"/>
              </a:ext>
            </a:extLst>
          </p:cNvPr>
          <p:cNvSpPr txBox="1"/>
          <p:nvPr/>
        </p:nvSpPr>
        <p:spPr>
          <a:xfrm>
            <a:off x="8276737" y="2967846"/>
            <a:ext cx="114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쪽지 보낸 시간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2692400" y="5009004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삭제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AED63A2-224C-4982-AD30-CFECA5ECCA73}"/>
              </a:ext>
            </a:extLst>
          </p:cNvPr>
          <p:cNvSpPr/>
          <p:nvPr/>
        </p:nvSpPr>
        <p:spPr>
          <a:xfrm>
            <a:off x="8470084" y="5009004"/>
            <a:ext cx="613594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답장하기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68866DA-B3F1-41E7-BE61-69DB1F0CF0C7}"/>
              </a:ext>
            </a:extLst>
          </p:cNvPr>
          <p:cNvSpPr/>
          <p:nvPr/>
        </p:nvSpPr>
        <p:spPr>
          <a:xfrm>
            <a:off x="1663700" y="5428540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목록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6B39F9-04E0-4DF0-946A-0080081698FB}"/>
              </a:ext>
            </a:extLst>
          </p:cNvPr>
          <p:cNvCxnSpPr>
            <a:cxnSpLocks/>
          </p:cNvCxnSpPr>
          <p:nvPr/>
        </p:nvCxnSpPr>
        <p:spPr>
          <a:xfrm>
            <a:off x="2503172" y="3214067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64409C-67F6-4D61-93CD-F4010691FCF8}"/>
              </a:ext>
            </a:extLst>
          </p:cNvPr>
          <p:cNvSpPr txBox="1"/>
          <p:nvPr/>
        </p:nvSpPr>
        <p:spPr>
          <a:xfrm>
            <a:off x="2542573" y="3278488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쪽지 내용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0B9220E-BCCF-4D68-AEED-D64868169705}"/>
              </a:ext>
            </a:extLst>
          </p:cNvPr>
          <p:cNvCxnSpPr>
            <a:cxnSpLocks/>
          </p:cNvCxnSpPr>
          <p:nvPr/>
        </p:nvCxnSpPr>
        <p:spPr>
          <a:xfrm>
            <a:off x="3429000" y="976732"/>
            <a:ext cx="39052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790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69024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새 쪽지 쓰기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1BA8B-89F4-4B45-B740-5CC48138ED4E}"/>
              </a:ext>
            </a:extLst>
          </p:cNvPr>
          <p:cNvSpPr txBox="1"/>
          <p:nvPr/>
        </p:nvSpPr>
        <p:spPr>
          <a:xfrm>
            <a:off x="9424287" y="657764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95000"/>
                  </a:schemeClr>
                </a:solidFill>
              </a:rPr>
              <a:t>새 쪽지 쓰기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50A50-32CB-4DD0-B8B9-13F5BC268DBA}"/>
              </a:ext>
            </a:extLst>
          </p:cNvPr>
          <p:cNvGrpSpPr/>
          <p:nvPr/>
        </p:nvGrpSpPr>
        <p:grpSpPr>
          <a:xfrm>
            <a:off x="1433032" y="352050"/>
            <a:ext cx="8791665" cy="5760788"/>
            <a:chOff x="1433032" y="352050"/>
            <a:chExt cx="8791665" cy="57607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5FB9E9-6815-48AC-9DD4-4004687466E5}"/>
                </a:ext>
              </a:extLst>
            </p:cNvPr>
            <p:cNvGrpSpPr/>
            <p:nvPr/>
          </p:nvGrpSpPr>
          <p:grpSpPr>
            <a:xfrm>
              <a:off x="1433032" y="352050"/>
              <a:ext cx="8791665" cy="5760788"/>
              <a:chOff x="1597155" y="595705"/>
              <a:chExt cx="8791665" cy="57607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1AF591-772C-4053-A9FC-3F7611D23BAD}"/>
                  </a:ext>
                </a:extLst>
              </p:cNvPr>
              <p:cNvGrpSpPr/>
              <p:nvPr/>
            </p:nvGrpSpPr>
            <p:grpSpPr>
              <a:xfrm>
                <a:off x="1597157" y="595705"/>
                <a:ext cx="8791663" cy="5756069"/>
                <a:chOff x="6742270" y="4369201"/>
                <a:chExt cx="3249271" cy="131776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A209B7E8-E7AB-4078-9763-0F080C2581C3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17765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위쪽 모서리 23">
                  <a:extLst>
                    <a:ext uri="{FF2B5EF4-FFF2-40B4-BE49-F238E27FC236}">
                      <a16:creationId xmlns:a16="http://schemas.microsoft.com/office/drawing/2014/main" id="{C7B61B4A-0A4A-4C15-B609-B30CBB33CE15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478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내 </a:t>
                  </a:r>
                  <a:r>
                    <a:rPr lang="ko-KR" altLang="en-US" sz="1000" dirty="0" err="1"/>
                    <a:t>쪽지함</a:t>
                  </a:r>
                  <a:endParaRPr lang="ko-KR" altLang="en-US" sz="10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D9C41-C036-477A-ABC3-8159DD5231F9}"/>
                  </a:ext>
                </a:extLst>
              </p:cNvPr>
              <p:cNvSpPr txBox="1"/>
              <p:nvPr/>
            </p:nvSpPr>
            <p:spPr>
              <a:xfrm>
                <a:off x="1683653" y="1017823"/>
                <a:ext cx="54889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rgbClr val="FE06C9"/>
                    </a:solidFill>
                  </a:rPr>
                  <a:t>받은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보낸 </a:t>
                </a:r>
                <a:r>
                  <a:rPr lang="ko-KR" altLang="en-US" sz="1000" dirty="0" err="1">
                    <a:solidFill>
                      <a:srgbClr val="FE06C9"/>
                    </a:solidFill>
                  </a:rPr>
                  <a:t>쪽지함</a:t>
                </a:r>
                <a:r>
                  <a:rPr lang="en-US" altLang="ko-KR" sz="1000" dirty="0">
                    <a:solidFill>
                      <a:srgbClr val="FE06C9"/>
                    </a:solidFill>
                  </a:rPr>
                  <a:t>	</a:t>
                </a:r>
                <a:r>
                  <a:rPr lang="ko-KR" altLang="en-US" sz="1000" dirty="0">
                    <a:solidFill>
                      <a:srgbClr val="FE06C9"/>
                    </a:solidFill>
                  </a:rPr>
                  <a:t>보관함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CED8444-0234-4C3F-85CA-F81B02802B61}"/>
                  </a:ext>
                </a:extLst>
              </p:cNvPr>
              <p:cNvSpPr/>
              <p:nvPr/>
            </p:nvSpPr>
            <p:spPr>
              <a:xfrm>
                <a:off x="1597156" y="1315820"/>
                <a:ext cx="8791663" cy="468441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F05EFC8-09E0-4EF9-8C69-7CA125124933}"/>
                  </a:ext>
                </a:extLst>
              </p:cNvPr>
              <p:cNvSpPr/>
              <p:nvPr/>
            </p:nvSpPr>
            <p:spPr>
              <a:xfrm>
                <a:off x="3183798" y="1454471"/>
                <a:ext cx="5618376" cy="707885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※ 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보관하지 않은 쪽지는 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60</a:t>
                </a:r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일 후에 삭제되므로 중요한 쪽지는 보관하시기 바랍니다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쪽지를 통한 개인거래는 안전한 거래가 보장 되지 않으므로 삼가주세요</a:t>
                </a:r>
                <a:r>
                  <a:rPr lang="en-US" altLang="ko-KR" sz="10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D22DCCAF-3462-4699-B929-ADC43458DFE9}"/>
                  </a:ext>
                </a:extLst>
              </p:cNvPr>
              <p:cNvSpPr/>
              <p:nvPr/>
            </p:nvSpPr>
            <p:spPr>
              <a:xfrm rot="10800000">
                <a:off x="1597155" y="5980740"/>
                <a:ext cx="8791663" cy="3757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41A84755-9347-49A1-8937-CB6B03BED00C}"/>
                  </a:ext>
                </a:extLst>
              </p:cNvPr>
              <p:cNvGrpSpPr/>
              <p:nvPr/>
            </p:nvGrpSpPr>
            <p:grpSpPr>
              <a:xfrm>
                <a:off x="2667295" y="2474030"/>
                <a:ext cx="6857410" cy="3131649"/>
                <a:chOff x="6742270" y="4369201"/>
                <a:chExt cx="3249271" cy="1325320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7F90125F-C9CD-4BA2-8B11-E513D70AD7AD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32532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6" name="사각형: 둥근 위쪽 모서리 45">
                  <a:extLst>
                    <a:ext uri="{FF2B5EF4-FFF2-40B4-BE49-F238E27FC236}">
                      <a16:creationId xmlns:a16="http://schemas.microsoft.com/office/drawing/2014/main" id="{7826E159-DD6B-44A4-ABB4-E96A95F80C7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5672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쪽지쓰기</a:t>
                  </a:r>
                </a:p>
              </p:txBody>
            </p:sp>
          </p:grp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31BDD0-25A4-4B54-9ADA-FC717F9EB7AB}"/>
                </a:ext>
              </a:extLst>
            </p:cNvPr>
            <p:cNvCxnSpPr>
              <a:cxnSpLocks/>
            </p:cNvCxnSpPr>
            <p:nvPr/>
          </p:nvCxnSpPr>
          <p:spPr>
            <a:xfrm>
              <a:off x="2503172" y="4896541"/>
              <a:ext cx="685741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FA3C6FE-EB67-4796-A545-B434A6B39557}"/>
              </a:ext>
            </a:extLst>
          </p:cNvPr>
          <p:cNvSpPr txBox="1"/>
          <p:nvPr/>
        </p:nvSpPr>
        <p:spPr>
          <a:xfrm>
            <a:off x="2632904" y="2670957"/>
            <a:ext cx="2062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받는 분 아이디  </a:t>
            </a:r>
            <a:r>
              <a:rPr lang="en-US" altLang="ko-KR" sz="1000" b="1" dirty="0"/>
              <a:t>:  </a:t>
            </a:r>
            <a:r>
              <a:rPr lang="en-US" altLang="ko-KR" sz="1000" b="1" dirty="0">
                <a:solidFill>
                  <a:srgbClr val="FE06C9"/>
                </a:solidFill>
              </a:rPr>
              <a:t>qqq000</a:t>
            </a:r>
            <a:r>
              <a:rPr lang="ko-KR" altLang="en-US" sz="1000" b="1" dirty="0">
                <a:solidFill>
                  <a:srgbClr val="FE06C9"/>
                </a:solidFill>
              </a:rPr>
              <a:t> 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8C9AAD-396D-4818-96E0-C0D3D0DC3BB7}"/>
              </a:ext>
            </a:extLst>
          </p:cNvPr>
          <p:cNvCxnSpPr>
            <a:cxnSpLocks/>
          </p:cNvCxnSpPr>
          <p:nvPr/>
        </p:nvCxnSpPr>
        <p:spPr>
          <a:xfrm>
            <a:off x="2524919" y="976732"/>
            <a:ext cx="676275" cy="0"/>
          </a:xfrm>
          <a:prstGeom prst="line">
            <a:avLst/>
          </a:prstGeom>
          <a:ln>
            <a:solidFill>
              <a:srgbClr val="FE06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7B21EB3-2C7E-408D-A2B6-59D9F590B543}"/>
              </a:ext>
            </a:extLst>
          </p:cNvPr>
          <p:cNvSpPr/>
          <p:nvPr/>
        </p:nvSpPr>
        <p:spPr>
          <a:xfrm>
            <a:off x="8591550" y="5011505"/>
            <a:ext cx="53274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보내기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D9F59-7C55-4452-99EB-1FE6AC120AEE}"/>
              </a:ext>
            </a:extLst>
          </p:cNvPr>
          <p:cNvSpPr txBox="1"/>
          <p:nvPr/>
        </p:nvSpPr>
        <p:spPr>
          <a:xfrm>
            <a:off x="5699239" y="5790226"/>
            <a:ext cx="25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9E1A6-999B-484D-978A-185777418E3A}"/>
              </a:ext>
            </a:extLst>
          </p:cNvPr>
          <p:cNvSpPr txBox="1"/>
          <p:nvPr/>
        </p:nvSpPr>
        <p:spPr>
          <a:xfrm>
            <a:off x="9195792" y="420990"/>
            <a:ext cx="117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새 쪽지 쓰기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68866DA-B3F1-41E7-BE61-69DB1F0CF0C7}"/>
              </a:ext>
            </a:extLst>
          </p:cNvPr>
          <p:cNvSpPr/>
          <p:nvPr/>
        </p:nvSpPr>
        <p:spPr>
          <a:xfrm>
            <a:off x="1663700" y="5428540"/>
            <a:ext cx="415925" cy="224455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목록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6B39F9-04E0-4DF0-946A-0080081698FB}"/>
              </a:ext>
            </a:extLst>
          </p:cNvPr>
          <p:cNvCxnSpPr>
            <a:cxnSpLocks/>
          </p:cNvCxnSpPr>
          <p:nvPr/>
        </p:nvCxnSpPr>
        <p:spPr>
          <a:xfrm>
            <a:off x="2503172" y="3442667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64409C-67F6-4D61-93CD-F4010691FCF8}"/>
              </a:ext>
            </a:extLst>
          </p:cNvPr>
          <p:cNvSpPr txBox="1"/>
          <p:nvPr/>
        </p:nvSpPr>
        <p:spPr>
          <a:xfrm>
            <a:off x="2665923" y="3522140"/>
            <a:ext cx="954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쪽지 내용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20D456-B0C0-4CD2-8D3E-F938525A6B4B}"/>
              </a:ext>
            </a:extLst>
          </p:cNvPr>
          <p:cNvSpPr txBox="1"/>
          <p:nvPr/>
        </p:nvSpPr>
        <p:spPr>
          <a:xfrm>
            <a:off x="2632904" y="3097895"/>
            <a:ext cx="954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쪽지 제목</a:t>
            </a:r>
          </a:p>
        </p:txBody>
      </p:sp>
    </p:spTree>
    <p:extLst>
      <p:ext uri="{BB962C8B-B14F-4D97-AF65-F5344CB8AC3E}">
        <p14:creationId xmlns:p14="http://schemas.microsoft.com/office/powerpoint/2010/main" val="1152134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124626" y="6335662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회원정보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4466791"/>
            <a:chOff x="1199969" y="673100"/>
            <a:chExt cx="9505949" cy="4466791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446679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회원 정보</a:t>
              </a:r>
            </a:p>
          </p:txBody>
        </p: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AE99A40-981D-41B3-9DB2-339E8657C9DB}"/>
              </a:ext>
            </a:extLst>
          </p:cNvPr>
          <p:cNvSpPr/>
          <p:nvPr/>
        </p:nvSpPr>
        <p:spPr>
          <a:xfrm>
            <a:off x="5431698" y="2486297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홍길동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F3800B-9351-487D-800F-1144FBD63C8B}"/>
              </a:ext>
            </a:extLst>
          </p:cNvPr>
          <p:cNvSpPr txBox="1"/>
          <p:nvPr/>
        </p:nvSpPr>
        <p:spPr>
          <a:xfrm>
            <a:off x="3692626" y="2544939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4A3A07A-C37D-4FDE-A497-2F72ADFBCCA0}"/>
              </a:ext>
            </a:extLst>
          </p:cNvPr>
          <p:cNvSpPr/>
          <p:nvPr/>
        </p:nvSpPr>
        <p:spPr>
          <a:xfrm>
            <a:off x="5431698" y="1395377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D239C8-AB9A-40CD-8B95-AA69275D9A22}"/>
              </a:ext>
            </a:extLst>
          </p:cNvPr>
          <p:cNvSpPr txBox="1"/>
          <p:nvPr/>
        </p:nvSpPr>
        <p:spPr>
          <a:xfrm>
            <a:off x="3692626" y="1458251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041834-A471-46DC-92D8-24ED5D471DF3}"/>
              </a:ext>
            </a:extLst>
          </p:cNvPr>
          <p:cNvSpPr txBox="1"/>
          <p:nvPr/>
        </p:nvSpPr>
        <p:spPr>
          <a:xfrm>
            <a:off x="3689508" y="3078860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0597E73-7824-4BD8-988D-3BD8CCB94523}"/>
              </a:ext>
            </a:extLst>
          </p:cNvPr>
          <p:cNvSpPr/>
          <p:nvPr/>
        </p:nvSpPr>
        <p:spPr>
          <a:xfrm>
            <a:off x="5431697" y="2996158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 @ naver.com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84B1DB42-6A54-417A-BA29-EB3F84260CA9}"/>
              </a:ext>
            </a:extLst>
          </p:cNvPr>
          <p:cNvSpPr/>
          <p:nvPr/>
        </p:nvSpPr>
        <p:spPr>
          <a:xfrm>
            <a:off x="5431698" y="1964896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둘리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F8C457-A356-408D-9649-AB4D6FFBE35F}"/>
              </a:ext>
            </a:extLst>
          </p:cNvPr>
          <p:cNvSpPr txBox="1"/>
          <p:nvPr/>
        </p:nvSpPr>
        <p:spPr>
          <a:xfrm>
            <a:off x="3689508" y="1998916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CFBBED3C-8ABE-40E4-B30C-4AF45DAAC408}"/>
              </a:ext>
            </a:extLst>
          </p:cNvPr>
          <p:cNvSpPr/>
          <p:nvPr/>
        </p:nvSpPr>
        <p:spPr>
          <a:xfrm>
            <a:off x="5502591" y="3536198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선택된 파일이 없음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5DF47D-DBA4-4140-8302-3E386AE0270A}"/>
              </a:ext>
            </a:extLst>
          </p:cNvPr>
          <p:cNvSpPr txBox="1"/>
          <p:nvPr/>
        </p:nvSpPr>
        <p:spPr>
          <a:xfrm>
            <a:off x="3689508" y="3594840"/>
            <a:ext cx="1151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프로필 이미지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5303706" y="4296006"/>
            <a:ext cx="1298473" cy="356133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회원 정보 수정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7AD37DB-6735-4CB2-A0D2-D0C822DBCE5C}"/>
              </a:ext>
            </a:extLst>
          </p:cNvPr>
          <p:cNvCxnSpPr>
            <a:cxnSpLocks/>
          </p:cNvCxnSpPr>
          <p:nvPr/>
        </p:nvCxnSpPr>
        <p:spPr>
          <a:xfrm>
            <a:off x="2532048" y="1885103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D97F964-D183-4736-9BE8-C5332BE1362A}"/>
              </a:ext>
            </a:extLst>
          </p:cNvPr>
          <p:cNvCxnSpPr>
            <a:cxnSpLocks/>
          </p:cNvCxnSpPr>
          <p:nvPr/>
        </p:nvCxnSpPr>
        <p:spPr>
          <a:xfrm>
            <a:off x="2532048" y="2419492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06EACDF-00DF-46EE-B326-5A421EF3E25F}"/>
              </a:ext>
            </a:extLst>
          </p:cNvPr>
          <p:cNvCxnSpPr>
            <a:cxnSpLocks/>
          </p:cNvCxnSpPr>
          <p:nvPr/>
        </p:nvCxnSpPr>
        <p:spPr>
          <a:xfrm>
            <a:off x="2532048" y="2945272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AD7DF9A-7D27-4422-96BB-AA4E3245A5F5}"/>
              </a:ext>
            </a:extLst>
          </p:cNvPr>
          <p:cNvCxnSpPr>
            <a:cxnSpLocks/>
          </p:cNvCxnSpPr>
          <p:nvPr/>
        </p:nvCxnSpPr>
        <p:spPr>
          <a:xfrm>
            <a:off x="2532048" y="3455134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0819C9B-8644-4F56-AC0D-5F42A91E2301}"/>
              </a:ext>
            </a:extLst>
          </p:cNvPr>
          <p:cNvCxnSpPr>
            <a:cxnSpLocks/>
          </p:cNvCxnSpPr>
          <p:nvPr/>
        </p:nvCxnSpPr>
        <p:spPr>
          <a:xfrm>
            <a:off x="2532048" y="3979476"/>
            <a:ext cx="685741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DAD8B5A-E951-4A6D-9549-9E20217BB031}"/>
              </a:ext>
            </a:extLst>
          </p:cNvPr>
          <p:cNvGrpSpPr/>
          <p:nvPr/>
        </p:nvGrpSpPr>
        <p:grpSpPr>
          <a:xfrm>
            <a:off x="1582313" y="247560"/>
            <a:ext cx="2555904" cy="250305"/>
            <a:chOff x="1582313" y="247560"/>
            <a:chExt cx="2555904" cy="25030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483223C-8478-443B-9C25-30165810EDA1}"/>
                </a:ext>
              </a:extLst>
            </p:cNvPr>
            <p:cNvGrpSpPr/>
            <p:nvPr/>
          </p:nvGrpSpPr>
          <p:grpSpPr>
            <a:xfrm>
              <a:off x="1582313" y="247560"/>
              <a:ext cx="1900887" cy="250305"/>
              <a:chOff x="2091422" y="1784954"/>
              <a:chExt cx="1900887" cy="250305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BD23F97D-DCF5-4B30-9BF9-412742FBB0DC}"/>
                  </a:ext>
                </a:extLst>
              </p:cNvPr>
              <p:cNvSpPr/>
              <p:nvPr/>
            </p:nvSpPr>
            <p:spPr>
              <a:xfrm>
                <a:off x="2091422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회원정보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FAE7E820-4A17-4926-A844-8265707D4D00}"/>
                  </a:ext>
                </a:extLst>
              </p:cNvPr>
              <p:cNvSpPr/>
              <p:nvPr/>
            </p:nvSpPr>
            <p:spPr>
              <a:xfrm>
                <a:off x="2746439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글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231CA777-9BF9-4829-AFBB-4FEB8D5ACCF3}"/>
                  </a:ext>
                </a:extLst>
              </p:cNvPr>
              <p:cNvSpPr/>
              <p:nvPr/>
            </p:nvSpPr>
            <p:spPr>
              <a:xfrm>
                <a:off x="3401456" y="178760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댓글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230DF089-CEC9-487D-AAD1-70DBCBFC8F4B}"/>
                </a:ext>
              </a:extLst>
            </p:cNvPr>
            <p:cNvSpPr/>
            <p:nvPr/>
          </p:nvSpPr>
          <p:spPr>
            <a:xfrm>
              <a:off x="3547364" y="250215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좋아요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833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124626" y="6392812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회원정보 수정</a:t>
            </a:r>
            <a:endParaRPr lang="ko-KR" altLang="en-US" sz="20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5544818"/>
            <a:chOff x="1199969" y="673100"/>
            <a:chExt cx="9505949" cy="5544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544818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회원 정보</a:t>
              </a:r>
            </a:p>
          </p:txBody>
        </p: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AE99A40-981D-41B3-9DB2-339E8657C9DB}"/>
              </a:ext>
            </a:extLst>
          </p:cNvPr>
          <p:cNvSpPr/>
          <p:nvPr/>
        </p:nvSpPr>
        <p:spPr>
          <a:xfrm>
            <a:off x="5526227" y="3331673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홍길동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F3800B-9351-487D-800F-1144FBD63C8B}"/>
              </a:ext>
            </a:extLst>
          </p:cNvPr>
          <p:cNvSpPr txBox="1"/>
          <p:nvPr/>
        </p:nvSpPr>
        <p:spPr>
          <a:xfrm>
            <a:off x="3692626" y="3390315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4A3A07A-C37D-4FDE-A497-2F72ADFBCCA0}"/>
              </a:ext>
            </a:extLst>
          </p:cNvPr>
          <p:cNvSpPr/>
          <p:nvPr/>
        </p:nvSpPr>
        <p:spPr>
          <a:xfrm>
            <a:off x="5431698" y="1395377"/>
            <a:ext cx="2913063" cy="394284"/>
          </a:xfrm>
          <a:prstGeom prst="roundRect">
            <a:avLst>
              <a:gd name="adj" fmla="val 82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D239C8-AB9A-40CD-8B95-AA69275D9A22}"/>
              </a:ext>
            </a:extLst>
          </p:cNvPr>
          <p:cNvSpPr txBox="1"/>
          <p:nvPr/>
        </p:nvSpPr>
        <p:spPr>
          <a:xfrm>
            <a:off x="3692626" y="1458251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041834-A471-46DC-92D8-24ED5D471DF3}"/>
              </a:ext>
            </a:extLst>
          </p:cNvPr>
          <p:cNvSpPr txBox="1"/>
          <p:nvPr/>
        </p:nvSpPr>
        <p:spPr>
          <a:xfrm>
            <a:off x="3689508" y="3849211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EB7DDBE-AF7A-4F00-9BD6-CDBB22E5BED1}"/>
              </a:ext>
            </a:extLst>
          </p:cNvPr>
          <p:cNvSpPr/>
          <p:nvPr/>
        </p:nvSpPr>
        <p:spPr>
          <a:xfrm>
            <a:off x="5505708" y="1882833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FF0AE5-B6A0-4957-8022-6FD6B0EA5995}"/>
              </a:ext>
            </a:extLst>
          </p:cNvPr>
          <p:cNvSpPr txBox="1"/>
          <p:nvPr/>
        </p:nvSpPr>
        <p:spPr>
          <a:xfrm>
            <a:off x="3692626" y="1941475"/>
            <a:ext cx="79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F86A95E9-ED17-47F7-B70C-DA9345BCDFBA}"/>
              </a:ext>
            </a:extLst>
          </p:cNvPr>
          <p:cNvSpPr/>
          <p:nvPr/>
        </p:nvSpPr>
        <p:spPr>
          <a:xfrm>
            <a:off x="5508826" y="237079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1451AF-F6B7-47C7-A5CC-3A1796A35249}"/>
              </a:ext>
            </a:extLst>
          </p:cNvPr>
          <p:cNvSpPr txBox="1"/>
          <p:nvPr/>
        </p:nvSpPr>
        <p:spPr>
          <a:xfrm>
            <a:off x="3692626" y="2429433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114523-2610-4986-AAB8-0D07741CC85E}"/>
              </a:ext>
            </a:extLst>
          </p:cNvPr>
          <p:cNvSpPr txBox="1"/>
          <p:nvPr/>
        </p:nvSpPr>
        <p:spPr>
          <a:xfrm>
            <a:off x="3689508" y="4371295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전화번호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0597E73-7824-4BD8-988D-3BD8CCB94523}"/>
              </a:ext>
            </a:extLst>
          </p:cNvPr>
          <p:cNvSpPr/>
          <p:nvPr/>
        </p:nvSpPr>
        <p:spPr>
          <a:xfrm>
            <a:off x="5505707" y="3807593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qwer1234 @ naver.com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7C9A0FF-A8D7-4E88-8BA5-93622BAAC9DE}"/>
              </a:ext>
            </a:extLst>
          </p:cNvPr>
          <p:cNvSpPr/>
          <p:nvPr/>
        </p:nvSpPr>
        <p:spPr>
          <a:xfrm>
            <a:off x="5505706" y="4324564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 – 1234 - 5467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84B1DB42-6A54-417A-BA29-EB3F84260CA9}"/>
              </a:ext>
            </a:extLst>
          </p:cNvPr>
          <p:cNvSpPr/>
          <p:nvPr/>
        </p:nvSpPr>
        <p:spPr>
          <a:xfrm>
            <a:off x="5505706" y="284671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둘리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F8C457-A356-408D-9649-AB4D6FFBE35F}"/>
              </a:ext>
            </a:extLst>
          </p:cNvPr>
          <p:cNvSpPr txBox="1"/>
          <p:nvPr/>
        </p:nvSpPr>
        <p:spPr>
          <a:xfrm>
            <a:off x="3689508" y="2891070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CFBBED3C-8ABE-40E4-B30C-4AF45DAAC408}"/>
              </a:ext>
            </a:extLst>
          </p:cNvPr>
          <p:cNvSpPr/>
          <p:nvPr/>
        </p:nvSpPr>
        <p:spPr>
          <a:xfrm>
            <a:off x="5493633" y="484379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선택된 파일이 없음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5DF47D-DBA4-4140-8302-3E386AE0270A}"/>
              </a:ext>
            </a:extLst>
          </p:cNvPr>
          <p:cNvSpPr txBox="1"/>
          <p:nvPr/>
        </p:nvSpPr>
        <p:spPr>
          <a:xfrm>
            <a:off x="3680550" y="4902433"/>
            <a:ext cx="1151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프로필 이미지</a:t>
            </a:r>
            <a:endParaRPr lang="ko-KR" altLang="en-US" sz="12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602F89D-643D-4E26-BB8A-6238A7FF383D}"/>
              </a:ext>
            </a:extLst>
          </p:cNvPr>
          <p:cNvSpPr/>
          <p:nvPr/>
        </p:nvSpPr>
        <p:spPr>
          <a:xfrm>
            <a:off x="5572125" y="4964389"/>
            <a:ext cx="523875" cy="153086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>
                    <a:lumMod val="95000"/>
                  </a:schemeClr>
                </a:solidFill>
              </a:rPr>
              <a:t>파일 선택</a:t>
            </a:r>
            <a:endParaRPr lang="en-US" altLang="ko-KR" sz="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950310F-25EB-4957-9DCA-E446DEA8EE57}"/>
              </a:ext>
            </a:extLst>
          </p:cNvPr>
          <p:cNvSpPr/>
          <p:nvPr/>
        </p:nvSpPr>
        <p:spPr>
          <a:xfrm>
            <a:off x="1897752" y="5631138"/>
            <a:ext cx="889078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 탈퇴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9146277" y="5631138"/>
            <a:ext cx="889078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수정하기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34407C8-066B-46E4-9DA7-74D26A603057}"/>
              </a:ext>
            </a:extLst>
          </p:cNvPr>
          <p:cNvGrpSpPr/>
          <p:nvPr/>
        </p:nvGrpSpPr>
        <p:grpSpPr>
          <a:xfrm>
            <a:off x="1582313" y="247560"/>
            <a:ext cx="2555904" cy="250305"/>
            <a:chOff x="1582313" y="247560"/>
            <a:chExt cx="2555904" cy="250305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9478CE7A-9722-49AD-AA48-8B7C06F65E2C}"/>
                </a:ext>
              </a:extLst>
            </p:cNvPr>
            <p:cNvGrpSpPr/>
            <p:nvPr/>
          </p:nvGrpSpPr>
          <p:grpSpPr>
            <a:xfrm>
              <a:off x="1582313" y="247560"/>
              <a:ext cx="1900887" cy="250305"/>
              <a:chOff x="2091422" y="1784954"/>
              <a:chExt cx="1900887" cy="250305"/>
            </a:xfrm>
          </p:grpSpPr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11B6B56A-E874-4E6D-8574-3FAA8DC4CF12}"/>
                  </a:ext>
                </a:extLst>
              </p:cNvPr>
              <p:cNvSpPr/>
              <p:nvPr/>
            </p:nvSpPr>
            <p:spPr>
              <a:xfrm>
                <a:off x="2091422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회원정보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8217F155-7207-49D6-839F-EA26862C0724}"/>
                  </a:ext>
                </a:extLst>
              </p:cNvPr>
              <p:cNvSpPr/>
              <p:nvPr/>
            </p:nvSpPr>
            <p:spPr>
              <a:xfrm>
                <a:off x="2746439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글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57975C3F-5FCD-4829-BD77-5E5B71DE45C5}"/>
                  </a:ext>
                </a:extLst>
              </p:cNvPr>
              <p:cNvSpPr/>
              <p:nvPr/>
            </p:nvSpPr>
            <p:spPr>
              <a:xfrm>
                <a:off x="3401456" y="178760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댓글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6F5FC53B-2844-4AF8-8580-F85BE31177F9}"/>
                </a:ext>
              </a:extLst>
            </p:cNvPr>
            <p:cNvSpPr/>
            <p:nvPr/>
          </p:nvSpPr>
          <p:spPr>
            <a:xfrm>
              <a:off x="3547364" y="250215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좋아요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7543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124626" y="6392812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작성 글 보기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5544818"/>
            <a:chOff x="1199969" y="673100"/>
            <a:chExt cx="9505949" cy="5544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544818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작성 글</a:t>
              </a:r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9352657" y="5632653"/>
            <a:ext cx="889078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선택 삭제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34407C8-066B-46E4-9DA7-74D26A603057}"/>
              </a:ext>
            </a:extLst>
          </p:cNvPr>
          <p:cNvGrpSpPr/>
          <p:nvPr/>
        </p:nvGrpSpPr>
        <p:grpSpPr>
          <a:xfrm>
            <a:off x="1582313" y="247560"/>
            <a:ext cx="2555904" cy="250305"/>
            <a:chOff x="1582313" y="247560"/>
            <a:chExt cx="2555904" cy="250305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9478CE7A-9722-49AD-AA48-8B7C06F65E2C}"/>
                </a:ext>
              </a:extLst>
            </p:cNvPr>
            <p:cNvGrpSpPr/>
            <p:nvPr/>
          </p:nvGrpSpPr>
          <p:grpSpPr>
            <a:xfrm>
              <a:off x="1582313" y="247560"/>
              <a:ext cx="1900887" cy="250305"/>
              <a:chOff x="2091422" y="1784954"/>
              <a:chExt cx="1900887" cy="250305"/>
            </a:xfrm>
          </p:grpSpPr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11B6B56A-E874-4E6D-8574-3FAA8DC4CF12}"/>
                  </a:ext>
                </a:extLst>
              </p:cNvPr>
              <p:cNvSpPr/>
              <p:nvPr/>
            </p:nvSpPr>
            <p:spPr>
              <a:xfrm>
                <a:off x="2091422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회원정보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8217F155-7207-49D6-839F-EA26862C0724}"/>
                  </a:ext>
                </a:extLst>
              </p:cNvPr>
              <p:cNvSpPr/>
              <p:nvPr/>
            </p:nvSpPr>
            <p:spPr>
              <a:xfrm>
                <a:off x="2746439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글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57975C3F-5FCD-4829-BD77-5E5B71DE45C5}"/>
                  </a:ext>
                </a:extLst>
              </p:cNvPr>
              <p:cNvSpPr/>
              <p:nvPr/>
            </p:nvSpPr>
            <p:spPr>
              <a:xfrm>
                <a:off x="3401456" y="178760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댓글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6F5FC53B-2844-4AF8-8580-F85BE31177F9}"/>
                </a:ext>
              </a:extLst>
            </p:cNvPr>
            <p:cNvSpPr/>
            <p:nvPr/>
          </p:nvSpPr>
          <p:spPr>
            <a:xfrm>
              <a:off x="3547364" y="250215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좋아요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26A339A-C836-4369-A1C1-628B4DB6409F}"/>
              </a:ext>
            </a:extLst>
          </p:cNvPr>
          <p:cNvCxnSpPr/>
          <p:nvPr/>
        </p:nvCxnSpPr>
        <p:spPr>
          <a:xfrm>
            <a:off x="1684486" y="17642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F5E901-3E32-4D3C-8B72-E3A386B2ED3A}"/>
              </a:ext>
            </a:extLst>
          </p:cNvPr>
          <p:cNvGrpSpPr/>
          <p:nvPr/>
        </p:nvGrpSpPr>
        <p:grpSpPr>
          <a:xfrm>
            <a:off x="9216857" y="1220439"/>
            <a:ext cx="1284290" cy="399192"/>
            <a:chOff x="10515298" y="3534715"/>
            <a:chExt cx="1509924" cy="399192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AE99A40-981D-41B3-9DB2-339E8657C9DB}"/>
                </a:ext>
              </a:extLst>
            </p:cNvPr>
            <p:cNvSpPr/>
            <p:nvPr/>
          </p:nvSpPr>
          <p:spPr>
            <a:xfrm>
              <a:off x="10564588" y="3539623"/>
              <a:ext cx="1460634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게시판별 보기  </a:t>
              </a:r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∨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3EEDFAE-8860-4285-BE99-CD9E7A14A550}"/>
                </a:ext>
              </a:extLst>
            </p:cNvPr>
            <p:cNvSpPr/>
            <p:nvPr/>
          </p:nvSpPr>
          <p:spPr>
            <a:xfrm>
              <a:off x="10515298" y="3534715"/>
              <a:ext cx="1438370" cy="39428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39FEADF-1E13-46EB-B684-8715938D7CD0}"/>
              </a:ext>
            </a:extLst>
          </p:cNvPr>
          <p:cNvCxnSpPr/>
          <p:nvPr/>
        </p:nvCxnSpPr>
        <p:spPr>
          <a:xfrm>
            <a:off x="1628593" y="54599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A045AF1-6561-4386-8806-1E042B1FDDEE}"/>
              </a:ext>
            </a:extLst>
          </p:cNvPr>
          <p:cNvSpPr/>
          <p:nvPr/>
        </p:nvSpPr>
        <p:spPr>
          <a:xfrm>
            <a:off x="1817358" y="189355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353A789-F810-451A-887C-2522A61FF89F}"/>
              </a:ext>
            </a:extLst>
          </p:cNvPr>
          <p:cNvCxnSpPr/>
          <p:nvPr/>
        </p:nvCxnSpPr>
        <p:spPr>
          <a:xfrm>
            <a:off x="1684486" y="2411960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9C347D-5E53-4A5B-AB53-92526E309248}"/>
              </a:ext>
            </a:extLst>
          </p:cNvPr>
          <p:cNvSpPr txBox="1"/>
          <p:nvPr/>
        </p:nvSpPr>
        <p:spPr>
          <a:xfrm>
            <a:off x="8581938" y="2148585"/>
            <a:ext cx="1854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게시판 카테고리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작성 시간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B5DDEA-F6FE-40D6-8B5D-F1E3554F0EB9}"/>
              </a:ext>
            </a:extLst>
          </p:cNvPr>
          <p:cNvSpPr txBox="1"/>
          <p:nvPr/>
        </p:nvSpPr>
        <p:spPr>
          <a:xfrm>
            <a:off x="2031280" y="1947115"/>
            <a:ext cx="145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게시글 제목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C6CC34-6A59-4A8F-9758-74169B53731C}"/>
              </a:ext>
            </a:extLst>
          </p:cNvPr>
          <p:cNvSpPr/>
          <p:nvPr/>
        </p:nvSpPr>
        <p:spPr>
          <a:xfrm>
            <a:off x="1638089" y="1546880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181446-E91E-48B7-93A8-D0CD7EFD8904}"/>
              </a:ext>
            </a:extLst>
          </p:cNvPr>
          <p:cNvSpPr txBox="1"/>
          <p:nvPr/>
        </p:nvSpPr>
        <p:spPr>
          <a:xfrm>
            <a:off x="1729322" y="1471467"/>
            <a:ext cx="809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전체 선택</a:t>
            </a:r>
          </a:p>
        </p:txBody>
      </p:sp>
    </p:spTree>
    <p:extLst>
      <p:ext uri="{BB962C8B-B14F-4D97-AF65-F5344CB8AC3E}">
        <p14:creationId xmlns:p14="http://schemas.microsoft.com/office/powerpoint/2010/main" val="184652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124626" y="6392812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작성 댓글 보기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5544818"/>
            <a:chOff x="1199969" y="673100"/>
            <a:chExt cx="9505949" cy="5544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544818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작성 글</a:t>
              </a:r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9352657" y="5632653"/>
            <a:ext cx="889078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선택 삭제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34407C8-066B-46E4-9DA7-74D26A603057}"/>
              </a:ext>
            </a:extLst>
          </p:cNvPr>
          <p:cNvGrpSpPr/>
          <p:nvPr/>
        </p:nvGrpSpPr>
        <p:grpSpPr>
          <a:xfrm>
            <a:off x="1582313" y="247560"/>
            <a:ext cx="2555904" cy="250305"/>
            <a:chOff x="1582313" y="247560"/>
            <a:chExt cx="2555904" cy="250305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9478CE7A-9722-49AD-AA48-8B7C06F65E2C}"/>
                </a:ext>
              </a:extLst>
            </p:cNvPr>
            <p:cNvGrpSpPr/>
            <p:nvPr/>
          </p:nvGrpSpPr>
          <p:grpSpPr>
            <a:xfrm>
              <a:off x="1582313" y="247560"/>
              <a:ext cx="1900887" cy="250305"/>
              <a:chOff x="2091422" y="1784954"/>
              <a:chExt cx="1900887" cy="250305"/>
            </a:xfrm>
          </p:grpSpPr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11B6B56A-E874-4E6D-8574-3FAA8DC4CF12}"/>
                  </a:ext>
                </a:extLst>
              </p:cNvPr>
              <p:cNvSpPr/>
              <p:nvPr/>
            </p:nvSpPr>
            <p:spPr>
              <a:xfrm>
                <a:off x="2091422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회원정보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8217F155-7207-49D6-839F-EA26862C0724}"/>
                  </a:ext>
                </a:extLst>
              </p:cNvPr>
              <p:cNvSpPr/>
              <p:nvPr/>
            </p:nvSpPr>
            <p:spPr>
              <a:xfrm>
                <a:off x="2746439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글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57975C3F-5FCD-4829-BD77-5E5B71DE45C5}"/>
                  </a:ext>
                </a:extLst>
              </p:cNvPr>
              <p:cNvSpPr/>
              <p:nvPr/>
            </p:nvSpPr>
            <p:spPr>
              <a:xfrm>
                <a:off x="3401456" y="178760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댓글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6F5FC53B-2844-4AF8-8580-F85BE31177F9}"/>
                </a:ext>
              </a:extLst>
            </p:cNvPr>
            <p:cNvSpPr/>
            <p:nvPr/>
          </p:nvSpPr>
          <p:spPr>
            <a:xfrm>
              <a:off x="3547364" y="250215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좋아요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26A339A-C836-4369-A1C1-628B4DB6409F}"/>
              </a:ext>
            </a:extLst>
          </p:cNvPr>
          <p:cNvCxnSpPr/>
          <p:nvPr/>
        </p:nvCxnSpPr>
        <p:spPr>
          <a:xfrm>
            <a:off x="1684486" y="17642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F5E901-3E32-4D3C-8B72-E3A386B2ED3A}"/>
              </a:ext>
            </a:extLst>
          </p:cNvPr>
          <p:cNvGrpSpPr/>
          <p:nvPr/>
        </p:nvGrpSpPr>
        <p:grpSpPr>
          <a:xfrm>
            <a:off x="9216857" y="1220439"/>
            <a:ext cx="1284290" cy="399192"/>
            <a:chOff x="10515298" y="3534715"/>
            <a:chExt cx="1509924" cy="399192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AE99A40-981D-41B3-9DB2-339E8657C9DB}"/>
                </a:ext>
              </a:extLst>
            </p:cNvPr>
            <p:cNvSpPr/>
            <p:nvPr/>
          </p:nvSpPr>
          <p:spPr>
            <a:xfrm>
              <a:off x="10564588" y="3539623"/>
              <a:ext cx="1460634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게시판별 보기  </a:t>
              </a:r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∨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3EEDFAE-8860-4285-BE99-CD9E7A14A550}"/>
                </a:ext>
              </a:extLst>
            </p:cNvPr>
            <p:cNvSpPr/>
            <p:nvPr/>
          </p:nvSpPr>
          <p:spPr>
            <a:xfrm>
              <a:off x="10515298" y="3534715"/>
              <a:ext cx="1438370" cy="39428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39FEADF-1E13-46EB-B684-8715938D7CD0}"/>
              </a:ext>
            </a:extLst>
          </p:cNvPr>
          <p:cNvCxnSpPr/>
          <p:nvPr/>
        </p:nvCxnSpPr>
        <p:spPr>
          <a:xfrm>
            <a:off x="1628593" y="54599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A045AF1-6561-4386-8806-1E042B1FDDEE}"/>
              </a:ext>
            </a:extLst>
          </p:cNvPr>
          <p:cNvSpPr/>
          <p:nvPr/>
        </p:nvSpPr>
        <p:spPr>
          <a:xfrm>
            <a:off x="1817358" y="189355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353A789-F810-451A-887C-2522A61FF89F}"/>
              </a:ext>
            </a:extLst>
          </p:cNvPr>
          <p:cNvCxnSpPr/>
          <p:nvPr/>
        </p:nvCxnSpPr>
        <p:spPr>
          <a:xfrm>
            <a:off x="1684486" y="2411960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9C347D-5E53-4A5B-AB53-92526E309248}"/>
              </a:ext>
            </a:extLst>
          </p:cNvPr>
          <p:cNvSpPr txBox="1"/>
          <p:nvPr/>
        </p:nvSpPr>
        <p:spPr>
          <a:xfrm>
            <a:off x="7818539" y="2148585"/>
            <a:ext cx="2617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게시판 카테고리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게시글 제목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작성 시간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B5DDEA-F6FE-40D6-8B5D-F1E3554F0EB9}"/>
              </a:ext>
            </a:extLst>
          </p:cNvPr>
          <p:cNvSpPr txBox="1"/>
          <p:nvPr/>
        </p:nvSpPr>
        <p:spPr>
          <a:xfrm>
            <a:off x="2031280" y="1947115"/>
            <a:ext cx="145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작성 댓글 내용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C6CC34-6A59-4A8F-9758-74169B53731C}"/>
              </a:ext>
            </a:extLst>
          </p:cNvPr>
          <p:cNvSpPr/>
          <p:nvPr/>
        </p:nvSpPr>
        <p:spPr>
          <a:xfrm>
            <a:off x="1638089" y="1546880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181446-E91E-48B7-93A8-D0CD7EFD8904}"/>
              </a:ext>
            </a:extLst>
          </p:cNvPr>
          <p:cNvSpPr txBox="1"/>
          <p:nvPr/>
        </p:nvSpPr>
        <p:spPr>
          <a:xfrm>
            <a:off x="1729322" y="1471467"/>
            <a:ext cx="809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전체 선택</a:t>
            </a:r>
          </a:p>
        </p:txBody>
      </p:sp>
    </p:spTree>
    <p:extLst>
      <p:ext uri="{BB962C8B-B14F-4D97-AF65-F5344CB8AC3E}">
        <p14:creationId xmlns:p14="http://schemas.microsoft.com/office/powerpoint/2010/main" val="2788222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926218" y="6401438"/>
            <a:ext cx="212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좋아요 목록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BCD337-BD72-4AB3-96FC-3601A7224102}"/>
              </a:ext>
            </a:extLst>
          </p:cNvPr>
          <p:cNvGrpSpPr/>
          <p:nvPr/>
        </p:nvGrpSpPr>
        <p:grpSpPr>
          <a:xfrm>
            <a:off x="1199969" y="673100"/>
            <a:ext cx="9505949" cy="5544818"/>
            <a:chOff x="1199969" y="673100"/>
            <a:chExt cx="9505949" cy="554481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673100"/>
              <a:ext cx="9505949" cy="5544818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BD21AB2D-2F29-4611-8F26-BA5C94417566}"/>
                </a:ext>
              </a:extLst>
            </p:cNvPr>
            <p:cNvSpPr/>
            <p:nvPr/>
          </p:nvSpPr>
          <p:spPr>
            <a:xfrm>
              <a:off x="1199969" y="686436"/>
              <a:ext cx="9505948" cy="3942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좋아요 목록</a:t>
              </a:r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A8EDC-4AB0-47E4-A3BC-E9B1C03C3520}"/>
              </a:ext>
            </a:extLst>
          </p:cNvPr>
          <p:cNvSpPr/>
          <p:nvPr/>
        </p:nvSpPr>
        <p:spPr>
          <a:xfrm>
            <a:off x="9352657" y="5632653"/>
            <a:ext cx="889078" cy="312461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선택 삭제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34407C8-066B-46E4-9DA7-74D26A603057}"/>
              </a:ext>
            </a:extLst>
          </p:cNvPr>
          <p:cNvGrpSpPr/>
          <p:nvPr/>
        </p:nvGrpSpPr>
        <p:grpSpPr>
          <a:xfrm>
            <a:off x="1582313" y="247560"/>
            <a:ext cx="2555904" cy="250305"/>
            <a:chOff x="1582313" y="247560"/>
            <a:chExt cx="2555904" cy="250305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9478CE7A-9722-49AD-AA48-8B7C06F65E2C}"/>
                </a:ext>
              </a:extLst>
            </p:cNvPr>
            <p:cNvGrpSpPr/>
            <p:nvPr/>
          </p:nvGrpSpPr>
          <p:grpSpPr>
            <a:xfrm>
              <a:off x="1582313" y="247560"/>
              <a:ext cx="1900887" cy="250305"/>
              <a:chOff x="2091422" y="1784954"/>
              <a:chExt cx="1900887" cy="250305"/>
            </a:xfrm>
          </p:grpSpPr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11B6B56A-E874-4E6D-8574-3FAA8DC4CF12}"/>
                  </a:ext>
                </a:extLst>
              </p:cNvPr>
              <p:cNvSpPr/>
              <p:nvPr/>
            </p:nvSpPr>
            <p:spPr>
              <a:xfrm>
                <a:off x="2091422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회원정보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8217F155-7207-49D6-839F-EA26862C0724}"/>
                  </a:ext>
                </a:extLst>
              </p:cNvPr>
              <p:cNvSpPr/>
              <p:nvPr/>
            </p:nvSpPr>
            <p:spPr>
              <a:xfrm>
                <a:off x="2746439" y="1784954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글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57975C3F-5FCD-4829-BD77-5E5B71DE45C5}"/>
                  </a:ext>
                </a:extLst>
              </p:cNvPr>
              <p:cNvSpPr/>
              <p:nvPr/>
            </p:nvSpPr>
            <p:spPr>
              <a:xfrm>
                <a:off x="3401456" y="1787609"/>
                <a:ext cx="590853" cy="2476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댓글</a:t>
                </a:r>
                <a:endPara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6F5FC53B-2844-4AF8-8580-F85BE31177F9}"/>
                </a:ext>
              </a:extLst>
            </p:cNvPr>
            <p:cNvSpPr/>
            <p:nvPr/>
          </p:nvSpPr>
          <p:spPr>
            <a:xfrm>
              <a:off x="3547364" y="250215"/>
              <a:ext cx="590853" cy="247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좋아요</a:t>
              </a:r>
              <a:endPara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26A339A-C836-4369-A1C1-628B4DB6409F}"/>
              </a:ext>
            </a:extLst>
          </p:cNvPr>
          <p:cNvCxnSpPr/>
          <p:nvPr/>
        </p:nvCxnSpPr>
        <p:spPr>
          <a:xfrm>
            <a:off x="1684486" y="17642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F5E901-3E32-4D3C-8B72-E3A386B2ED3A}"/>
              </a:ext>
            </a:extLst>
          </p:cNvPr>
          <p:cNvGrpSpPr/>
          <p:nvPr/>
        </p:nvGrpSpPr>
        <p:grpSpPr>
          <a:xfrm>
            <a:off x="9216857" y="1220439"/>
            <a:ext cx="1284290" cy="399192"/>
            <a:chOff x="10515298" y="3534715"/>
            <a:chExt cx="1509924" cy="399192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AE99A40-981D-41B3-9DB2-339E8657C9DB}"/>
                </a:ext>
              </a:extLst>
            </p:cNvPr>
            <p:cNvSpPr/>
            <p:nvPr/>
          </p:nvSpPr>
          <p:spPr>
            <a:xfrm>
              <a:off x="10564588" y="3539623"/>
              <a:ext cx="1460634" cy="394284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게시판별 보기  </a:t>
              </a:r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∨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3EEDFAE-8860-4285-BE99-CD9E7A14A550}"/>
                </a:ext>
              </a:extLst>
            </p:cNvPr>
            <p:cNvSpPr/>
            <p:nvPr/>
          </p:nvSpPr>
          <p:spPr>
            <a:xfrm>
              <a:off x="10515298" y="3534715"/>
              <a:ext cx="1438370" cy="394284"/>
            </a:xfrm>
            <a:prstGeom prst="roundRect">
              <a:avLst>
                <a:gd name="adj" fmla="val 827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39FEADF-1E13-46EB-B684-8715938D7CD0}"/>
              </a:ext>
            </a:extLst>
          </p:cNvPr>
          <p:cNvCxnSpPr/>
          <p:nvPr/>
        </p:nvCxnSpPr>
        <p:spPr>
          <a:xfrm>
            <a:off x="1628593" y="5459960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A045AF1-6561-4386-8806-1E042B1FDDEE}"/>
              </a:ext>
            </a:extLst>
          </p:cNvPr>
          <p:cNvSpPr/>
          <p:nvPr/>
        </p:nvSpPr>
        <p:spPr>
          <a:xfrm>
            <a:off x="1817358" y="1893554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353A789-F810-451A-887C-2522A61FF89F}"/>
              </a:ext>
            </a:extLst>
          </p:cNvPr>
          <p:cNvCxnSpPr/>
          <p:nvPr/>
        </p:nvCxnSpPr>
        <p:spPr>
          <a:xfrm>
            <a:off x="1684486" y="2411960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9C347D-5E53-4A5B-AB53-92526E309248}"/>
              </a:ext>
            </a:extLst>
          </p:cNvPr>
          <p:cNvSpPr txBox="1"/>
          <p:nvPr/>
        </p:nvSpPr>
        <p:spPr>
          <a:xfrm>
            <a:off x="8708802" y="2148585"/>
            <a:ext cx="1727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게시판 카테고리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작성자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B5DDEA-F6FE-40D6-8B5D-F1E3554F0EB9}"/>
              </a:ext>
            </a:extLst>
          </p:cNvPr>
          <p:cNvSpPr txBox="1"/>
          <p:nvPr/>
        </p:nvSpPr>
        <p:spPr>
          <a:xfrm>
            <a:off x="2031280" y="1947115"/>
            <a:ext cx="145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게시판 제목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C6CC34-6A59-4A8F-9758-74169B53731C}"/>
              </a:ext>
            </a:extLst>
          </p:cNvPr>
          <p:cNvSpPr/>
          <p:nvPr/>
        </p:nvSpPr>
        <p:spPr>
          <a:xfrm>
            <a:off x="1638089" y="1546880"/>
            <a:ext cx="105522" cy="1071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181446-E91E-48B7-93A8-D0CD7EFD8904}"/>
              </a:ext>
            </a:extLst>
          </p:cNvPr>
          <p:cNvSpPr txBox="1"/>
          <p:nvPr/>
        </p:nvSpPr>
        <p:spPr>
          <a:xfrm>
            <a:off x="1729322" y="1471467"/>
            <a:ext cx="809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전체 선택</a:t>
            </a:r>
          </a:p>
        </p:txBody>
      </p:sp>
    </p:spTree>
    <p:extLst>
      <p:ext uri="{BB962C8B-B14F-4D97-AF65-F5344CB8AC3E}">
        <p14:creationId xmlns:p14="http://schemas.microsoft.com/office/powerpoint/2010/main" val="1737224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1199969" y="1872524"/>
              <a:ext cx="9505949" cy="402043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2576634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401281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915783" y="6392812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라이브러리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FE5B53F-9D4D-4B0D-840A-054C24007B84}"/>
              </a:ext>
            </a:extLst>
          </p:cNvPr>
          <p:cNvCxnSpPr/>
          <p:nvPr/>
        </p:nvCxnSpPr>
        <p:spPr>
          <a:xfrm>
            <a:off x="1643834" y="5154834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B7C7232-967D-46F5-AAF9-5AE1B7CB486F}"/>
              </a:ext>
            </a:extLst>
          </p:cNvPr>
          <p:cNvSpPr txBox="1"/>
          <p:nvPr/>
        </p:nvSpPr>
        <p:spPr>
          <a:xfrm>
            <a:off x="1659073" y="2255636"/>
            <a:ext cx="1649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좋아요 한 음악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3CF49B-DF5B-435C-84AF-BE2AB3FAF7FC}"/>
              </a:ext>
            </a:extLst>
          </p:cNvPr>
          <p:cNvSpPr txBox="1"/>
          <p:nvPr/>
        </p:nvSpPr>
        <p:spPr>
          <a:xfrm>
            <a:off x="1697174" y="3717037"/>
            <a:ext cx="1573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플레이리스트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5974479-48AA-40D4-8D8D-7D92A33AAD47}"/>
              </a:ext>
            </a:extLst>
          </p:cNvPr>
          <p:cNvGrpSpPr/>
          <p:nvPr/>
        </p:nvGrpSpPr>
        <p:grpSpPr>
          <a:xfrm>
            <a:off x="2001477" y="2650697"/>
            <a:ext cx="6094911" cy="960527"/>
            <a:chOff x="2001477" y="2650697"/>
            <a:chExt cx="6094911" cy="960527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01B69535-DB32-4210-AAC5-421425078F3C}"/>
                </a:ext>
              </a:extLst>
            </p:cNvPr>
            <p:cNvSpPr/>
            <p:nvPr/>
          </p:nvSpPr>
          <p:spPr>
            <a:xfrm>
              <a:off x="20014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8457234B-8D3A-4DD3-99A5-5A7B63182A22}"/>
                </a:ext>
              </a:extLst>
            </p:cNvPr>
            <p:cNvSpPr/>
            <p:nvPr/>
          </p:nvSpPr>
          <p:spPr>
            <a:xfrm>
              <a:off x="31317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67EC78EB-A36D-4008-A63D-F0423EA160F5}"/>
                </a:ext>
              </a:extLst>
            </p:cNvPr>
            <p:cNvSpPr/>
            <p:nvPr/>
          </p:nvSpPr>
          <p:spPr>
            <a:xfrm>
              <a:off x="42620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1169E03F-AD04-4324-8754-77A76CF2D78F}"/>
                </a:ext>
              </a:extLst>
            </p:cNvPr>
            <p:cNvSpPr/>
            <p:nvPr/>
          </p:nvSpPr>
          <p:spPr>
            <a:xfrm>
              <a:off x="53923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2D2419E-41E1-4FDA-A377-F8E55A85D37B}"/>
                </a:ext>
              </a:extLst>
            </p:cNvPr>
            <p:cNvSpPr txBox="1"/>
            <p:nvPr/>
          </p:nvSpPr>
          <p:spPr>
            <a:xfrm>
              <a:off x="6522677" y="2972968"/>
              <a:ext cx="1573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</a:rPr>
                <a:t>…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28A587B-3019-43B0-833A-BB49BBF29F29}"/>
              </a:ext>
            </a:extLst>
          </p:cNvPr>
          <p:cNvGrpSpPr/>
          <p:nvPr/>
        </p:nvGrpSpPr>
        <p:grpSpPr>
          <a:xfrm>
            <a:off x="2001477" y="4115558"/>
            <a:ext cx="6094911" cy="960527"/>
            <a:chOff x="2001477" y="2650697"/>
            <a:chExt cx="6094911" cy="960527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2810723C-9A11-4C0E-9960-EA4E9793CE85}"/>
                </a:ext>
              </a:extLst>
            </p:cNvPr>
            <p:cNvSpPr/>
            <p:nvPr/>
          </p:nvSpPr>
          <p:spPr>
            <a:xfrm>
              <a:off x="20014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73474582-EC74-44FE-846F-C494E39DCF92}"/>
                </a:ext>
              </a:extLst>
            </p:cNvPr>
            <p:cNvSpPr/>
            <p:nvPr/>
          </p:nvSpPr>
          <p:spPr>
            <a:xfrm>
              <a:off x="31317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7D6B1AB6-3876-4437-B776-A0492ED6E62F}"/>
                </a:ext>
              </a:extLst>
            </p:cNvPr>
            <p:cNvSpPr/>
            <p:nvPr/>
          </p:nvSpPr>
          <p:spPr>
            <a:xfrm>
              <a:off x="42620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804E2535-4622-4430-A5B6-CFF047915418}"/>
                </a:ext>
              </a:extLst>
            </p:cNvPr>
            <p:cNvSpPr/>
            <p:nvPr/>
          </p:nvSpPr>
          <p:spPr>
            <a:xfrm>
              <a:off x="5392377" y="2650697"/>
              <a:ext cx="965101" cy="960527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앨범 커버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B119E8-BE37-4CD9-8B08-A22C919730A1}"/>
                </a:ext>
              </a:extLst>
            </p:cNvPr>
            <p:cNvSpPr txBox="1"/>
            <p:nvPr/>
          </p:nvSpPr>
          <p:spPr>
            <a:xfrm>
              <a:off x="6522677" y="2972968"/>
              <a:ext cx="1573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</a:rPr>
                <a:t>…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90FB2B1-CC5D-46EC-9878-21C42BC2D1E4}"/>
              </a:ext>
            </a:extLst>
          </p:cNvPr>
          <p:cNvSpPr txBox="1"/>
          <p:nvPr/>
        </p:nvSpPr>
        <p:spPr>
          <a:xfrm>
            <a:off x="10122993" y="2308962"/>
            <a:ext cx="268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+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F4BD1F8-EC62-47AF-8DB3-184158DD0895}"/>
              </a:ext>
            </a:extLst>
          </p:cNvPr>
          <p:cNvSpPr txBox="1"/>
          <p:nvPr/>
        </p:nvSpPr>
        <p:spPr>
          <a:xfrm>
            <a:off x="10122993" y="3731519"/>
            <a:ext cx="268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+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F77D11D-4600-4909-8738-660AB5868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00"/>
            <a:ext cx="12192000" cy="102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68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85719F0-FE07-4342-87FF-E97FA2EBE490}"/>
              </a:ext>
            </a:extLst>
          </p:cNvPr>
          <p:cNvGrpSpPr/>
          <p:nvPr/>
        </p:nvGrpSpPr>
        <p:grpSpPr>
          <a:xfrm>
            <a:off x="1096358" y="228742"/>
            <a:ext cx="9505949" cy="6405546"/>
            <a:chOff x="1199969" y="113239"/>
            <a:chExt cx="9505949" cy="607945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17B891A-654B-4B71-AE37-581EB2357C92}"/>
                </a:ext>
              </a:extLst>
            </p:cNvPr>
            <p:cNvGrpSpPr/>
            <p:nvPr/>
          </p:nvGrpSpPr>
          <p:grpSpPr>
            <a:xfrm>
              <a:off x="1199969" y="113239"/>
              <a:ext cx="9505949" cy="6079458"/>
              <a:chOff x="1199969" y="113239"/>
              <a:chExt cx="9505949" cy="6079458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99969" y="113239"/>
                <a:ext cx="9505949" cy="6079458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353B573-1801-4802-B866-3188B4075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141" y="647166"/>
                <a:ext cx="9119604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7C7232-967D-46F5-AAF9-5AE1B7CB486F}"/>
                </a:ext>
              </a:extLst>
            </p:cNvPr>
            <p:cNvSpPr txBox="1"/>
            <p:nvPr/>
          </p:nvSpPr>
          <p:spPr>
            <a:xfrm>
              <a:off x="1316667" y="276687"/>
              <a:ext cx="1649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좋아요 한 음악 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514938" y="6432648"/>
            <a:ext cx="293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플레이리스트 목록  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0AA1174-EBE0-42B2-8A32-50C9386F3395}"/>
              </a:ext>
            </a:extLst>
          </p:cNvPr>
          <p:cNvCxnSpPr>
            <a:cxnSpLocks/>
          </p:cNvCxnSpPr>
          <p:nvPr/>
        </p:nvCxnSpPr>
        <p:spPr>
          <a:xfrm>
            <a:off x="1289530" y="1262314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C9F333-3AE6-4358-9A77-E439FA52860E}"/>
              </a:ext>
            </a:extLst>
          </p:cNvPr>
          <p:cNvCxnSpPr>
            <a:cxnSpLocks/>
          </p:cNvCxnSpPr>
          <p:nvPr/>
        </p:nvCxnSpPr>
        <p:spPr>
          <a:xfrm>
            <a:off x="1289530" y="1733885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596DD64-1F34-4CD6-BE01-9160CB7288C7}"/>
              </a:ext>
            </a:extLst>
          </p:cNvPr>
          <p:cNvCxnSpPr>
            <a:cxnSpLocks/>
          </p:cNvCxnSpPr>
          <p:nvPr/>
        </p:nvCxnSpPr>
        <p:spPr>
          <a:xfrm>
            <a:off x="1303909" y="2231330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605FF9F-C2F1-49A8-B9CE-A6634FE4618F}"/>
              </a:ext>
            </a:extLst>
          </p:cNvPr>
          <p:cNvSpPr txBox="1"/>
          <p:nvPr/>
        </p:nvSpPr>
        <p:spPr>
          <a:xfrm>
            <a:off x="9738174" y="924615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206E3B-49FF-4763-9EBF-BC6C2D79A664}"/>
              </a:ext>
            </a:extLst>
          </p:cNvPr>
          <p:cNvSpPr txBox="1"/>
          <p:nvPr/>
        </p:nvSpPr>
        <p:spPr>
          <a:xfrm>
            <a:off x="1382816" y="873221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1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AD4611-D51C-42FD-82D4-BD517613F5D4}"/>
              </a:ext>
            </a:extLst>
          </p:cNvPr>
          <p:cNvSpPr txBox="1"/>
          <p:nvPr/>
        </p:nvSpPr>
        <p:spPr>
          <a:xfrm>
            <a:off x="1382816" y="1384700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2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7C9270-E14C-481D-A43E-FEB5EB9E4670}"/>
              </a:ext>
            </a:extLst>
          </p:cNvPr>
          <p:cNvSpPr txBox="1"/>
          <p:nvPr/>
        </p:nvSpPr>
        <p:spPr>
          <a:xfrm>
            <a:off x="1382816" y="1865275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3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DECC816-4D11-42A2-8965-E3A09CC299D6}"/>
              </a:ext>
            </a:extLst>
          </p:cNvPr>
          <p:cNvSpPr/>
          <p:nvPr/>
        </p:nvSpPr>
        <p:spPr>
          <a:xfrm>
            <a:off x="1764678" y="862495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A71CA10-95A9-465A-BBB2-AEBC853761F3}"/>
              </a:ext>
            </a:extLst>
          </p:cNvPr>
          <p:cNvSpPr/>
          <p:nvPr/>
        </p:nvSpPr>
        <p:spPr>
          <a:xfrm>
            <a:off x="1755741" y="1321775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81755BE5-89EF-4D28-A810-5B95E827FE98}"/>
              </a:ext>
            </a:extLst>
          </p:cNvPr>
          <p:cNvSpPr/>
          <p:nvPr/>
        </p:nvSpPr>
        <p:spPr>
          <a:xfrm>
            <a:off x="1755740" y="1804366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7B756B0-A69F-4EAA-9352-6AF4B60837A8}"/>
              </a:ext>
            </a:extLst>
          </p:cNvPr>
          <p:cNvGrpSpPr/>
          <p:nvPr/>
        </p:nvGrpSpPr>
        <p:grpSpPr>
          <a:xfrm>
            <a:off x="2338816" y="829844"/>
            <a:ext cx="821334" cy="414902"/>
            <a:chOff x="2338816" y="829844"/>
            <a:chExt cx="821334" cy="41490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A5E638-8B3C-4461-B335-D107CE156DE4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95FC40-F895-44D3-95E6-D4E42AD40E64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5E6F93D-1DA5-41C5-8870-EB5C0BCF4B02}"/>
              </a:ext>
            </a:extLst>
          </p:cNvPr>
          <p:cNvGrpSpPr/>
          <p:nvPr/>
        </p:nvGrpSpPr>
        <p:grpSpPr>
          <a:xfrm>
            <a:off x="2338816" y="1294648"/>
            <a:ext cx="821334" cy="414902"/>
            <a:chOff x="2338816" y="829844"/>
            <a:chExt cx="821334" cy="41490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4FAABA4-9887-4AB6-AD6C-E46AA4ED2485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5EBDF08-5555-48FB-B6BD-D8FD6CB9A00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1BC28C9-19D3-478E-AE14-1B2108DF70F4}"/>
              </a:ext>
            </a:extLst>
          </p:cNvPr>
          <p:cNvGrpSpPr/>
          <p:nvPr/>
        </p:nvGrpSpPr>
        <p:grpSpPr>
          <a:xfrm>
            <a:off x="2332988" y="1775157"/>
            <a:ext cx="821334" cy="414902"/>
            <a:chOff x="2338816" y="829844"/>
            <a:chExt cx="821334" cy="41490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494633-D347-40A6-8C50-CBDDC9AB38B6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C6FCCEB-9289-483E-8E98-677C5247C1F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D579EE1A-9FA0-4ADC-97A0-32F73E74B506}"/>
              </a:ext>
            </a:extLst>
          </p:cNvPr>
          <p:cNvSpPr txBox="1"/>
          <p:nvPr/>
        </p:nvSpPr>
        <p:spPr>
          <a:xfrm>
            <a:off x="9747296" y="1389487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18FFD3-F9AD-4A82-8AF2-84B098C3BDAC}"/>
              </a:ext>
            </a:extLst>
          </p:cNvPr>
          <p:cNvSpPr txBox="1"/>
          <p:nvPr/>
        </p:nvSpPr>
        <p:spPr>
          <a:xfrm>
            <a:off x="9747296" y="1851505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1E35EA7-4293-4D83-B206-AEEC61F7BCFA}"/>
              </a:ext>
            </a:extLst>
          </p:cNvPr>
          <p:cNvGrpSpPr/>
          <p:nvPr/>
        </p:nvGrpSpPr>
        <p:grpSpPr>
          <a:xfrm>
            <a:off x="1303909" y="2279013"/>
            <a:ext cx="9132350" cy="467025"/>
            <a:chOff x="1303909" y="2279013"/>
            <a:chExt cx="9132350" cy="467025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3D1FF81D-46F5-4AC1-A32A-146B8781F7B1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D66B3DA-C472-44E8-ACE8-A5D32C41CA42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4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F6790E0C-401C-44C9-B39D-C241ED35B895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5ED13D0-01A5-41B9-A247-8060F7488BBC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917BA2B-199B-4991-A606-90A78D80BB9F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23AA6A3-4399-45B1-9D98-8C19CF834691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4B0EA06-17A2-4A67-9F2F-5B482E252D0A}"/>
                </a:ext>
              </a:extLst>
            </p:cNvPr>
            <p:cNvSpPr txBox="1"/>
            <p:nvPr/>
          </p:nvSpPr>
          <p:spPr>
            <a:xfrm>
              <a:off x="9747296" y="2366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22BBEBA-FAEE-457B-B4D0-C811C996BDC6}"/>
              </a:ext>
            </a:extLst>
          </p:cNvPr>
          <p:cNvGrpSpPr/>
          <p:nvPr/>
        </p:nvGrpSpPr>
        <p:grpSpPr>
          <a:xfrm>
            <a:off x="1303909" y="2825728"/>
            <a:ext cx="9132350" cy="467025"/>
            <a:chOff x="1303909" y="2279013"/>
            <a:chExt cx="9132350" cy="467025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D9CE65A2-A61D-4CA8-A3EC-778B4D04AA48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E5CB150-B5E0-460D-946E-01DBDC88F5D0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5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689F722-5465-4D1D-B4B0-9A96B2FCB800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4EB3BC3-F8BE-4BCF-8856-B8D30AA79C72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02E37CD-CF58-45A7-B513-83BD8228F1BE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87E05C5-328B-4771-B0F4-E64FD138F62C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067DAD1-F39D-45AC-A975-67199242325D}"/>
                </a:ext>
              </a:extLst>
            </p:cNvPr>
            <p:cNvSpPr txBox="1"/>
            <p:nvPr/>
          </p:nvSpPr>
          <p:spPr>
            <a:xfrm>
              <a:off x="9747296" y="2366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415116F-BB69-447C-956F-9CC5F0BB95DD}"/>
              </a:ext>
            </a:extLst>
          </p:cNvPr>
          <p:cNvCxnSpPr>
            <a:cxnSpLocks/>
          </p:cNvCxnSpPr>
          <p:nvPr/>
        </p:nvCxnSpPr>
        <p:spPr>
          <a:xfrm>
            <a:off x="1302501" y="3774686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F0A1BD2-212B-41BF-A1A3-00AA11AC9EE2}"/>
              </a:ext>
            </a:extLst>
          </p:cNvPr>
          <p:cNvCxnSpPr>
            <a:cxnSpLocks/>
          </p:cNvCxnSpPr>
          <p:nvPr/>
        </p:nvCxnSpPr>
        <p:spPr>
          <a:xfrm>
            <a:off x="1302501" y="4246257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5A539C6-C22C-4C14-B24E-E38FAE0C8BB2}"/>
              </a:ext>
            </a:extLst>
          </p:cNvPr>
          <p:cNvCxnSpPr>
            <a:cxnSpLocks/>
          </p:cNvCxnSpPr>
          <p:nvPr/>
        </p:nvCxnSpPr>
        <p:spPr>
          <a:xfrm>
            <a:off x="1316880" y="4743702"/>
            <a:ext cx="91196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32EE3FC-4D2C-4DC8-9B25-3E0D5528133B}"/>
              </a:ext>
            </a:extLst>
          </p:cNvPr>
          <p:cNvSpPr txBox="1"/>
          <p:nvPr/>
        </p:nvSpPr>
        <p:spPr>
          <a:xfrm>
            <a:off x="9751145" y="3436987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850A98D-DA8F-42DB-AFFD-3EE702836A18}"/>
              </a:ext>
            </a:extLst>
          </p:cNvPr>
          <p:cNvSpPr txBox="1"/>
          <p:nvPr/>
        </p:nvSpPr>
        <p:spPr>
          <a:xfrm>
            <a:off x="1395787" y="3385593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6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17D29D8-BD9E-45F6-BD4A-65134638F43C}"/>
              </a:ext>
            </a:extLst>
          </p:cNvPr>
          <p:cNvSpPr txBox="1"/>
          <p:nvPr/>
        </p:nvSpPr>
        <p:spPr>
          <a:xfrm>
            <a:off x="1395787" y="4377647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8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940D93E2-7B3B-4545-B2D9-A64DACEF441C}"/>
              </a:ext>
            </a:extLst>
          </p:cNvPr>
          <p:cNvSpPr/>
          <p:nvPr/>
        </p:nvSpPr>
        <p:spPr>
          <a:xfrm>
            <a:off x="1777649" y="337486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53687436-0EF2-4645-A78C-399E4B2F3717}"/>
              </a:ext>
            </a:extLst>
          </p:cNvPr>
          <p:cNvSpPr/>
          <p:nvPr/>
        </p:nvSpPr>
        <p:spPr>
          <a:xfrm>
            <a:off x="1768712" y="383414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E5B9F702-6EFC-491F-96A2-3AFB393BA157}"/>
              </a:ext>
            </a:extLst>
          </p:cNvPr>
          <p:cNvSpPr/>
          <p:nvPr/>
        </p:nvSpPr>
        <p:spPr>
          <a:xfrm>
            <a:off x="1768711" y="4316738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2213D83-99C5-4129-86FF-D9F35C8D37B9}"/>
              </a:ext>
            </a:extLst>
          </p:cNvPr>
          <p:cNvGrpSpPr/>
          <p:nvPr/>
        </p:nvGrpSpPr>
        <p:grpSpPr>
          <a:xfrm>
            <a:off x="2351787" y="3342216"/>
            <a:ext cx="821334" cy="414902"/>
            <a:chOff x="2338816" y="829844"/>
            <a:chExt cx="821334" cy="414902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F4FA052-475D-4E1F-89FF-BA1E1B763F95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8F3391D-593F-4170-B9DC-6C77227D8B3A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E6A4EF5-C2B3-47CD-886B-6D3F9B503A3B}"/>
              </a:ext>
            </a:extLst>
          </p:cNvPr>
          <p:cNvGrpSpPr/>
          <p:nvPr/>
        </p:nvGrpSpPr>
        <p:grpSpPr>
          <a:xfrm>
            <a:off x="2351787" y="3807020"/>
            <a:ext cx="821334" cy="414902"/>
            <a:chOff x="2338816" y="829844"/>
            <a:chExt cx="821334" cy="41490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192A75E-9861-4DFE-8ED5-F94AE16D630D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DE3E93E-2262-4BBF-B4D4-4789DBF33B01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52DC4B5-4DCA-4288-BFE6-55864A875DFF}"/>
              </a:ext>
            </a:extLst>
          </p:cNvPr>
          <p:cNvGrpSpPr/>
          <p:nvPr/>
        </p:nvGrpSpPr>
        <p:grpSpPr>
          <a:xfrm>
            <a:off x="2345959" y="4287529"/>
            <a:ext cx="821334" cy="414902"/>
            <a:chOff x="2338816" y="829844"/>
            <a:chExt cx="821334" cy="414902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D2CEF4-0EBD-4315-9875-41B9C0A1A06A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60D1DB4-C6CE-4849-94B0-D63107ADA006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03049E2-4756-4700-9091-7AE2E435A2FA}"/>
              </a:ext>
            </a:extLst>
          </p:cNvPr>
          <p:cNvSpPr txBox="1"/>
          <p:nvPr/>
        </p:nvSpPr>
        <p:spPr>
          <a:xfrm>
            <a:off x="9760267" y="3901859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DB06981-6733-4457-949F-3A82598B0DDE}"/>
              </a:ext>
            </a:extLst>
          </p:cNvPr>
          <p:cNvSpPr txBox="1"/>
          <p:nvPr/>
        </p:nvSpPr>
        <p:spPr>
          <a:xfrm>
            <a:off x="9760267" y="4363877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32C0426-CFED-4D01-9BDF-AC45FCBE4C25}"/>
              </a:ext>
            </a:extLst>
          </p:cNvPr>
          <p:cNvGrpSpPr/>
          <p:nvPr/>
        </p:nvGrpSpPr>
        <p:grpSpPr>
          <a:xfrm>
            <a:off x="1316880" y="4791385"/>
            <a:ext cx="9132350" cy="467025"/>
            <a:chOff x="1303909" y="2279013"/>
            <a:chExt cx="9132350" cy="467025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2288A1DD-4958-4F9B-84A0-98E5944A82BD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6E9DF2C-11C8-4FAE-9275-857CC5811559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9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460FBAED-5C59-49CE-803E-89F4EB103D99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C298878F-FAE4-4229-B130-3C07F7170713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906F5F4-132F-47BF-80D1-D9A8A0E5224D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748BFF6-8182-4AD0-A31F-1DF5CC205071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A278C5F-2196-4BB5-A17D-967BC88A2120}"/>
                </a:ext>
              </a:extLst>
            </p:cNvPr>
            <p:cNvSpPr txBox="1"/>
            <p:nvPr/>
          </p:nvSpPr>
          <p:spPr>
            <a:xfrm>
              <a:off x="9747296" y="2366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467A3730-468F-4CFA-AE54-D9095E533447}"/>
              </a:ext>
            </a:extLst>
          </p:cNvPr>
          <p:cNvGrpSpPr/>
          <p:nvPr/>
        </p:nvGrpSpPr>
        <p:grpSpPr>
          <a:xfrm>
            <a:off x="1313965" y="5338100"/>
            <a:ext cx="9135265" cy="467025"/>
            <a:chOff x="1300994" y="2279013"/>
            <a:chExt cx="9135265" cy="467025"/>
          </a:xfrm>
        </p:grpSpPr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98070610-350B-4EA7-8609-C5EB2A19BAFE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911960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64084BF-D9FF-4845-8B1A-42354D7D3FF5}"/>
                </a:ext>
              </a:extLst>
            </p:cNvPr>
            <p:cNvSpPr txBox="1"/>
            <p:nvPr/>
          </p:nvSpPr>
          <p:spPr>
            <a:xfrm>
              <a:off x="1300994" y="2389592"/>
              <a:ext cx="3450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10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66BEFC64-ADFF-48CC-9740-05A55B4DD622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CA6F1D78-8F86-4195-AE3B-8FFBF969D96A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88609F1-EB8E-47DA-BBD2-EFA8F8028BC8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7170E4C-C112-49AB-94FC-677282B1AC13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649777D-CFA9-46DF-BCDB-2CD83E62F536}"/>
                </a:ext>
              </a:extLst>
            </p:cNvPr>
            <p:cNvSpPr txBox="1"/>
            <p:nvPr/>
          </p:nvSpPr>
          <p:spPr>
            <a:xfrm>
              <a:off x="9747296" y="2366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EEAA4277-C6E0-40A2-89E7-D7EB48DE3395}"/>
              </a:ext>
            </a:extLst>
          </p:cNvPr>
          <p:cNvSpPr txBox="1"/>
          <p:nvPr/>
        </p:nvSpPr>
        <p:spPr>
          <a:xfrm>
            <a:off x="1382410" y="3888253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7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5698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605230" y="641006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노래 상세 정보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653B738-9BB2-4533-9F91-001128FEB960}"/>
              </a:ext>
            </a:extLst>
          </p:cNvPr>
          <p:cNvGrpSpPr/>
          <p:nvPr/>
        </p:nvGrpSpPr>
        <p:grpSpPr>
          <a:xfrm>
            <a:off x="419131" y="443381"/>
            <a:ext cx="11526791" cy="4819384"/>
            <a:chOff x="4633900" y="4499108"/>
            <a:chExt cx="11526791" cy="4819384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33CF373B-7DCA-4F18-8EEF-09C5017C9FFE}"/>
                </a:ext>
              </a:extLst>
            </p:cNvPr>
            <p:cNvGrpSpPr/>
            <p:nvPr/>
          </p:nvGrpSpPr>
          <p:grpSpPr>
            <a:xfrm>
              <a:off x="4633900" y="4499108"/>
              <a:ext cx="11526791" cy="4819384"/>
              <a:chOff x="4221150" y="1019308"/>
              <a:chExt cx="11526791" cy="4819384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EECC1458-5C2D-4192-B73F-EC0535CC2469}"/>
                  </a:ext>
                </a:extLst>
              </p:cNvPr>
              <p:cNvGrpSpPr/>
              <p:nvPr/>
            </p:nvGrpSpPr>
            <p:grpSpPr>
              <a:xfrm>
                <a:off x="4221150" y="1019308"/>
                <a:ext cx="11526791" cy="4819384"/>
                <a:chOff x="4390984" y="385076"/>
                <a:chExt cx="11526791" cy="4819384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2FCBC60A-A428-48B8-8D0E-A46CE1D1B7E1}"/>
                    </a:ext>
                  </a:extLst>
                </p:cNvPr>
                <p:cNvGrpSpPr/>
                <p:nvPr/>
              </p:nvGrpSpPr>
              <p:grpSpPr>
                <a:xfrm>
                  <a:off x="4390984" y="385076"/>
                  <a:ext cx="11526791" cy="4819384"/>
                  <a:chOff x="4390984" y="385076"/>
                  <a:chExt cx="11526791" cy="4819384"/>
                </a:xfrm>
              </p:grpSpPr>
              <p:grpSp>
                <p:nvGrpSpPr>
                  <p:cNvPr id="5" name="그룹 4">
                    <a:extLst>
                      <a:ext uri="{FF2B5EF4-FFF2-40B4-BE49-F238E27FC236}">
                        <a16:creationId xmlns:a16="http://schemas.microsoft.com/office/drawing/2014/main" id="{30187E5B-A022-4E6D-9CDA-DED320B6EC2E}"/>
                      </a:ext>
                    </a:extLst>
                  </p:cNvPr>
                  <p:cNvGrpSpPr/>
                  <p:nvPr/>
                </p:nvGrpSpPr>
                <p:grpSpPr>
                  <a:xfrm>
                    <a:off x="4390984" y="385076"/>
                    <a:ext cx="11526791" cy="4819384"/>
                    <a:chOff x="625072" y="268447"/>
                    <a:chExt cx="37643566" cy="4819384"/>
                  </a:xfrm>
                </p:grpSpPr>
                <p:sp>
                  <p:nvSpPr>
                    <p:cNvPr id="22" name="사각형: 둥근 모서리 21">
                      <a:extLst>
                        <a:ext uri="{FF2B5EF4-FFF2-40B4-BE49-F238E27FC236}">
                          <a16:creationId xmlns:a16="http://schemas.microsoft.com/office/drawing/2014/main" id="{1C617A40-B61F-48DD-9745-4D8B36AA50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72" y="276836"/>
                      <a:ext cx="37643566" cy="4810995"/>
                    </a:xfrm>
                    <a:prstGeom prst="roundRect">
                      <a:avLst>
                        <a:gd name="adj" fmla="val 3856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사각형: 둥근 위쪽 모서리 13">
                      <a:extLst>
                        <a:ext uri="{FF2B5EF4-FFF2-40B4-BE49-F238E27FC236}">
                          <a16:creationId xmlns:a16="http://schemas.microsoft.com/office/drawing/2014/main" id="{2F04C636-6BBE-4F12-B88A-A1C9DE1F4C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75" y="268447"/>
                      <a:ext cx="37643563" cy="305038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ko-KR" altLang="en-US" sz="1000" dirty="0"/>
                    </a:p>
                  </p:txBody>
                </p:sp>
              </p:grp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id="{689C83AA-02C6-4910-9C3C-509E88E1F287}"/>
                      </a:ext>
                    </a:extLst>
                  </p:cNvPr>
                  <p:cNvSpPr/>
                  <p:nvPr/>
                </p:nvSpPr>
                <p:spPr>
                  <a:xfrm>
                    <a:off x="4937526" y="934843"/>
                    <a:ext cx="2316943" cy="2374308"/>
                  </a:xfrm>
                  <a:prstGeom prst="roundRect">
                    <a:avLst>
                      <a:gd name="adj" fmla="val 6589"/>
                    </a:avLst>
                  </a:prstGeom>
                  <a:solidFill>
                    <a:srgbClr val="FE06C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chemeClr val="bg1"/>
                        </a:solidFill>
                      </a:rPr>
                      <a:t>앨범 커버</a:t>
                    </a:r>
                    <a:endParaRPr lang="en-US" altLang="ko-KR" sz="10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0" name="그룹 9">
                    <a:extLst>
                      <a:ext uri="{FF2B5EF4-FFF2-40B4-BE49-F238E27FC236}">
                        <a16:creationId xmlns:a16="http://schemas.microsoft.com/office/drawing/2014/main" id="{424562D9-FBFE-4025-B47B-E7AF17F05F0C}"/>
                      </a:ext>
                    </a:extLst>
                  </p:cNvPr>
                  <p:cNvGrpSpPr/>
                  <p:nvPr/>
                </p:nvGrpSpPr>
                <p:grpSpPr>
                  <a:xfrm>
                    <a:off x="4736201" y="3586295"/>
                    <a:ext cx="2719597" cy="47147"/>
                    <a:chOff x="4736202" y="3617602"/>
                    <a:chExt cx="2719597" cy="47147"/>
                  </a:xfrm>
                </p:grpSpPr>
                <p:cxnSp>
                  <p:nvCxnSpPr>
                    <p:cNvPr id="17" name="직선 연결선 16">
                      <a:extLst>
                        <a:ext uri="{FF2B5EF4-FFF2-40B4-BE49-F238E27FC236}">
                          <a16:creationId xmlns:a16="http://schemas.microsoft.com/office/drawing/2014/main" id="{CAF82A0E-B5BE-45FC-8BD9-5841A8A343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759059" y="3640462"/>
                      <a:ext cx="2673881" cy="0"/>
                    </a:xfrm>
                    <a:prstGeom prst="line">
                      <a:avLst/>
                    </a:prstGeom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" name="타원 8">
                      <a:extLst>
                        <a:ext uri="{FF2B5EF4-FFF2-40B4-BE49-F238E27FC236}">
                          <a16:creationId xmlns:a16="http://schemas.microsoft.com/office/drawing/2014/main" id="{0508E7A3-B74E-478F-90FF-2CA511A012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6202" y="3619030"/>
                      <a:ext cx="45719" cy="4571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" name="타원 20">
                      <a:extLst>
                        <a:ext uri="{FF2B5EF4-FFF2-40B4-BE49-F238E27FC236}">
                          <a16:creationId xmlns:a16="http://schemas.microsoft.com/office/drawing/2014/main" id="{1891DAEB-8950-4E04-969E-B7BE57E36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10080" y="3617602"/>
                      <a:ext cx="45719" cy="4571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97B19FC9-A4A4-4C2E-8111-DE8D069841FB}"/>
                    </a:ext>
                  </a:extLst>
                </p:cNvPr>
                <p:cNvGrpSpPr/>
                <p:nvPr/>
              </p:nvGrpSpPr>
              <p:grpSpPr>
                <a:xfrm>
                  <a:off x="4987168" y="4175975"/>
                  <a:ext cx="2217545" cy="529069"/>
                  <a:chOff x="4987168" y="4607975"/>
                  <a:chExt cx="2217545" cy="529069"/>
                </a:xfrm>
              </p:grpSpPr>
              <p:grpSp>
                <p:nvGrpSpPr>
                  <p:cNvPr id="19" name="그룹 18">
                    <a:extLst>
                      <a:ext uri="{FF2B5EF4-FFF2-40B4-BE49-F238E27FC236}">
                        <a16:creationId xmlns:a16="http://schemas.microsoft.com/office/drawing/2014/main" id="{8CFD4C7B-E2CB-4456-A9FC-8872D4364648}"/>
                      </a:ext>
                    </a:extLst>
                  </p:cNvPr>
                  <p:cNvGrpSpPr/>
                  <p:nvPr/>
                </p:nvGrpSpPr>
                <p:grpSpPr>
                  <a:xfrm>
                    <a:off x="5839536" y="4614896"/>
                    <a:ext cx="512921" cy="461665"/>
                    <a:chOff x="5857875" y="3836654"/>
                    <a:chExt cx="434340" cy="382916"/>
                  </a:xfrm>
                </p:grpSpPr>
                <p:sp>
                  <p:nvSpPr>
                    <p:cNvPr id="26" name="순서도: 연결자 25">
                      <a:extLst>
                        <a:ext uri="{FF2B5EF4-FFF2-40B4-BE49-F238E27FC236}">
                          <a16:creationId xmlns:a16="http://schemas.microsoft.com/office/drawing/2014/main" id="{200F6B71-2550-4A8F-B478-FA07C4F1BE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7875" y="3865028"/>
                      <a:ext cx="367899" cy="354542"/>
                    </a:xfrm>
                    <a:prstGeom prst="flowChartConnector">
                      <a:avLst/>
                    </a:prstGeom>
                    <a:solidFill>
                      <a:srgbClr val="FE06C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 dirty="0"/>
                    </a:p>
                  </p:txBody>
                </p:sp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8FF38522-3754-40A4-A668-0D957EA20CA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57875" y="3836654"/>
                      <a:ext cx="434340" cy="382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▶</a:t>
                      </a:r>
                    </a:p>
                  </p:txBody>
                </p:sp>
              </p:grpSp>
              <p:grpSp>
                <p:nvGrpSpPr>
                  <p:cNvPr id="20" name="그룹 19">
                    <a:extLst>
                      <a:ext uri="{FF2B5EF4-FFF2-40B4-BE49-F238E27FC236}">
                        <a16:creationId xmlns:a16="http://schemas.microsoft.com/office/drawing/2014/main" id="{9847A1DC-742B-4AEF-8BEE-562BED1CA220}"/>
                      </a:ext>
                    </a:extLst>
                  </p:cNvPr>
                  <p:cNvGrpSpPr/>
                  <p:nvPr/>
                </p:nvGrpSpPr>
                <p:grpSpPr>
                  <a:xfrm>
                    <a:off x="6607002" y="4607975"/>
                    <a:ext cx="597711" cy="468585"/>
                    <a:chOff x="6929363" y="4169055"/>
                    <a:chExt cx="597711" cy="468585"/>
                  </a:xfrm>
                </p:grpSpPr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3475271E-AEFE-4B41-AA44-2CD19A4335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29363" y="4175975"/>
                      <a:ext cx="51292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4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▶</a:t>
                      </a:r>
                    </a:p>
                  </p:txBody>
                </p:sp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36E4BE7D-ACAC-4447-A7A2-11B5A6F374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14153" y="4169055"/>
                      <a:ext cx="51292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4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▶</a:t>
                      </a:r>
                    </a:p>
                  </p:txBody>
                </p:sp>
              </p:grpSp>
              <p:grpSp>
                <p:nvGrpSpPr>
                  <p:cNvPr id="32" name="그룹 31">
                    <a:extLst>
                      <a:ext uri="{FF2B5EF4-FFF2-40B4-BE49-F238E27FC236}">
                        <a16:creationId xmlns:a16="http://schemas.microsoft.com/office/drawing/2014/main" id="{09DAEA8B-7725-482E-91E7-420854AE749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987168" y="4675379"/>
                    <a:ext cx="605396" cy="461665"/>
                    <a:chOff x="6833640" y="4162559"/>
                    <a:chExt cx="605396" cy="461665"/>
                  </a:xfrm>
                </p:grpSpPr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94DC98B9-2865-471E-9E58-84A8D53F0E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26115" y="4162559"/>
                      <a:ext cx="51292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4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▶</a:t>
                      </a:r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387DE3A5-5281-4D05-AF6E-DD4C805811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33640" y="4162559"/>
                      <a:ext cx="51292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4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▶</a:t>
                      </a:r>
                    </a:p>
                  </p:txBody>
                </p:sp>
              </p:grpSp>
            </p:grp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4708AD1-B495-43D8-8D02-AE44D86B9FE4}"/>
                    </a:ext>
                  </a:extLst>
                </p:cNvPr>
                <p:cNvSpPr txBox="1"/>
                <p:nvPr/>
              </p:nvSpPr>
              <p:spPr>
                <a:xfrm>
                  <a:off x="5624099" y="3799025"/>
                  <a:ext cx="94379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노래제목</a:t>
                  </a:r>
                </a:p>
              </p:txBody>
            </p:sp>
            <p:pic>
              <p:nvPicPr>
                <p:cNvPr id="36" name="그래픽 35" descr="화살표 원 단색으로 채워진">
                  <a:extLst>
                    <a:ext uri="{FF2B5EF4-FFF2-40B4-BE49-F238E27FC236}">
                      <a16:creationId xmlns:a16="http://schemas.microsoft.com/office/drawing/2014/main" id="{7AFF6318-6EC0-469A-8110-316E314FA6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5555" y="4278314"/>
                  <a:ext cx="305038" cy="305038"/>
                </a:xfrm>
                <a:prstGeom prst="rect">
                  <a:avLst/>
                </a:prstGeom>
              </p:spPr>
            </p:pic>
          </p:grpSp>
          <p:pic>
            <p:nvPicPr>
              <p:cNvPr id="64" name="그래픽 63" descr="전송 단색으로 채워진">
                <a:extLst>
                  <a:ext uri="{FF2B5EF4-FFF2-40B4-BE49-F238E27FC236}">
                    <a16:creationId xmlns:a16="http://schemas.microsoft.com/office/drawing/2014/main" id="{05E70F61-D3BC-469D-9870-5391F23372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33139" y="4993028"/>
                <a:ext cx="230832" cy="230832"/>
              </a:xfrm>
              <a:prstGeom prst="rect">
                <a:avLst/>
              </a:prstGeom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B276C27-90F5-40D9-917F-C823B9E89EF3}"/>
                </a:ext>
              </a:extLst>
            </p:cNvPr>
            <p:cNvSpPr txBox="1"/>
            <p:nvPr/>
          </p:nvSpPr>
          <p:spPr>
            <a:xfrm>
              <a:off x="4777186" y="7739021"/>
              <a:ext cx="495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75000"/>
                    </a:schemeClr>
                  </a:solidFill>
                </a:rPr>
                <a:t>0 : 00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DF138C-F046-4EA2-B667-77ABD93483D7}"/>
                </a:ext>
              </a:extLst>
            </p:cNvPr>
            <p:cNvSpPr txBox="1"/>
            <p:nvPr/>
          </p:nvSpPr>
          <p:spPr>
            <a:xfrm>
              <a:off x="7456988" y="7739021"/>
              <a:ext cx="495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75000"/>
                    </a:schemeClr>
                  </a:solidFill>
                </a:rPr>
                <a:t>2 : 27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AF1E18A-1262-442C-A89F-D6D4F5945007}"/>
              </a:ext>
            </a:extLst>
          </p:cNvPr>
          <p:cNvCxnSpPr>
            <a:cxnSpLocks/>
          </p:cNvCxnSpPr>
          <p:nvPr/>
        </p:nvCxnSpPr>
        <p:spPr>
          <a:xfrm>
            <a:off x="3940451" y="1505595"/>
            <a:ext cx="7720246" cy="3233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788A830-2FB8-4E21-98EE-682AF0E66C58}"/>
              </a:ext>
            </a:extLst>
          </p:cNvPr>
          <p:cNvCxnSpPr>
            <a:cxnSpLocks/>
          </p:cNvCxnSpPr>
          <p:nvPr/>
        </p:nvCxnSpPr>
        <p:spPr>
          <a:xfrm>
            <a:off x="3940451" y="1977166"/>
            <a:ext cx="7720246" cy="4127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FB7861-C0AC-463A-8392-7642ADC3BEA9}"/>
              </a:ext>
            </a:extLst>
          </p:cNvPr>
          <p:cNvCxnSpPr>
            <a:cxnSpLocks/>
          </p:cNvCxnSpPr>
          <p:nvPr/>
        </p:nvCxnSpPr>
        <p:spPr>
          <a:xfrm>
            <a:off x="3954830" y="2464788"/>
            <a:ext cx="770586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D935B33-C1DF-49E7-B41F-05BC0E22A915}"/>
              </a:ext>
            </a:extLst>
          </p:cNvPr>
          <p:cNvSpPr txBox="1"/>
          <p:nvPr/>
        </p:nvSpPr>
        <p:spPr>
          <a:xfrm>
            <a:off x="11014123" y="1259374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239149-5D12-4315-96A2-1F177C99F496}"/>
              </a:ext>
            </a:extLst>
          </p:cNvPr>
          <p:cNvSpPr txBox="1"/>
          <p:nvPr/>
        </p:nvSpPr>
        <p:spPr>
          <a:xfrm>
            <a:off x="4033737" y="1116502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1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74CDD5-DDC5-4A2B-92B5-C080711A493B}"/>
              </a:ext>
            </a:extLst>
          </p:cNvPr>
          <p:cNvSpPr txBox="1"/>
          <p:nvPr/>
        </p:nvSpPr>
        <p:spPr>
          <a:xfrm>
            <a:off x="4033737" y="1627981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2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B5C5C8-DED6-4EFA-B417-C42D3AA7C861}"/>
              </a:ext>
            </a:extLst>
          </p:cNvPr>
          <p:cNvSpPr txBox="1"/>
          <p:nvPr/>
        </p:nvSpPr>
        <p:spPr>
          <a:xfrm>
            <a:off x="4033737" y="2108556"/>
            <a:ext cx="20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E06C9"/>
                </a:solidFill>
              </a:rPr>
              <a:t>3</a:t>
            </a:r>
            <a:endParaRPr lang="ko-KR" altLang="en-US" sz="900" dirty="0">
              <a:solidFill>
                <a:srgbClr val="FE06C9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689A8EB-DA1D-459B-B3FD-0E524D5F3DCB}"/>
              </a:ext>
            </a:extLst>
          </p:cNvPr>
          <p:cNvSpPr/>
          <p:nvPr/>
        </p:nvSpPr>
        <p:spPr>
          <a:xfrm>
            <a:off x="4415599" y="1105776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FD27CCD-9263-4FD3-B2DF-B09E7546E021}"/>
              </a:ext>
            </a:extLst>
          </p:cNvPr>
          <p:cNvSpPr/>
          <p:nvPr/>
        </p:nvSpPr>
        <p:spPr>
          <a:xfrm>
            <a:off x="4406662" y="1565056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263C091-43FD-4701-91B5-AE55460D38E6}"/>
              </a:ext>
            </a:extLst>
          </p:cNvPr>
          <p:cNvSpPr/>
          <p:nvPr/>
        </p:nvSpPr>
        <p:spPr>
          <a:xfrm>
            <a:off x="4406661" y="2047647"/>
            <a:ext cx="452335" cy="352650"/>
          </a:xfrm>
          <a:prstGeom prst="roundRect">
            <a:avLst>
              <a:gd name="adj" fmla="val 1419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앨범 커버</a:t>
            </a:r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1D674FD-40D8-4914-8D63-635C54AF3103}"/>
              </a:ext>
            </a:extLst>
          </p:cNvPr>
          <p:cNvGrpSpPr/>
          <p:nvPr/>
        </p:nvGrpSpPr>
        <p:grpSpPr>
          <a:xfrm>
            <a:off x="4989737" y="1073125"/>
            <a:ext cx="821334" cy="414902"/>
            <a:chOff x="2338816" y="829844"/>
            <a:chExt cx="821334" cy="41490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6737D1B-68C3-487F-89C6-73119320F6FF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7D734A1-3B43-4197-A2FD-14DDE17E52EE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71F49A8-49AC-4A4A-91CA-7C1C079DCE42}"/>
              </a:ext>
            </a:extLst>
          </p:cNvPr>
          <p:cNvGrpSpPr/>
          <p:nvPr/>
        </p:nvGrpSpPr>
        <p:grpSpPr>
          <a:xfrm>
            <a:off x="4989737" y="1537929"/>
            <a:ext cx="821334" cy="414902"/>
            <a:chOff x="2338816" y="829844"/>
            <a:chExt cx="821334" cy="41490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6E11887-DD3A-4035-B5EC-3B59865466EF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8849DAD-44B1-44D5-9BF1-7B31711D79BE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CE7F0DA-D469-4564-9AFA-B35E3D4F842E}"/>
              </a:ext>
            </a:extLst>
          </p:cNvPr>
          <p:cNvGrpSpPr/>
          <p:nvPr/>
        </p:nvGrpSpPr>
        <p:grpSpPr>
          <a:xfrm>
            <a:off x="4983909" y="2018438"/>
            <a:ext cx="821334" cy="414902"/>
            <a:chOff x="2338816" y="829844"/>
            <a:chExt cx="821334" cy="41490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56DE650-FB2D-4A1A-9186-282A528364DB}"/>
                </a:ext>
              </a:extLst>
            </p:cNvPr>
            <p:cNvSpPr txBox="1"/>
            <p:nvPr/>
          </p:nvSpPr>
          <p:spPr>
            <a:xfrm>
              <a:off x="2360050" y="829844"/>
              <a:ext cx="800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노래 제목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BDBB853-7520-44B1-9F2D-B7C0AF13CFCC}"/>
                </a:ext>
              </a:extLst>
            </p:cNvPr>
            <p:cNvSpPr txBox="1"/>
            <p:nvPr/>
          </p:nvSpPr>
          <p:spPr>
            <a:xfrm>
              <a:off x="2338816" y="1029302"/>
              <a:ext cx="61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제작자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F7B26D0E-A537-4469-B971-C7A025C76E05}"/>
              </a:ext>
            </a:extLst>
          </p:cNvPr>
          <p:cNvSpPr txBox="1"/>
          <p:nvPr/>
        </p:nvSpPr>
        <p:spPr>
          <a:xfrm>
            <a:off x="11014124" y="1748079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77B9B7-FE56-4F7A-B377-73175EDD4F41}"/>
              </a:ext>
            </a:extLst>
          </p:cNvPr>
          <p:cNvSpPr txBox="1"/>
          <p:nvPr/>
        </p:nvSpPr>
        <p:spPr>
          <a:xfrm>
            <a:off x="10985551" y="2194089"/>
            <a:ext cx="688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재생 시간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1CE1E9C-CC07-41A9-A46B-56F9DB32DE75}"/>
              </a:ext>
            </a:extLst>
          </p:cNvPr>
          <p:cNvGrpSpPr/>
          <p:nvPr/>
        </p:nvGrpSpPr>
        <p:grpSpPr>
          <a:xfrm>
            <a:off x="3954830" y="2522294"/>
            <a:ext cx="7748257" cy="467025"/>
            <a:chOff x="1303909" y="2279013"/>
            <a:chExt cx="7748257" cy="467025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2B37CE5B-9CBD-4E88-8BBA-789B4B8CC349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7705867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4C7F9E4-10EC-4138-A60B-97065DB2EF43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4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7B65E74D-A9F6-4D3C-ABC9-04BD8A759E6A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24B30BB2-3860-4A63-AE91-86C685C11109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05C7C74-B14C-4D1F-8DFB-3982C7EFF234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36B154B-A4AA-4F31-9BD4-A0B67C218097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4E02A9E-394D-4FE1-A958-814D562DB176}"/>
                </a:ext>
              </a:extLst>
            </p:cNvPr>
            <p:cNvSpPr txBox="1"/>
            <p:nvPr/>
          </p:nvSpPr>
          <p:spPr>
            <a:xfrm>
              <a:off x="8363203" y="2480407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C7BF7AB-4ABA-44C7-8132-9D0F57EA36A4}"/>
              </a:ext>
            </a:extLst>
          </p:cNvPr>
          <p:cNvGrpSpPr/>
          <p:nvPr/>
        </p:nvGrpSpPr>
        <p:grpSpPr>
          <a:xfrm>
            <a:off x="3954830" y="3069009"/>
            <a:ext cx="7748257" cy="467025"/>
            <a:chOff x="1303909" y="2279013"/>
            <a:chExt cx="7748257" cy="467025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019906B-AD86-4795-9FD0-3D776E3E46BC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7705867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1017B01-3C16-4857-AF73-F305FCD3EE58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5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65041768-4AB0-472E-9DC7-E439CC1AEC75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168CC7AD-C037-4B99-87E7-EC2D1E916CB3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46433E5-6537-4017-BDED-13A9A62595A2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C7D3E57-D5FA-450F-8339-3B07BCDF7A5D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7771884-8460-4AFC-BA69-6DCFA60CDF7A}"/>
                </a:ext>
              </a:extLst>
            </p:cNvPr>
            <p:cNvSpPr txBox="1"/>
            <p:nvPr/>
          </p:nvSpPr>
          <p:spPr>
            <a:xfrm>
              <a:off x="8363203" y="2475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1F516EF5-9907-42AA-BD86-EF68C5787F7C}"/>
              </a:ext>
            </a:extLst>
          </p:cNvPr>
          <p:cNvCxnSpPr>
            <a:cxnSpLocks/>
          </p:cNvCxnSpPr>
          <p:nvPr/>
        </p:nvCxnSpPr>
        <p:spPr>
          <a:xfrm>
            <a:off x="3803202" y="958230"/>
            <a:ext cx="0" cy="401065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A5918E2-8867-4780-BE23-F609BA7800AF}"/>
              </a:ext>
            </a:extLst>
          </p:cNvPr>
          <p:cNvGrpSpPr/>
          <p:nvPr/>
        </p:nvGrpSpPr>
        <p:grpSpPr>
          <a:xfrm>
            <a:off x="3954830" y="3650190"/>
            <a:ext cx="7748257" cy="467025"/>
            <a:chOff x="1303909" y="2279013"/>
            <a:chExt cx="7748257" cy="467025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F8C80EE-6DC9-4CCE-8F72-2558067A9CC4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7705867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1127379-1AE5-4E82-BAA4-4B4F9A426A1D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6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B0E8A597-4B3C-4CD9-800C-9328A9FF5480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97F5F5C6-6085-489B-8C92-DBB7E3232327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63231E5-D29D-4007-B6AD-3FDEDFD979B7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EBAD230-4B10-4FF1-852E-64DF730710DF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0578E27-1BD9-4C20-9FBF-DE1919872F4B}"/>
                </a:ext>
              </a:extLst>
            </p:cNvPr>
            <p:cNvSpPr txBox="1"/>
            <p:nvPr/>
          </p:nvSpPr>
          <p:spPr>
            <a:xfrm>
              <a:off x="8363203" y="2475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46B18DE5-A3D4-4BEC-AC04-2962080C7722}"/>
              </a:ext>
            </a:extLst>
          </p:cNvPr>
          <p:cNvGrpSpPr/>
          <p:nvPr/>
        </p:nvGrpSpPr>
        <p:grpSpPr>
          <a:xfrm>
            <a:off x="3940451" y="4241200"/>
            <a:ext cx="7748257" cy="467025"/>
            <a:chOff x="1303909" y="2279013"/>
            <a:chExt cx="7748257" cy="467025"/>
          </a:xfrm>
        </p:grpSpPr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500A415-4954-4C5C-B13B-6F65E3A59EE6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09" y="2746038"/>
              <a:ext cx="7705867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2EE32A0-DE8A-4378-9801-5C8CC954F3A4}"/>
                </a:ext>
              </a:extLst>
            </p:cNvPr>
            <p:cNvSpPr txBox="1"/>
            <p:nvPr/>
          </p:nvSpPr>
          <p:spPr>
            <a:xfrm>
              <a:off x="1382816" y="2389592"/>
              <a:ext cx="206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E06C9"/>
                  </a:solidFill>
                </a:rPr>
                <a:t>7</a:t>
              </a:r>
              <a:endParaRPr lang="ko-KR" altLang="en-US" sz="900" dirty="0">
                <a:solidFill>
                  <a:srgbClr val="FE06C9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B5E9037D-C5C9-4A35-A29B-A32245B67D67}"/>
                </a:ext>
              </a:extLst>
            </p:cNvPr>
            <p:cNvSpPr/>
            <p:nvPr/>
          </p:nvSpPr>
          <p:spPr>
            <a:xfrm>
              <a:off x="1755739" y="2312359"/>
              <a:ext cx="452335" cy="352650"/>
            </a:xfrm>
            <a:prstGeom prst="roundRect">
              <a:avLst>
                <a:gd name="adj" fmla="val 1419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앨범 커버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942897C3-10B8-4266-87A6-D307AAE374BB}"/>
                </a:ext>
              </a:extLst>
            </p:cNvPr>
            <p:cNvGrpSpPr/>
            <p:nvPr/>
          </p:nvGrpSpPr>
          <p:grpSpPr>
            <a:xfrm>
              <a:off x="2332988" y="2279013"/>
              <a:ext cx="821334" cy="414902"/>
              <a:chOff x="2338816" y="829844"/>
              <a:chExt cx="821334" cy="414902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A67DF91-48E8-4BA4-851D-910F2107CB5A}"/>
                  </a:ext>
                </a:extLst>
              </p:cNvPr>
              <p:cNvSpPr txBox="1"/>
              <p:nvPr/>
            </p:nvSpPr>
            <p:spPr>
              <a:xfrm>
                <a:off x="2360050" y="829844"/>
                <a:ext cx="800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노래 제목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DE55A48-6BFC-4F77-B5BD-F95751D2E2E3}"/>
                  </a:ext>
                </a:extLst>
              </p:cNvPr>
              <p:cNvSpPr txBox="1"/>
              <p:nvPr/>
            </p:nvSpPr>
            <p:spPr>
              <a:xfrm>
                <a:off x="2338816" y="1029302"/>
                <a:ext cx="61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2">
                        <a:lumMod val="50000"/>
                      </a:schemeClr>
                    </a:solidFill>
                  </a:rPr>
                  <a:t>제작자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A6980A9-EEC2-4A6B-B139-31CCBB113073}"/>
                </a:ext>
              </a:extLst>
            </p:cNvPr>
            <p:cNvSpPr txBox="1"/>
            <p:nvPr/>
          </p:nvSpPr>
          <p:spPr>
            <a:xfrm>
              <a:off x="8363203" y="2475090"/>
              <a:ext cx="688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2">
                      <a:lumMod val="90000"/>
                    </a:schemeClr>
                  </a:solidFill>
                </a:rPr>
                <a:t>재생 시간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5C4A19B8-87CC-4151-91CD-F24245521A07}"/>
              </a:ext>
            </a:extLst>
          </p:cNvPr>
          <p:cNvSpPr txBox="1"/>
          <p:nvPr/>
        </p:nvSpPr>
        <p:spPr>
          <a:xfrm>
            <a:off x="7588699" y="4777636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…..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91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852150" y="106116"/>
            <a:ext cx="1244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로그인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9117D8-75D7-49A9-9A89-60500CA1D00C}"/>
              </a:ext>
            </a:extLst>
          </p:cNvPr>
          <p:cNvSpPr txBox="1"/>
          <p:nvPr/>
        </p:nvSpPr>
        <p:spPr>
          <a:xfrm>
            <a:off x="6110740" y="1047750"/>
            <a:ext cx="697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공지사항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운영참여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개인정보처리방침     이용약관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A90A85-BBD8-499D-A0F4-78979BC05F78}"/>
              </a:ext>
            </a:extLst>
          </p:cNvPr>
          <p:cNvGrpSpPr/>
          <p:nvPr/>
        </p:nvGrpSpPr>
        <p:grpSpPr>
          <a:xfrm>
            <a:off x="0" y="1543050"/>
            <a:ext cx="12192000" cy="3505200"/>
            <a:chOff x="0" y="2533650"/>
            <a:chExt cx="12192000" cy="35052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43CC54-8310-4D79-9CCB-57AB6F85F1BB}"/>
                </a:ext>
              </a:extLst>
            </p:cNvPr>
            <p:cNvSpPr/>
            <p:nvPr/>
          </p:nvSpPr>
          <p:spPr>
            <a:xfrm>
              <a:off x="0" y="2533650"/>
              <a:ext cx="12192000" cy="3505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0" b="1" dirty="0">
                  <a:solidFill>
                    <a:srgbClr val="FE06C9"/>
                  </a:solidFill>
                  <a:latin typeface="Upheaval TT (BRK)" pitchFamily="2" charset="-127"/>
                  <a:ea typeface="Upheaval TT (BRK)" pitchFamily="2" charset="-127"/>
                </a:rPr>
                <a:t> </a:t>
              </a:r>
              <a:r>
                <a:rPr lang="en-US" altLang="ko-KR" sz="4000" b="1" dirty="0" err="1">
                  <a:solidFill>
                    <a:srgbClr val="FE06C9"/>
                  </a:solidFill>
                  <a:latin typeface="Upheaval TT (BRK)" pitchFamily="2" charset="-127"/>
                  <a:ea typeface="Upheaval TT (BRK)" pitchFamily="2" charset="-127"/>
                </a:rPr>
                <a:t>MuseLab</a:t>
              </a:r>
              <a:endParaRPr lang="en-US" altLang="ko-KR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  <a:p>
              <a:pPr algn="r"/>
              <a:endParaRPr lang="en-US" altLang="ko-KR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  <a:p>
              <a:pPr algn="r"/>
              <a:endParaRPr lang="en-US" altLang="ko-KR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  <a:p>
              <a:pPr algn="r"/>
              <a:r>
                <a:rPr lang="en-US" altLang="ko-KR" sz="4000" b="1" dirty="0">
                  <a:solidFill>
                    <a:srgbClr val="FE06C9"/>
                  </a:solidFill>
                  <a:latin typeface="Upheaval TT (BRK)" pitchFamily="2" charset="-127"/>
                  <a:ea typeface="Upheaval TT (BRK)" pitchFamily="2" charset="-127"/>
                </a:rPr>
                <a:t> </a:t>
              </a:r>
              <a:endParaRPr lang="ko-KR" altLang="en-US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1903D1-7165-4B01-A041-3B51C467499A}"/>
                </a:ext>
              </a:extLst>
            </p:cNvPr>
            <p:cNvSpPr txBox="1"/>
            <p:nvPr/>
          </p:nvSpPr>
          <p:spPr>
            <a:xfrm>
              <a:off x="139700" y="3778925"/>
              <a:ext cx="69723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법인명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: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㈜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뮤즈랩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대표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: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강가연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김희구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신호연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유성문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대전광역시 서구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대덕로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182 10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층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사업자등록번호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: 987-65-11111</a:t>
              </a: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 (c) 2024 </a:t>
              </a:r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</a:rPr>
                <a:t>muselab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 Inc. All rights Reserved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5C23202-AA68-44E8-85A1-082904183C30}"/>
              </a:ext>
            </a:extLst>
          </p:cNvPr>
          <p:cNvSpPr txBox="1"/>
          <p:nvPr/>
        </p:nvSpPr>
        <p:spPr>
          <a:xfrm>
            <a:off x="9981746" y="6457890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 err="1"/>
              <a:t>푸터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50599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2971174" y="2828835"/>
            <a:ext cx="6249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7200" dirty="0"/>
              <a:t>관리자 </a:t>
            </a:r>
            <a:r>
              <a:rPr lang="en-US" altLang="ko-KR" sz="7200" dirty="0"/>
              <a:t>UI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8828670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9043333" y="6363593"/>
            <a:ext cx="3260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관리자 로그인 페이지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E8EE2B2-9899-4B4F-AD54-19C3AD8FC3CC}"/>
              </a:ext>
            </a:extLst>
          </p:cNvPr>
          <p:cNvGrpSpPr/>
          <p:nvPr/>
        </p:nvGrpSpPr>
        <p:grpSpPr>
          <a:xfrm>
            <a:off x="3957409" y="2592706"/>
            <a:ext cx="4277180" cy="2465856"/>
            <a:chOff x="3957411" y="2461008"/>
            <a:chExt cx="4277180" cy="246585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279D391-C1FA-4FF5-80EC-32EEF9A57990}"/>
                </a:ext>
              </a:extLst>
            </p:cNvPr>
            <p:cNvGrpSpPr/>
            <p:nvPr/>
          </p:nvGrpSpPr>
          <p:grpSpPr>
            <a:xfrm>
              <a:off x="3957411" y="2461008"/>
              <a:ext cx="4277180" cy="2465856"/>
              <a:chOff x="6742269" y="4363688"/>
              <a:chExt cx="3162301" cy="1427151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DA7383E-2766-459B-9D6F-22A511649F31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162300" cy="1421638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사각형: 둥근 위쪽 모서리 12">
                <a:extLst>
                  <a:ext uri="{FF2B5EF4-FFF2-40B4-BE49-F238E27FC236}">
                    <a16:creationId xmlns:a16="http://schemas.microsoft.com/office/drawing/2014/main" id="{DED920CC-E3FB-4032-92BB-FA04F85B7960}"/>
                  </a:ext>
                </a:extLst>
              </p:cNvPr>
              <p:cNvSpPr/>
              <p:nvPr/>
            </p:nvSpPr>
            <p:spPr>
              <a:xfrm>
                <a:off x="6742269" y="4363688"/>
                <a:ext cx="3162300" cy="2281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관리자 로그인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2A0EE5F-9D72-443D-B422-FBAD1934C719}"/>
                </a:ext>
              </a:extLst>
            </p:cNvPr>
            <p:cNvGrpSpPr/>
            <p:nvPr/>
          </p:nvGrpSpPr>
          <p:grpSpPr>
            <a:xfrm>
              <a:off x="4897756" y="3181160"/>
              <a:ext cx="2328678" cy="970855"/>
              <a:chOff x="5352241" y="2914956"/>
              <a:chExt cx="2328678" cy="970855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F23D227E-14F3-4BEB-9A7D-E74CE6DA7AD4}"/>
                  </a:ext>
                </a:extLst>
              </p:cNvPr>
              <p:cNvGrpSpPr/>
              <p:nvPr/>
            </p:nvGrpSpPr>
            <p:grpSpPr>
              <a:xfrm>
                <a:off x="5352241" y="2914956"/>
                <a:ext cx="2328678" cy="394284"/>
                <a:chOff x="5247466" y="2970517"/>
                <a:chExt cx="2328678" cy="394284"/>
              </a:xfrm>
            </p:grpSpPr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E077BA71-C206-4C1D-A971-486D7434E9C1}"/>
                    </a:ext>
                  </a:extLst>
                </p:cNvPr>
                <p:cNvSpPr/>
                <p:nvPr/>
              </p:nvSpPr>
              <p:spPr>
                <a:xfrm>
                  <a:off x="5283661" y="2970517"/>
                  <a:ext cx="2292483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449924E-CADB-4AC8-84EF-F3F32B14EDDE}"/>
                    </a:ext>
                  </a:extLst>
                </p:cNvPr>
                <p:cNvSpPr txBox="1"/>
                <p:nvPr/>
              </p:nvSpPr>
              <p:spPr>
                <a:xfrm>
                  <a:off x="5247466" y="3005954"/>
                  <a:ext cx="53991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dirty="0"/>
                    <a:t>아이디</a:t>
                  </a: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521128DD-2F18-44F6-AA1A-62531B77BA5F}"/>
                  </a:ext>
                </a:extLst>
              </p:cNvPr>
              <p:cNvGrpSpPr/>
              <p:nvPr/>
            </p:nvGrpSpPr>
            <p:grpSpPr>
              <a:xfrm>
                <a:off x="5375644" y="3491527"/>
                <a:ext cx="2305275" cy="394284"/>
                <a:chOff x="5270869" y="2970517"/>
                <a:chExt cx="2305275" cy="394284"/>
              </a:xfrm>
            </p:grpSpPr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70000915-C44A-4D88-9D52-A0C42DD43AFE}"/>
                    </a:ext>
                  </a:extLst>
                </p:cNvPr>
                <p:cNvSpPr/>
                <p:nvPr/>
              </p:nvSpPr>
              <p:spPr>
                <a:xfrm>
                  <a:off x="5283661" y="2970517"/>
                  <a:ext cx="2292483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46C8867-E6BE-4787-B6A2-62C91C978642}"/>
                    </a:ext>
                  </a:extLst>
                </p:cNvPr>
                <p:cNvSpPr txBox="1"/>
                <p:nvPr/>
              </p:nvSpPr>
              <p:spPr>
                <a:xfrm>
                  <a:off x="5270869" y="3011326"/>
                  <a:ext cx="60684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dirty="0"/>
                    <a:t>비밀번호</a:t>
                  </a:r>
                </a:p>
              </p:txBody>
            </p:sp>
          </p:grpSp>
        </p:grp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2D08615-2DBE-47E8-BDEC-467B843F37CB}"/>
                </a:ext>
              </a:extLst>
            </p:cNvPr>
            <p:cNvSpPr/>
            <p:nvPr/>
          </p:nvSpPr>
          <p:spPr>
            <a:xfrm>
              <a:off x="5220688" y="4333541"/>
              <a:ext cx="1750624" cy="280011"/>
            </a:xfrm>
            <a:prstGeom prst="roundRect">
              <a:avLst>
                <a:gd name="adj" fmla="val 8272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>
                      <a:lumMod val="95000"/>
                    </a:schemeClr>
                  </a:solidFill>
                </a:rPr>
                <a:t>로그인</a:t>
              </a:r>
              <a:endParaRPr lang="en-US" altLang="ko-KR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F903844-951D-4997-8C5C-4340657D3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9"/>
            <a:ext cx="12192000" cy="1067252"/>
          </a:xfrm>
          <a:prstGeom prst="rect">
            <a:avLst/>
          </a:prstGeom>
        </p:spPr>
      </p:pic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C05D6C02-8DB5-456A-9610-EDA844392ADC}"/>
              </a:ext>
            </a:extLst>
          </p:cNvPr>
          <p:cNvSpPr/>
          <p:nvPr/>
        </p:nvSpPr>
        <p:spPr>
          <a:xfrm>
            <a:off x="11353816" y="0"/>
            <a:ext cx="650829" cy="39428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477847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9043333" y="6363593"/>
            <a:ext cx="3260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관리자 메인 페이지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903844-951D-4997-8C5C-4340657D3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9"/>
            <a:ext cx="12192000" cy="1067252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6160A191-F5C1-4EF4-8931-0EFD74FB32EC}"/>
              </a:ext>
            </a:extLst>
          </p:cNvPr>
          <p:cNvGrpSpPr/>
          <p:nvPr/>
        </p:nvGrpSpPr>
        <p:grpSpPr>
          <a:xfrm>
            <a:off x="1187609" y="1518034"/>
            <a:ext cx="4251166" cy="4406516"/>
            <a:chOff x="6742270" y="4369201"/>
            <a:chExt cx="3162300" cy="1437240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FF3689F2-57B8-447D-9F50-484A4821C461}"/>
                </a:ext>
              </a:extLst>
            </p:cNvPr>
            <p:cNvSpPr/>
            <p:nvPr/>
          </p:nvSpPr>
          <p:spPr>
            <a:xfrm>
              <a:off x="6742270" y="4369201"/>
              <a:ext cx="3162300" cy="1437240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게시글 </a:t>
              </a:r>
              <a:r>
                <a:rPr lang="ko-KR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최신순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(10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</a:p>
          </p:txBody>
        </p:sp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8CE7FA61-D872-421E-B1B7-0C93AF4EE49E}"/>
                </a:ext>
              </a:extLst>
            </p:cNvPr>
            <p:cNvSpPr/>
            <p:nvPr/>
          </p:nvSpPr>
          <p:spPr>
            <a:xfrm>
              <a:off x="6742270" y="4369201"/>
              <a:ext cx="3162300" cy="1417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운영참여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EAB9CAB-4272-41B0-9383-CA837CC1B376}"/>
              </a:ext>
            </a:extLst>
          </p:cNvPr>
          <p:cNvGrpSpPr/>
          <p:nvPr/>
        </p:nvGrpSpPr>
        <p:grpSpPr>
          <a:xfrm>
            <a:off x="6917750" y="1518034"/>
            <a:ext cx="4251166" cy="4406516"/>
            <a:chOff x="6742270" y="4369201"/>
            <a:chExt cx="3162300" cy="143724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52D0C46-B0C3-48B2-944E-C8F9CD8CC528}"/>
                </a:ext>
              </a:extLst>
            </p:cNvPr>
            <p:cNvSpPr/>
            <p:nvPr/>
          </p:nvSpPr>
          <p:spPr>
            <a:xfrm>
              <a:off x="6742270" y="4369201"/>
              <a:ext cx="3162300" cy="1437240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최신 주문순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(10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</a:p>
          </p:txBody>
        </p:sp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9F6F7704-646A-4D09-A138-6D486530A91A}"/>
                </a:ext>
              </a:extLst>
            </p:cNvPr>
            <p:cNvSpPr/>
            <p:nvPr/>
          </p:nvSpPr>
          <p:spPr>
            <a:xfrm>
              <a:off x="6742270" y="4369201"/>
              <a:ext cx="3162300" cy="1417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주문내역</a:t>
              </a:r>
            </a:p>
          </p:txBody>
        </p:sp>
      </p:grpSp>
      <p:sp>
        <p:nvSpPr>
          <p:cNvPr id="34" name="사각형: 둥근 위쪽 모서리 33">
            <a:extLst>
              <a:ext uri="{FF2B5EF4-FFF2-40B4-BE49-F238E27FC236}">
                <a16:creationId xmlns:a16="http://schemas.microsoft.com/office/drawing/2014/main" id="{E115C23E-5BD2-4BF2-8019-0566CEF21101}"/>
              </a:ext>
            </a:extLst>
          </p:cNvPr>
          <p:cNvSpPr/>
          <p:nvPr/>
        </p:nvSpPr>
        <p:spPr>
          <a:xfrm>
            <a:off x="5045235" y="1591331"/>
            <a:ext cx="317340" cy="28799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+</a:t>
            </a:r>
            <a:endParaRPr lang="ko-KR" altLang="en-US" sz="1600" b="1" dirty="0"/>
          </a:p>
        </p:txBody>
      </p: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id="{F777ECF5-100C-49AA-B3FD-2B3F57D33476}"/>
              </a:ext>
            </a:extLst>
          </p:cNvPr>
          <p:cNvSpPr/>
          <p:nvPr/>
        </p:nvSpPr>
        <p:spPr>
          <a:xfrm>
            <a:off x="10769760" y="1591331"/>
            <a:ext cx="317340" cy="28799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+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948051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17B891A-654B-4B71-AE37-581EB2357C92}"/>
              </a:ext>
            </a:extLst>
          </p:cNvPr>
          <p:cNvGrpSpPr/>
          <p:nvPr/>
        </p:nvGrpSpPr>
        <p:grpSpPr>
          <a:xfrm>
            <a:off x="1199969" y="1872524"/>
            <a:ext cx="9505949" cy="4020431"/>
            <a:chOff x="1199969" y="1872524"/>
            <a:chExt cx="9505949" cy="40204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0085C-FADE-40BD-BFCB-BD11F1A149E6}"/>
                </a:ext>
              </a:extLst>
            </p:cNvPr>
            <p:cNvGrpSpPr/>
            <p:nvPr/>
          </p:nvGrpSpPr>
          <p:grpSpPr>
            <a:xfrm>
              <a:off x="1199969" y="1872524"/>
              <a:ext cx="9505949" cy="4020431"/>
              <a:chOff x="1171394" y="2515523"/>
              <a:chExt cx="9505949" cy="402043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171394" y="2515523"/>
                <a:ext cx="9505949" cy="4020431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게시글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개씩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1703766" y="4455247"/>
                <a:ext cx="8450037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rgbClr val="FE06C9"/>
                    </a:solidFill>
                  </a:rPr>
                  <a:t>501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(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공지사항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  </a:t>
                </a:r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제목  </a:t>
                </a:r>
                <a:r>
                  <a:rPr lang="en-US" altLang="ko-KR" sz="1200" dirty="0">
                    <a:solidFill>
                      <a:srgbClr val="FE06C9"/>
                    </a:solidFill>
                  </a:rPr>
                  <a:t> 							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관리자  </a:t>
                </a:r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  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작성 날짜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ADB4865-F2EF-493D-90B8-CF66604AA413}"/>
                </a:ext>
              </a:extLst>
            </p:cNvPr>
            <p:cNvSpPr/>
            <p:nvPr/>
          </p:nvSpPr>
          <p:spPr>
            <a:xfrm>
              <a:off x="1732339" y="4204414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500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공지사항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B972C-CD0C-4FBC-A61F-A10D3E751326}"/>
                </a:ext>
              </a:extLst>
            </p:cNvPr>
            <p:cNvSpPr/>
            <p:nvPr/>
          </p:nvSpPr>
          <p:spPr>
            <a:xfrm>
              <a:off x="1732339" y="4596580"/>
              <a:ext cx="8450037" cy="417751"/>
            </a:xfrm>
            <a:prstGeom prst="roundRect">
              <a:avLst>
                <a:gd name="adj" fmla="val 827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FE06C9"/>
                  </a:solidFill>
                </a:rPr>
                <a:t>499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(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공지사항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  </a:t>
              </a:r>
              <a:r>
                <a:rPr lang="en-US" altLang="ko-KR" sz="1200" dirty="0">
                  <a:solidFill>
                    <a:srgbClr val="FE06C9"/>
                  </a:solidFill>
                </a:rPr>
                <a:t> 							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관리자  </a:t>
              </a:r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  </a:t>
              </a:r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 날짜 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53B573-1801-4802-B866-3188B40754E8}"/>
                </a:ext>
              </a:extLst>
            </p:cNvPr>
            <p:cNvCxnSpPr/>
            <p:nvPr/>
          </p:nvCxnSpPr>
          <p:spPr>
            <a:xfrm>
              <a:off x="1697174" y="4611912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B3ED53-8DFD-4FBF-8806-152EADBA032F}"/>
                </a:ext>
              </a:extLst>
            </p:cNvPr>
            <p:cNvCxnSpPr/>
            <p:nvPr/>
          </p:nvCxnSpPr>
          <p:spPr>
            <a:xfrm>
              <a:off x="1697174" y="4229999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BA6BEB-0DF0-4835-BDC6-2DD0EAFB0B29}"/>
                </a:ext>
              </a:extLst>
            </p:cNvPr>
            <p:cNvCxnSpPr/>
            <p:nvPr/>
          </p:nvCxnSpPr>
          <p:spPr>
            <a:xfrm>
              <a:off x="1697174" y="5017677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B9C7FF-638F-4486-A91F-1F617DBD2EF9}"/>
                </a:ext>
              </a:extLst>
            </p:cNvPr>
            <p:cNvCxnSpPr/>
            <p:nvPr/>
          </p:nvCxnSpPr>
          <p:spPr>
            <a:xfrm>
              <a:off x="1697174" y="3812248"/>
              <a:ext cx="86487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C43AB3-40F4-40C2-ADD5-99CC22117857}"/>
              </a:ext>
            </a:extLst>
          </p:cNvPr>
          <p:cNvSpPr/>
          <p:nvPr/>
        </p:nvSpPr>
        <p:spPr>
          <a:xfrm>
            <a:off x="3393889" y="6009326"/>
            <a:ext cx="4996173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9D7B8A-5B67-419F-AA01-789AAE720669}"/>
              </a:ext>
            </a:extLst>
          </p:cNvPr>
          <p:cNvSpPr/>
          <p:nvPr/>
        </p:nvSpPr>
        <p:spPr>
          <a:xfrm>
            <a:off x="1553437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5E805C-4A4C-46BD-88AA-FB4157B96321}"/>
              </a:ext>
            </a:extLst>
          </p:cNvPr>
          <p:cNvCxnSpPr>
            <a:cxnSpLocks/>
          </p:cNvCxnSpPr>
          <p:nvPr/>
        </p:nvCxnSpPr>
        <p:spPr>
          <a:xfrm>
            <a:off x="1500097" y="6342938"/>
            <a:ext cx="893617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793167" y="1163123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공지사항 게시글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258A398-4185-4A3E-814E-0C0DF77FE3A1}"/>
              </a:ext>
            </a:extLst>
          </p:cNvPr>
          <p:cNvSpPr/>
          <p:nvPr/>
        </p:nvSpPr>
        <p:spPr>
          <a:xfrm>
            <a:off x="9714690" y="6438637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0384DC5-C819-4828-974A-774F9B963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9"/>
            <a:ext cx="12192000" cy="106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907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620462" y="106116"/>
            <a:ext cx="14762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로그아웃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마이페이지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제목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ko-KR" altLang="en-US" sz="800" dirty="0"/>
                <a:t>관리자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작성 날짜  </a:t>
              </a:r>
              <a:r>
                <a:rPr lang="en-US" altLang="ko-KR" sz="800" dirty="0"/>
                <a:t>|  </a:t>
              </a:r>
              <a:r>
                <a:rPr lang="ko-KR" altLang="en-US" sz="800" dirty="0"/>
                <a:t>조회수 </a:t>
              </a:r>
              <a:r>
                <a:rPr lang="en-US" altLang="ko-KR" sz="800" dirty="0"/>
                <a:t>10</a:t>
              </a:r>
              <a:r>
                <a:rPr lang="ko-KR" altLang="en-US" sz="800" dirty="0"/>
                <a:t>  </a:t>
              </a:r>
              <a:r>
                <a:rPr lang="en-US" altLang="ko-KR" sz="800" dirty="0"/>
                <a:t> </a:t>
              </a:r>
              <a:endParaRPr lang="ko-KR" altLang="en-US" sz="8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27892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FC31D2-65F5-407B-BD15-5002E8FE857A}"/>
              </a:ext>
            </a:extLst>
          </p:cNvPr>
          <p:cNvSpPr txBox="1"/>
          <p:nvPr/>
        </p:nvSpPr>
        <p:spPr>
          <a:xfrm>
            <a:off x="1666875" y="278822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E06C9"/>
                </a:solidFill>
              </a:rPr>
              <a:t>(</a:t>
            </a:r>
            <a:r>
              <a:rPr lang="ko-KR" altLang="en-US" sz="1000" dirty="0">
                <a:solidFill>
                  <a:srgbClr val="FE06C9"/>
                </a:solidFill>
              </a:rPr>
              <a:t>공지사항</a:t>
            </a:r>
            <a:r>
              <a:rPr lang="en-US" altLang="ko-KR" sz="1000" dirty="0">
                <a:solidFill>
                  <a:srgbClr val="FE06C9"/>
                </a:solidFill>
              </a:rPr>
              <a:t>)</a:t>
            </a:r>
            <a:endParaRPr lang="ko-KR" altLang="en-US" sz="1000" dirty="0">
              <a:solidFill>
                <a:srgbClr val="FE06C9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3749829" y="2365830"/>
            <a:ext cx="4635104" cy="1764156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사진 파일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064300" y="4613594"/>
            <a:ext cx="200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게시글 내용</a:t>
            </a:r>
            <a:endParaRPr lang="en-US" altLang="ko-KR" sz="16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743031" y="6090815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1831159" y="5829857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219EF-D592-4A0E-8FB6-185439AD07E1}"/>
              </a:ext>
            </a:extLst>
          </p:cNvPr>
          <p:cNvSpPr txBox="1"/>
          <p:nvPr/>
        </p:nvSpPr>
        <p:spPr>
          <a:xfrm>
            <a:off x="9810658" y="6221295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공지사항 게시글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3D16F-ADFC-4FE5-887B-60D04C645D8C}"/>
              </a:ext>
            </a:extLst>
          </p:cNvPr>
          <p:cNvSpPr txBox="1"/>
          <p:nvPr/>
        </p:nvSpPr>
        <p:spPr>
          <a:xfrm>
            <a:off x="9658350" y="5829857"/>
            <a:ext cx="702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수정</a:t>
            </a:r>
            <a:r>
              <a:rPr lang="en-US" altLang="ko-KR" sz="800" dirty="0"/>
              <a:t>   </a:t>
            </a:r>
            <a:r>
              <a:rPr lang="ko-KR" altLang="en-US" sz="8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2236847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460674"/>
            <a:ext cx="9372687" cy="6291210"/>
            <a:chOff x="1504950" y="705479"/>
            <a:chExt cx="9372687" cy="592392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705479"/>
              <a:ext cx="9372687" cy="592392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809547" y="62774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10623801" y="6004660"/>
            <a:ext cx="1358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공지사항 작성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994801-7605-4FC2-92C5-52F5F547C2ED}"/>
              </a:ext>
            </a:extLst>
          </p:cNvPr>
          <p:cNvSpPr/>
          <p:nvPr/>
        </p:nvSpPr>
        <p:spPr>
          <a:xfrm>
            <a:off x="9876778" y="639239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7AFD7F3-1FE1-4182-9B1C-D8A365D58FB2}"/>
              </a:ext>
            </a:extLst>
          </p:cNvPr>
          <p:cNvSpPr/>
          <p:nvPr/>
        </p:nvSpPr>
        <p:spPr>
          <a:xfrm>
            <a:off x="1762124" y="2119674"/>
            <a:ext cx="8648699" cy="8023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에디터 사용 예정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8CACB-6537-4F7E-914D-60295C967B03}"/>
              </a:ext>
            </a:extLst>
          </p:cNvPr>
          <p:cNvSpPr txBox="1"/>
          <p:nvPr/>
        </p:nvSpPr>
        <p:spPr>
          <a:xfrm>
            <a:off x="1749424" y="1820963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EF9E8D-DD39-4C82-952D-40B5751A0D4D}"/>
              </a:ext>
            </a:extLst>
          </p:cNvPr>
          <p:cNvGrpSpPr/>
          <p:nvPr/>
        </p:nvGrpSpPr>
        <p:grpSpPr>
          <a:xfrm>
            <a:off x="1809547" y="1081513"/>
            <a:ext cx="1018974" cy="397287"/>
            <a:chOff x="1689301" y="773030"/>
            <a:chExt cx="1018974" cy="3972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FC31D2-65F5-407B-BD15-5002E8FE857A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카테고리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B73CC50-6D0A-42DE-B091-A7F316C21AEC}"/>
                </a:ext>
              </a:extLst>
            </p:cNvPr>
            <p:cNvGrpSpPr/>
            <p:nvPr/>
          </p:nvGrpSpPr>
          <p:grpSpPr>
            <a:xfrm>
              <a:off x="1803399" y="964019"/>
              <a:ext cx="904876" cy="206298"/>
              <a:chOff x="1837920" y="1055805"/>
              <a:chExt cx="904876" cy="206298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41C2C98-6C7C-4688-B4DE-0ED39C790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920" y="1262103"/>
                <a:ext cx="7241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47F2BA-6914-4942-86FD-3B3D57B7F7DD}"/>
                  </a:ext>
                </a:extLst>
              </p:cNvPr>
              <p:cNvSpPr txBox="1"/>
              <p:nvPr/>
            </p:nvSpPr>
            <p:spPr>
              <a:xfrm>
                <a:off x="1837920" y="1055805"/>
                <a:ext cx="90487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공지사항   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53682A-B45E-4E57-A194-CD64DAEC2763}"/>
              </a:ext>
            </a:extLst>
          </p:cNvPr>
          <p:cNvSpPr txBox="1"/>
          <p:nvPr/>
        </p:nvSpPr>
        <p:spPr>
          <a:xfrm>
            <a:off x="3767137" y="4093606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 작성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B40FF5-BF87-4718-992F-C492552CCF63}"/>
              </a:ext>
            </a:extLst>
          </p:cNvPr>
          <p:cNvGrpSpPr/>
          <p:nvPr/>
        </p:nvGrpSpPr>
        <p:grpSpPr>
          <a:xfrm>
            <a:off x="2942619" y="1081513"/>
            <a:ext cx="4629756" cy="397287"/>
            <a:chOff x="1689301" y="773030"/>
            <a:chExt cx="4629756" cy="397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C2947-844E-4BC1-8A5B-37C3B3B1D4D9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제목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C86607-37C1-47BA-A18F-2B4CB3DC5D5B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B47A180-0ECE-434F-B1AF-52C3B62FE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71C88-E988-42E4-956A-66939B71226B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제목을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69254F-CA9C-4094-B5DC-F41D73CF8EBF}"/>
              </a:ext>
            </a:extLst>
          </p:cNvPr>
          <p:cNvSpPr txBox="1"/>
          <p:nvPr/>
        </p:nvSpPr>
        <p:spPr>
          <a:xfrm>
            <a:off x="1729463" y="609032"/>
            <a:ext cx="167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공지사항 작성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77CD1F3-3542-42EE-A9E4-638E058C212C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FCD676-7FE6-40D3-9257-A3C806C87678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5943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788821" y="6351774"/>
            <a:ext cx="26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공식마켓 게시글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C617A40-B61F-48DD-9745-4D8B36AA50DB}"/>
              </a:ext>
            </a:extLst>
          </p:cNvPr>
          <p:cNvSpPr/>
          <p:nvPr/>
        </p:nvSpPr>
        <p:spPr>
          <a:xfrm>
            <a:off x="1856368" y="1285709"/>
            <a:ext cx="8071216" cy="4694621"/>
          </a:xfrm>
          <a:prstGeom prst="roundRect">
            <a:avLst>
              <a:gd name="adj" fmla="val 82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AAB37E3-5621-4CF4-BFAE-E8DF082533F0}"/>
              </a:ext>
            </a:extLst>
          </p:cNvPr>
          <p:cNvSpPr/>
          <p:nvPr/>
        </p:nvSpPr>
        <p:spPr>
          <a:xfrm>
            <a:off x="2476522" y="3342601"/>
            <a:ext cx="6689731" cy="201920"/>
          </a:xfrm>
          <a:prstGeom prst="roundRect">
            <a:avLst>
              <a:gd name="adj" fmla="val 827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공지사항 및 안내사항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A307CE-DC03-495A-A634-45FDB90D349D}"/>
              </a:ext>
            </a:extLst>
          </p:cNvPr>
          <p:cNvSpPr/>
          <p:nvPr/>
        </p:nvSpPr>
        <p:spPr>
          <a:xfrm>
            <a:off x="3564524" y="6107822"/>
            <a:ext cx="4654899" cy="19847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&lt;&lt;   1  2  3  4  5  …  15   &gt;&gt;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686A368-9D2A-4ACB-8464-F4BED0095948}"/>
              </a:ext>
            </a:extLst>
          </p:cNvPr>
          <p:cNvSpPr/>
          <p:nvPr/>
        </p:nvSpPr>
        <p:spPr>
          <a:xfrm>
            <a:off x="2091422" y="6500464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검색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42957CE-9ECB-4BE0-B476-75209B5E63BD}"/>
              </a:ext>
            </a:extLst>
          </p:cNvPr>
          <p:cNvCxnSpPr>
            <a:cxnSpLocks/>
          </p:cNvCxnSpPr>
          <p:nvPr/>
        </p:nvCxnSpPr>
        <p:spPr>
          <a:xfrm>
            <a:off x="2192238" y="6418110"/>
            <a:ext cx="753024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4C075D0F-3816-47FD-8B3F-35A42518F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00"/>
            <a:ext cx="12192000" cy="1020398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DF102582-DB6B-43AC-B6D9-FCD4FE194863}"/>
              </a:ext>
            </a:extLst>
          </p:cNvPr>
          <p:cNvGrpSpPr/>
          <p:nvPr/>
        </p:nvGrpSpPr>
        <p:grpSpPr>
          <a:xfrm>
            <a:off x="2476522" y="3833632"/>
            <a:ext cx="6822165" cy="1490427"/>
            <a:chOff x="2463957" y="2305980"/>
            <a:chExt cx="6822165" cy="149042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4D1A113-0D79-4134-B4B9-CB6C8C97663C}"/>
                </a:ext>
              </a:extLst>
            </p:cNvPr>
            <p:cNvGrpSpPr/>
            <p:nvPr/>
          </p:nvGrpSpPr>
          <p:grpSpPr>
            <a:xfrm>
              <a:off x="2463957" y="2305980"/>
              <a:ext cx="1119552" cy="1490427"/>
              <a:chOff x="2579749" y="1169165"/>
              <a:chExt cx="1119552" cy="1490427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5AF19125-7247-44C7-8DC0-69350438EE06}"/>
                  </a:ext>
                </a:extLst>
              </p:cNvPr>
              <p:cNvSpPr/>
              <p:nvPr/>
            </p:nvSpPr>
            <p:spPr>
              <a:xfrm>
                <a:off x="2579749" y="1169165"/>
                <a:ext cx="1119552" cy="987220"/>
              </a:xfrm>
              <a:prstGeom prst="roundRect">
                <a:avLst>
                  <a:gd name="adj" fmla="val 827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D96E513-3688-4CC0-9E6E-72FCD5942CC9}"/>
                  </a:ext>
                </a:extLst>
              </p:cNvPr>
              <p:cNvSpPr/>
              <p:nvPr/>
            </p:nvSpPr>
            <p:spPr>
              <a:xfrm>
                <a:off x="2718504" y="2241841"/>
                <a:ext cx="842041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제품명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가격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CFFCFACC-45E8-485E-B01D-4C38808CA564}"/>
                </a:ext>
              </a:extLst>
            </p:cNvPr>
            <p:cNvGrpSpPr/>
            <p:nvPr/>
          </p:nvGrpSpPr>
          <p:grpSpPr>
            <a:xfrm>
              <a:off x="3888237" y="2305980"/>
              <a:ext cx="1119552" cy="1490427"/>
              <a:chOff x="2579749" y="1169165"/>
              <a:chExt cx="1119552" cy="1490427"/>
            </a:xfrm>
          </p:grpSpPr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1CF51EEF-C850-424D-8788-D27AE600D136}"/>
                  </a:ext>
                </a:extLst>
              </p:cNvPr>
              <p:cNvSpPr/>
              <p:nvPr/>
            </p:nvSpPr>
            <p:spPr>
              <a:xfrm>
                <a:off x="2579749" y="1169165"/>
                <a:ext cx="1119552" cy="987220"/>
              </a:xfrm>
              <a:prstGeom prst="roundRect">
                <a:avLst>
                  <a:gd name="adj" fmla="val 827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E87518BC-62AB-47CD-9CCA-23E58A7309FB}"/>
                  </a:ext>
                </a:extLst>
              </p:cNvPr>
              <p:cNvSpPr/>
              <p:nvPr/>
            </p:nvSpPr>
            <p:spPr>
              <a:xfrm>
                <a:off x="2718504" y="2241841"/>
                <a:ext cx="842041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제품명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가격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CDFE388-B223-4BCD-9B15-4CE5C3F9797D}"/>
                </a:ext>
              </a:extLst>
            </p:cNvPr>
            <p:cNvGrpSpPr/>
            <p:nvPr/>
          </p:nvGrpSpPr>
          <p:grpSpPr>
            <a:xfrm>
              <a:off x="5310649" y="2305980"/>
              <a:ext cx="1119552" cy="1490427"/>
              <a:chOff x="2579749" y="1169165"/>
              <a:chExt cx="1119552" cy="1490427"/>
            </a:xfrm>
          </p:grpSpPr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B3CD12B7-D1C1-4711-9E84-2F80E98522EA}"/>
                  </a:ext>
                </a:extLst>
              </p:cNvPr>
              <p:cNvSpPr/>
              <p:nvPr/>
            </p:nvSpPr>
            <p:spPr>
              <a:xfrm>
                <a:off x="2579749" y="1169165"/>
                <a:ext cx="1119552" cy="987220"/>
              </a:xfrm>
              <a:prstGeom prst="roundRect">
                <a:avLst>
                  <a:gd name="adj" fmla="val 827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4F01AA37-DDB0-402F-A6C6-958BF7ADB1BC}"/>
                  </a:ext>
                </a:extLst>
              </p:cNvPr>
              <p:cNvSpPr/>
              <p:nvPr/>
            </p:nvSpPr>
            <p:spPr>
              <a:xfrm>
                <a:off x="2718504" y="2241841"/>
                <a:ext cx="842041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제품명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가격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8D9989AA-666F-4A86-95BC-BB85028BAB8C}"/>
                </a:ext>
              </a:extLst>
            </p:cNvPr>
            <p:cNvGrpSpPr/>
            <p:nvPr/>
          </p:nvGrpSpPr>
          <p:grpSpPr>
            <a:xfrm>
              <a:off x="8166570" y="2305980"/>
              <a:ext cx="1119552" cy="1490427"/>
              <a:chOff x="2579749" y="1169165"/>
              <a:chExt cx="1119552" cy="1490427"/>
            </a:xfrm>
          </p:grpSpPr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1BA654AF-90FF-4E91-8098-B36BE0CA1BCF}"/>
                  </a:ext>
                </a:extLst>
              </p:cNvPr>
              <p:cNvSpPr/>
              <p:nvPr/>
            </p:nvSpPr>
            <p:spPr>
              <a:xfrm>
                <a:off x="2579749" y="1169165"/>
                <a:ext cx="1119552" cy="987220"/>
              </a:xfrm>
              <a:prstGeom prst="roundRect">
                <a:avLst>
                  <a:gd name="adj" fmla="val 827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E9370A86-D75D-42D5-86AF-74469795C7CB}"/>
                  </a:ext>
                </a:extLst>
              </p:cNvPr>
              <p:cNvSpPr/>
              <p:nvPr/>
            </p:nvSpPr>
            <p:spPr>
              <a:xfrm>
                <a:off x="2718504" y="2241841"/>
                <a:ext cx="842041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제품명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가격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B92652E-32E5-4112-BA3E-2C1C12387C82}"/>
                </a:ext>
              </a:extLst>
            </p:cNvPr>
            <p:cNvGrpSpPr/>
            <p:nvPr/>
          </p:nvGrpSpPr>
          <p:grpSpPr>
            <a:xfrm>
              <a:off x="6741137" y="2305980"/>
              <a:ext cx="1119552" cy="1490427"/>
              <a:chOff x="2579749" y="1169165"/>
              <a:chExt cx="1119552" cy="1490427"/>
            </a:xfrm>
          </p:grpSpPr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DE4CCDB1-7374-4869-B212-B57DAF13D035}"/>
                  </a:ext>
                </a:extLst>
              </p:cNvPr>
              <p:cNvSpPr/>
              <p:nvPr/>
            </p:nvSpPr>
            <p:spPr>
              <a:xfrm>
                <a:off x="2579749" y="1169165"/>
                <a:ext cx="1119552" cy="987220"/>
              </a:xfrm>
              <a:prstGeom prst="roundRect">
                <a:avLst>
                  <a:gd name="adj" fmla="val 8272"/>
                </a:avLst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사진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DF894FF5-64F7-4711-A41A-780D600A9A5E}"/>
                  </a:ext>
                </a:extLst>
              </p:cNvPr>
              <p:cNvSpPr/>
              <p:nvPr/>
            </p:nvSpPr>
            <p:spPr>
              <a:xfrm>
                <a:off x="2718504" y="2241841"/>
                <a:ext cx="842041" cy="417751"/>
              </a:xfrm>
              <a:prstGeom prst="roundRect">
                <a:avLst>
                  <a:gd name="adj" fmla="val 827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제품명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가격 </a:t>
                </a:r>
                <a:endPara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6A1F1EF-7499-49D4-AD32-D46908433B33}"/>
              </a:ext>
            </a:extLst>
          </p:cNvPr>
          <p:cNvGrpSpPr/>
          <p:nvPr/>
        </p:nvGrpSpPr>
        <p:grpSpPr>
          <a:xfrm>
            <a:off x="2264416" y="1819388"/>
            <a:ext cx="7340258" cy="1234102"/>
            <a:chOff x="2155626" y="1937738"/>
            <a:chExt cx="7340258" cy="123410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DF60BE1-B9B8-4776-A670-3AF32AD37F49}"/>
                </a:ext>
              </a:extLst>
            </p:cNvPr>
            <p:cNvSpPr/>
            <p:nvPr/>
          </p:nvSpPr>
          <p:spPr>
            <a:xfrm>
              <a:off x="2155626" y="1937738"/>
              <a:ext cx="7340258" cy="123410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공식 </a:t>
              </a:r>
              <a:r>
                <a:rPr lang="ko-KR" altLang="en-US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굿즈</a:t>
              </a: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광고 이미지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</a:t>
              </a:r>
              <a:r>
                <a:rPr lang="ko-KR" altLang="en-US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캐러셀</a:t>
              </a:r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1" name="1/2 액자 30">
              <a:extLst>
                <a:ext uri="{FF2B5EF4-FFF2-40B4-BE49-F238E27FC236}">
                  <a16:creationId xmlns:a16="http://schemas.microsoft.com/office/drawing/2014/main" id="{AC03CD2F-C0D1-42DC-BD67-534DAD483AB8}"/>
                </a:ext>
              </a:extLst>
            </p:cNvPr>
            <p:cNvSpPr/>
            <p:nvPr/>
          </p:nvSpPr>
          <p:spPr>
            <a:xfrm rot="8119599">
              <a:off x="9140596" y="2403652"/>
              <a:ext cx="245029" cy="247704"/>
            </a:xfrm>
            <a:prstGeom prst="halfFrame">
              <a:avLst>
                <a:gd name="adj1" fmla="val 21545"/>
                <a:gd name="adj2" fmla="val 19582"/>
              </a:avLst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1/2 액자 31">
            <a:extLst>
              <a:ext uri="{FF2B5EF4-FFF2-40B4-BE49-F238E27FC236}">
                <a16:creationId xmlns:a16="http://schemas.microsoft.com/office/drawing/2014/main" id="{5349E176-7079-4ED3-A1F6-F51871CE715D}"/>
              </a:ext>
            </a:extLst>
          </p:cNvPr>
          <p:cNvSpPr/>
          <p:nvPr/>
        </p:nvSpPr>
        <p:spPr>
          <a:xfrm rot="18939301">
            <a:off x="2467166" y="2285303"/>
            <a:ext cx="245029" cy="247704"/>
          </a:xfrm>
          <a:prstGeom prst="halfFrame">
            <a:avLst>
              <a:gd name="adj1" fmla="val 21545"/>
              <a:gd name="adj2" fmla="val 1958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5837DE-B276-4B03-8802-6B293AB5D460}"/>
              </a:ext>
            </a:extLst>
          </p:cNvPr>
          <p:cNvSpPr/>
          <p:nvPr/>
        </p:nvSpPr>
        <p:spPr>
          <a:xfrm>
            <a:off x="9166100" y="6511074"/>
            <a:ext cx="631184" cy="282482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글쓰기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864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85637"/>
            <a:ext cx="9372687" cy="6666247"/>
            <a:chOff x="1504950" y="352337"/>
            <a:chExt cx="9372687" cy="627706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352337"/>
              <a:ext cx="9372687" cy="627706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786D37-3469-4431-9EE3-1A3977BE0F6E}"/>
                </a:ext>
              </a:extLst>
            </p:cNvPr>
            <p:cNvSpPr txBox="1"/>
            <p:nvPr/>
          </p:nvSpPr>
          <p:spPr>
            <a:xfrm>
              <a:off x="1838325" y="809250"/>
              <a:ext cx="3438525" cy="60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제품명</a:t>
              </a:r>
              <a:endParaRPr lang="en-US" altLang="ko-KR" sz="2000" dirty="0"/>
            </a:p>
            <a:p>
              <a:endParaRPr lang="en-US" altLang="ko-KR" sz="800" dirty="0"/>
            </a:p>
            <a:p>
              <a:r>
                <a:rPr lang="en-US" altLang="ko-KR" sz="800" dirty="0"/>
                <a:t>     </a:t>
              </a:r>
              <a:r>
                <a:rPr lang="ko-KR" altLang="en-US" sz="800" dirty="0"/>
                <a:t>제품 간단 설명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57418" y="159067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10EC692-A846-420C-9EF5-FD9E45517401}"/>
              </a:ext>
            </a:extLst>
          </p:cNvPr>
          <p:cNvSpPr/>
          <p:nvPr/>
        </p:nvSpPr>
        <p:spPr>
          <a:xfrm>
            <a:off x="1877725" y="1824480"/>
            <a:ext cx="3303831" cy="2772683"/>
          </a:xfrm>
          <a:prstGeom prst="roundRect">
            <a:avLst>
              <a:gd name="adj" fmla="val 8272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8A21C8-6FF1-4A0E-8DC5-17C24729C4B0}"/>
              </a:ext>
            </a:extLst>
          </p:cNvPr>
          <p:cNvSpPr txBox="1"/>
          <p:nvPr/>
        </p:nvSpPr>
        <p:spPr>
          <a:xfrm>
            <a:off x="5727517" y="1647133"/>
            <a:ext cx="411753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제품명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가격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rgbClr val="FE06C9"/>
                </a:solidFill>
              </a:rPr>
              <a:t>20,000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(3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만원 이상 구매 시 무료배송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수량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600" dirty="0">
              <a:solidFill>
                <a:srgbClr val="FE06C9"/>
              </a:solidFill>
            </a:endParaRPr>
          </a:p>
          <a:p>
            <a:endParaRPr lang="en-US" altLang="ko-KR" sz="1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D3396-EAA7-425D-9366-C79A85133518}"/>
              </a:ext>
            </a:extLst>
          </p:cNvPr>
          <p:cNvSpPr txBox="1"/>
          <p:nvPr/>
        </p:nvSpPr>
        <p:spPr>
          <a:xfrm>
            <a:off x="9748007" y="6318611"/>
            <a:ext cx="681665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수정  삭제  </a:t>
            </a:r>
            <a:endParaRPr lang="ko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647821" y="195907"/>
            <a:ext cx="321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공식마켓 게시글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201B2-9ACC-4C51-8E2D-BC32B6CD9A86}"/>
              </a:ext>
            </a:extLst>
          </p:cNvPr>
          <p:cNvCxnSpPr/>
          <p:nvPr/>
        </p:nvCxnSpPr>
        <p:spPr>
          <a:xfrm>
            <a:off x="1780972" y="631861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45BEECD-DBDB-4627-A18D-741D41439395}"/>
              </a:ext>
            </a:extLst>
          </p:cNvPr>
          <p:cNvGrpSpPr/>
          <p:nvPr/>
        </p:nvGrpSpPr>
        <p:grpSpPr>
          <a:xfrm>
            <a:off x="5661906" y="3178440"/>
            <a:ext cx="1124277" cy="438792"/>
            <a:chOff x="5679989" y="3742084"/>
            <a:chExt cx="1124277" cy="438792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8A043E4-DA30-4525-8169-1015DC45AB46}"/>
                </a:ext>
              </a:extLst>
            </p:cNvPr>
            <p:cNvSpPr/>
            <p:nvPr/>
          </p:nvSpPr>
          <p:spPr>
            <a:xfrm>
              <a:off x="5727517" y="3742084"/>
              <a:ext cx="1047449" cy="438792"/>
            </a:xfrm>
            <a:prstGeom prst="roundRect">
              <a:avLst>
                <a:gd name="adj" fmla="val 23957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</a:t>
              </a:r>
            </a:p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D5D02D4-7858-4207-8DDE-F60DAD40B135}"/>
                </a:ext>
              </a:extLst>
            </p:cNvPr>
            <p:cNvSpPr/>
            <p:nvPr/>
          </p:nvSpPr>
          <p:spPr>
            <a:xfrm>
              <a:off x="5679989" y="3815128"/>
              <a:ext cx="343914" cy="289030"/>
            </a:xfrm>
            <a:prstGeom prst="roundRect">
              <a:avLst>
                <a:gd name="adj" fmla="val 2395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</a:rPr>
                <a:t>+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5FDC5E0-A473-4E8A-A11E-329A4CACD122}"/>
                </a:ext>
              </a:extLst>
            </p:cNvPr>
            <p:cNvSpPr/>
            <p:nvPr/>
          </p:nvSpPr>
          <p:spPr>
            <a:xfrm>
              <a:off x="6471472" y="3824448"/>
              <a:ext cx="332794" cy="274063"/>
            </a:xfrm>
            <a:prstGeom prst="roundRect">
              <a:avLst>
                <a:gd name="adj" fmla="val 2395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4541FF-6A44-4F7A-B54B-B59D0AD7CAF6}"/>
              </a:ext>
            </a:extLst>
          </p:cNvPr>
          <p:cNvSpPr/>
          <p:nvPr/>
        </p:nvSpPr>
        <p:spPr>
          <a:xfrm>
            <a:off x="6876961" y="4409321"/>
            <a:ext cx="1530864" cy="438792"/>
          </a:xfrm>
          <a:prstGeom prst="roundRect">
            <a:avLst>
              <a:gd name="adj" fmla="val 2395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장바구니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AFCAFD1-3194-4659-A841-13A3D21FF7DE}"/>
              </a:ext>
            </a:extLst>
          </p:cNvPr>
          <p:cNvSpPr/>
          <p:nvPr/>
        </p:nvSpPr>
        <p:spPr>
          <a:xfrm>
            <a:off x="8726222" y="4409321"/>
            <a:ext cx="1530864" cy="438792"/>
          </a:xfrm>
          <a:prstGeom prst="roundRect">
            <a:avLst>
              <a:gd name="adj" fmla="val 2395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바로 구매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EDDB1C7-5B27-418F-A67B-0F03D0C7AB1F}"/>
              </a:ext>
            </a:extLst>
          </p:cNvPr>
          <p:cNvCxnSpPr/>
          <p:nvPr/>
        </p:nvCxnSpPr>
        <p:spPr>
          <a:xfrm>
            <a:off x="1743031" y="4963424"/>
            <a:ext cx="8648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DE191DC-EB0E-4F79-9D1C-3CBA284FADB1}"/>
              </a:ext>
            </a:extLst>
          </p:cNvPr>
          <p:cNvSpPr txBox="1"/>
          <p:nvPr/>
        </p:nvSpPr>
        <p:spPr>
          <a:xfrm>
            <a:off x="4286557" y="5150045"/>
            <a:ext cx="3438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 상세 설명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3283EE-7756-454D-B65A-380B2E0EBCD8}"/>
              </a:ext>
            </a:extLst>
          </p:cNvPr>
          <p:cNvSpPr txBox="1"/>
          <p:nvPr/>
        </p:nvSpPr>
        <p:spPr>
          <a:xfrm>
            <a:off x="1837936" y="6318611"/>
            <a:ext cx="423907" cy="22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목록  </a:t>
            </a:r>
          </a:p>
        </p:txBody>
      </p:sp>
    </p:spTree>
    <p:extLst>
      <p:ext uri="{BB962C8B-B14F-4D97-AF65-F5344CB8AC3E}">
        <p14:creationId xmlns:p14="http://schemas.microsoft.com/office/powerpoint/2010/main" val="30163643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1B8D889-2870-4D7C-BD55-ED481E3250B4}"/>
              </a:ext>
            </a:extLst>
          </p:cNvPr>
          <p:cNvGrpSpPr/>
          <p:nvPr/>
        </p:nvGrpSpPr>
        <p:grpSpPr>
          <a:xfrm>
            <a:off x="1409656" y="460674"/>
            <a:ext cx="9372687" cy="6291210"/>
            <a:chOff x="1504950" y="705479"/>
            <a:chExt cx="9372687" cy="592392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DC6D2D6-503A-46CC-8CAC-A99D2832956B}"/>
                </a:ext>
              </a:extLst>
            </p:cNvPr>
            <p:cNvSpPr/>
            <p:nvPr/>
          </p:nvSpPr>
          <p:spPr>
            <a:xfrm>
              <a:off x="1504950" y="705479"/>
              <a:ext cx="9372687" cy="5923921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AECEA0-B10D-4BEC-8171-7C9B6F6E6F96}"/>
                </a:ext>
              </a:extLst>
            </p:cNvPr>
            <p:cNvCxnSpPr/>
            <p:nvPr/>
          </p:nvCxnSpPr>
          <p:spPr>
            <a:xfrm>
              <a:off x="1844718" y="1884705"/>
              <a:ext cx="86487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8D5B65-0217-47CE-80DD-F31BA63CBDF5}"/>
              </a:ext>
            </a:extLst>
          </p:cNvPr>
          <p:cNvCxnSpPr/>
          <p:nvPr/>
        </p:nvCxnSpPr>
        <p:spPr>
          <a:xfrm>
            <a:off x="1809547" y="6277481"/>
            <a:ext cx="8648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994801-7605-4FC2-92C5-52F5F547C2ED}"/>
              </a:ext>
            </a:extLst>
          </p:cNvPr>
          <p:cNvSpPr/>
          <p:nvPr/>
        </p:nvSpPr>
        <p:spPr>
          <a:xfrm>
            <a:off x="9876778" y="6392396"/>
            <a:ext cx="446295" cy="235574"/>
          </a:xfrm>
          <a:prstGeom prst="roundRect">
            <a:avLst>
              <a:gd name="adj" fmla="val 50000"/>
            </a:avLst>
          </a:prstGeom>
          <a:solidFill>
            <a:srgbClr val="FE0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등록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7AFD7F3-1FE1-4182-9B1C-D8A365D58FB2}"/>
              </a:ext>
            </a:extLst>
          </p:cNvPr>
          <p:cNvSpPr/>
          <p:nvPr/>
        </p:nvSpPr>
        <p:spPr>
          <a:xfrm>
            <a:off x="1762124" y="2119674"/>
            <a:ext cx="8648699" cy="8023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에디터 사용 예정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8CACB-6537-4F7E-914D-60295C967B03}"/>
              </a:ext>
            </a:extLst>
          </p:cNvPr>
          <p:cNvSpPr txBox="1"/>
          <p:nvPr/>
        </p:nvSpPr>
        <p:spPr>
          <a:xfrm>
            <a:off x="1749424" y="1820963"/>
            <a:ext cx="75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3682A-B45E-4E57-A194-CD64DAEC2763}"/>
              </a:ext>
            </a:extLst>
          </p:cNvPr>
          <p:cNvSpPr txBox="1"/>
          <p:nvPr/>
        </p:nvSpPr>
        <p:spPr>
          <a:xfrm>
            <a:off x="3767137" y="4093606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 작성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B40FF5-BF87-4718-992F-C492552CCF63}"/>
              </a:ext>
            </a:extLst>
          </p:cNvPr>
          <p:cNvGrpSpPr/>
          <p:nvPr/>
        </p:nvGrpSpPr>
        <p:grpSpPr>
          <a:xfrm>
            <a:off x="1809547" y="1124927"/>
            <a:ext cx="4629756" cy="397287"/>
            <a:chOff x="1689301" y="773030"/>
            <a:chExt cx="4629756" cy="397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C2947-844E-4BC1-8A5B-37C3B3B1D4D9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제품명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C86607-37C1-47BA-A18F-2B4CB3DC5D5B}"/>
                </a:ext>
              </a:extLst>
            </p:cNvPr>
            <p:cNvGrpSpPr/>
            <p:nvPr/>
          </p:nvGrpSpPr>
          <p:grpSpPr>
            <a:xfrm>
              <a:off x="1803398" y="964019"/>
              <a:ext cx="4515659" cy="206298"/>
              <a:chOff x="1837919" y="1055805"/>
              <a:chExt cx="4515659" cy="206298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B47A180-0ECE-434F-B1AF-52C3B62FE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5860"/>
                <a:ext cx="4515658" cy="624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71C88-E988-42E4-956A-66939B71226B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2057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제품명을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69254F-CA9C-4094-B5DC-F41D73CF8EBF}"/>
              </a:ext>
            </a:extLst>
          </p:cNvPr>
          <p:cNvSpPr txBox="1"/>
          <p:nvPr/>
        </p:nvSpPr>
        <p:spPr>
          <a:xfrm>
            <a:off x="1729463" y="609032"/>
            <a:ext cx="167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작성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77CD1F3-3542-42EE-A9E4-638E058C212C}"/>
              </a:ext>
            </a:extLst>
          </p:cNvPr>
          <p:cNvSpPr/>
          <p:nvPr/>
        </p:nvSpPr>
        <p:spPr>
          <a:xfrm>
            <a:off x="1762124" y="5907854"/>
            <a:ext cx="8648699" cy="2326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E06C9"/>
                </a:solidFill>
              </a:rPr>
              <a:t>사진 및 파일 첨부</a:t>
            </a:r>
            <a:r>
              <a:rPr lang="en-US" altLang="ko-KR" sz="1000" dirty="0">
                <a:solidFill>
                  <a:srgbClr val="FE06C9"/>
                </a:solidFill>
              </a:rPr>
              <a:t>          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왼쪽 버튼을 클릭해 주세요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FCD676-7FE6-40D3-9257-A3C806C87678}"/>
              </a:ext>
            </a:extLst>
          </p:cNvPr>
          <p:cNvCxnSpPr>
            <a:cxnSpLocks/>
          </p:cNvCxnSpPr>
          <p:nvPr/>
        </p:nvCxnSpPr>
        <p:spPr>
          <a:xfrm>
            <a:off x="1809547" y="5776488"/>
            <a:ext cx="8601276" cy="2659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245AE40-DA98-4E7B-8B5E-D2B2F9E01779}"/>
              </a:ext>
            </a:extLst>
          </p:cNvPr>
          <p:cNvSpPr txBox="1"/>
          <p:nvPr/>
        </p:nvSpPr>
        <p:spPr>
          <a:xfrm>
            <a:off x="10203949" y="226242"/>
            <a:ext cx="2168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공식마켓</a:t>
            </a:r>
            <a:endParaRPr lang="en-US" altLang="ko-KR" sz="2000" dirty="0"/>
          </a:p>
          <a:p>
            <a:pPr algn="ctr"/>
            <a:r>
              <a:rPr lang="ko-KR" altLang="en-US" sz="2000" dirty="0"/>
              <a:t>게시글 작성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F6BDAD6-4F43-45FD-99DF-D55A8EB59725}"/>
              </a:ext>
            </a:extLst>
          </p:cNvPr>
          <p:cNvGrpSpPr/>
          <p:nvPr/>
        </p:nvGrpSpPr>
        <p:grpSpPr>
          <a:xfrm>
            <a:off x="6803809" y="1118590"/>
            <a:ext cx="3400140" cy="397288"/>
            <a:chOff x="1689301" y="773030"/>
            <a:chExt cx="3400140" cy="39728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2BFD33A-2275-4829-8F40-00BFEC64B6CE}"/>
                </a:ext>
              </a:extLst>
            </p:cNvPr>
            <p:cNvSpPr txBox="1"/>
            <p:nvPr/>
          </p:nvSpPr>
          <p:spPr>
            <a:xfrm>
              <a:off x="1689301" y="773030"/>
              <a:ext cx="752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E06C9"/>
                  </a:solidFill>
                </a:rPr>
                <a:t>제품설명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8C515BB-591D-49A1-AC5D-8536E337581B}"/>
                </a:ext>
              </a:extLst>
            </p:cNvPr>
            <p:cNvGrpSpPr/>
            <p:nvPr/>
          </p:nvGrpSpPr>
          <p:grpSpPr>
            <a:xfrm>
              <a:off x="1803398" y="964019"/>
              <a:ext cx="3286043" cy="206299"/>
              <a:chOff x="1837919" y="1055805"/>
              <a:chExt cx="3286043" cy="206299"/>
            </a:xfrm>
          </p:grpSpPr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CBFE48DE-5550-4F59-AA9F-62C20F2570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7920" y="1254474"/>
                <a:ext cx="3286042" cy="763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13BB5DE-EB12-4817-B455-7820913E3601}"/>
                  </a:ext>
                </a:extLst>
              </p:cNvPr>
              <p:cNvSpPr txBox="1"/>
              <p:nvPr/>
            </p:nvSpPr>
            <p:spPr>
              <a:xfrm>
                <a:off x="1837919" y="1055805"/>
                <a:ext cx="150695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</a:rPr>
                  <a:t>제품설명을 입력해 주세요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pic>
        <p:nvPicPr>
          <p:cNvPr id="38" name="Picture 0">
            <a:extLst>
              <a:ext uri="{FF2B5EF4-FFF2-40B4-BE49-F238E27FC236}">
                <a16:creationId xmlns:a16="http://schemas.microsoft.com/office/drawing/2014/main" id="{DC4CB673-C8BE-45CF-867E-EF8163715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130" b="27622"/>
          <a:stretch/>
        </p:blipFill>
        <p:spPr>
          <a:xfrm>
            <a:off x="9211671" y="1040653"/>
            <a:ext cx="3036374" cy="421182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1833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9746342" y="6363593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로그인 페이지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68AC723-376F-49A1-9AD6-0E3D22E78015}"/>
              </a:ext>
            </a:extLst>
          </p:cNvPr>
          <p:cNvGrpSpPr/>
          <p:nvPr/>
        </p:nvGrpSpPr>
        <p:grpSpPr>
          <a:xfrm>
            <a:off x="3957410" y="2592705"/>
            <a:ext cx="4277180" cy="3084193"/>
            <a:chOff x="3957410" y="2592705"/>
            <a:chExt cx="4277180" cy="308419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CE8EE2B2-9899-4B4F-AD54-19C3AD8FC3CC}"/>
                </a:ext>
              </a:extLst>
            </p:cNvPr>
            <p:cNvGrpSpPr/>
            <p:nvPr/>
          </p:nvGrpSpPr>
          <p:grpSpPr>
            <a:xfrm>
              <a:off x="3957410" y="2592705"/>
              <a:ext cx="4277180" cy="3084193"/>
              <a:chOff x="3957411" y="2461007"/>
              <a:chExt cx="4277180" cy="3084193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F279D391-C1FA-4FF5-80EC-32EEF9A57990}"/>
                  </a:ext>
                </a:extLst>
              </p:cNvPr>
              <p:cNvGrpSpPr/>
              <p:nvPr/>
            </p:nvGrpSpPr>
            <p:grpSpPr>
              <a:xfrm>
                <a:off x="3957411" y="2461007"/>
                <a:ext cx="4277180" cy="3084193"/>
                <a:chOff x="6742269" y="4363688"/>
                <a:chExt cx="3162301" cy="1785023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BDA7383E-2766-459B-9D6F-22A511649F31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162300" cy="177951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" name="사각형: 둥근 위쪽 모서리 12">
                  <a:extLst>
                    <a:ext uri="{FF2B5EF4-FFF2-40B4-BE49-F238E27FC236}">
                      <a16:creationId xmlns:a16="http://schemas.microsoft.com/office/drawing/2014/main" id="{DED920CC-E3FB-4032-92BB-FA04F85B7960}"/>
                    </a:ext>
                  </a:extLst>
                </p:cNvPr>
                <p:cNvSpPr/>
                <p:nvPr/>
              </p:nvSpPr>
              <p:spPr>
                <a:xfrm>
                  <a:off x="6742269" y="4363688"/>
                  <a:ext cx="3162300" cy="22819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로그인</a:t>
                  </a:r>
                </a:p>
              </p:txBody>
            </p: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42A0EE5F-9D72-443D-B422-FBAD1934C719}"/>
                  </a:ext>
                </a:extLst>
              </p:cNvPr>
              <p:cNvGrpSpPr/>
              <p:nvPr/>
            </p:nvGrpSpPr>
            <p:grpSpPr>
              <a:xfrm>
                <a:off x="4897756" y="3181160"/>
                <a:ext cx="2328678" cy="970855"/>
                <a:chOff x="5352241" y="2914956"/>
                <a:chExt cx="2328678" cy="970855"/>
              </a:xfrm>
            </p:grpSpPr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F23D227E-14F3-4BEB-9A7D-E74CE6DA7AD4}"/>
                    </a:ext>
                  </a:extLst>
                </p:cNvPr>
                <p:cNvGrpSpPr/>
                <p:nvPr/>
              </p:nvGrpSpPr>
              <p:grpSpPr>
                <a:xfrm>
                  <a:off x="5352241" y="2914956"/>
                  <a:ext cx="2328678" cy="394284"/>
                  <a:chOff x="5247466" y="2970517"/>
                  <a:chExt cx="2328678" cy="394284"/>
                </a:xfrm>
              </p:grpSpPr>
              <p:sp>
                <p:nvSpPr>
                  <p:cNvPr id="14" name="사각형: 둥근 모서리 13">
                    <a:extLst>
                      <a:ext uri="{FF2B5EF4-FFF2-40B4-BE49-F238E27FC236}">
                        <a16:creationId xmlns:a16="http://schemas.microsoft.com/office/drawing/2014/main" id="{E077BA71-C206-4C1D-A971-486D7434E9C1}"/>
                      </a:ext>
                    </a:extLst>
                  </p:cNvPr>
                  <p:cNvSpPr/>
                  <p:nvPr/>
                </p:nvSpPr>
                <p:spPr>
                  <a:xfrm>
                    <a:off x="5283661" y="2970517"/>
                    <a:ext cx="2292483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449924E-CADB-4AC8-84EF-F3F32B14EDDE}"/>
                      </a:ext>
                    </a:extLst>
                  </p:cNvPr>
                  <p:cNvSpPr txBox="1"/>
                  <p:nvPr/>
                </p:nvSpPr>
                <p:spPr>
                  <a:xfrm>
                    <a:off x="5247466" y="3005954"/>
                    <a:ext cx="53991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아이디</a:t>
                    </a:r>
                  </a:p>
                </p:txBody>
              </p:sp>
            </p:grpSp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521128DD-2F18-44F6-AA1A-62531B77BA5F}"/>
                    </a:ext>
                  </a:extLst>
                </p:cNvPr>
                <p:cNvGrpSpPr/>
                <p:nvPr/>
              </p:nvGrpSpPr>
              <p:grpSpPr>
                <a:xfrm>
                  <a:off x="5375644" y="3491527"/>
                  <a:ext cx="2305275" cy="394284"/>
                  <a:chOff x="5270869" y="2970517"/>
                  <a:chExt cx="2305275" cy="394284"/>
                </a:xfrm>
              </p:grpSpPr>
              <p:sp>
                <p:nvSpPr>
                  <p:cNvPr id="24" name="사각형: 둥근 모서리 23">
                    <a:extLst>
                      <a:ext uri="{FF2B5EF4-FFF2-40B4-BE49-F238E27FC236}">
                        <a16:creationId xmlns:a16="http://schemas.microsoft.com/office/drawing/2014/main" id="{70000915-C44A-4D88-9D52-A0C42DD43AFE}"/>
                      </a:ext>
                    </a:extLst>
                  </p:cNvPr>
                  <p:cNvSpPr/>
                  <p:nvPr/>
                </p:nvSpPr>
                <p:spPr>
                  <a:xfrm>
                    <a:off x="5283661" y="2970517"/>
                    <a:ext cx="2292483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E46C8867-E6BE-4787-B6A2-62C91C978642}"/>
                      </a:ext>
                    </a:extLst>
                  </p:cNvPr>
                  <p:cNvSpPr txBox="1"/>
                  <p:nvPr/>
                </p:nvSpPr>
                <p:spPr>
                  <a:xfrm>
                    <a:off x="5270869" y="3011326"/>
                    <a:ext cx="606840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비밀번호</a:t>
                    </a:r>
                  </a:p>
                </p:txBody>
              </p:sp>
            </p:grpSp>
          </p:grp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F2D08615-2DBE-47E8-BDEC-467B843F37CB}"/>
                  </a:ext>
                </a:extLst>
              </p:cNvPr>
              <p:cNvSpPr/>
              <p:nvPr/>
            </p:nvSpPr>
            <p:spPr>
              <a:xfrm>
                <a:off x="5220688" y="4333541"/>
                <a:ext cx="1750624" cy="280011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bg1">
                        <a:lumMod val="95000"/>
                      </a:schemeClr>
                    </a:solidFill>
                  </a:rPr>
                  <a:t>로그인</a:t>
                </a:r>
                <a:endParaRPr lang="en-US" altLang="ko-KR" sz="10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C79E4C-9A84-47AA-B246-ABBCC34B6243}"/>
                </a:ext>
              </a:extLst>
            </p:cNvPr>
            <p:cNvSpPr txBox="1"/>
            <p:nvPr/>
          </p:nvSpPr>
          <p:spPr>
            <a:xfrm>
              <a:off x="5010919" y="5218908"/>
              <a:ext cx="217016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회원가입 </a:t>
              </a:r>
              <a:r>
                <a:rPr lang="en-US" altLang="ko-KR" sz="1000" dirty="0">
                  <a:solidFill>
                    <a:schemeClr val="bg2">
                      <a:lumMod val="25000"/>
                    </a:schemeClr>
                  </a:solidFill>
                </a:rPr>
                <a:t>| </a:t>
              </a:r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아이디 </a:t>
              </a:r>
              <a:r>
                <a:rPr lang="en-US" altLang="ko-KR" sz="1000" dirty="0">
                  <a:solidFill>
                    <a:schemeClr val="bg2">
                      <a:lumMod val="25000"/>
                    </a:schemeClr>
                  </a:solidFill>
                </a:rPr>
                <a:t>/ </a:t>
              </a:r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비밀번호 찾기 </a:t>
              </a:r>
            </a:p>
          </p:txBody>
        </p: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A2AB401-EBBD-41A6-8A90-D9D89E9911DB}"/>
              </a:ext>
            </a:extLst>
          </p:cNvPr>
          <p:cNvSpPr/>
          <p:nvPr/>
        </p:nvSpPr>
        <p:spPr>
          <a:xfrm>
            <a:off x="5220687" y="4842073"/>
            <a:ext cx="1750624" cy="280011"/>
          </a:xfrm>
          <a:prstGeom prst="roundRect">
            <a:avLst>
              <a:gd name="adj" fmla="val 8272"/>
            </a:avLst>
          </a:prstGeom>
          <a:solidFill>
            <a:srgbClr val="D01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인스타 로그인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CEDD60B-80AD-457A-BE31-74F342622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662"/>
            <a:ext cx="12192000" cy="106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41542" y="60492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회원가입 페이지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C266A0F-2E56-4F9A-81A1-4EEDFC9798BE}"/>
              </a:ext>
            </a:extLst>
          </p:cNvPr>
          <p:cNvGrpSpPr/>
          <p:nvPr/>
        </p:nvGrpSpPr>
        <p:grpSpPr>
          <a:xfrm>
            <a:off x="2757715" y="788264"/>
            <a:ext cx="6676570" cy="5461017"/>
            <a:chOff x="2515638" y="588209"/>
            <a:chExt cx="6676570" cy="5461017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FB19905-D21E-438F-B562-65E24A4BE1BF}"/>
                </a:ext>
              </a:extLst>
            </p:cNvPr>
            <p:cNvGrpSpPr/>
            <p:nvPr/>
          </p:nvGrpSpPr>
          <p:grpSpPr>
            <a:xfrm>
              <a:off x="2515638" y="588209"/>
              <a:ext cx="6676570" cy="5461017"/>
              <a:chOff x="2943679" y="988315"/>
              <a:chExt cx="6676570" cy="5461017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6E8DD31B-1ED8-4E88-8877-678C714F8413}"/>
                  </a:ext>
                </a:extLst>
              </p:cNvPr>
              <p:cNvGrpSpPr/>
              <p:nvPr/>
            </p:nvGrpSpPr>
            <p:grpSpPr>
              <a:xfrm>
                <a:off x="2943679" y="988315"/>
                <a:ext cx="6676570" cy="5461017"/>
                <a:chOff x="2943679" y="988315"/>
                <a:chExt cx="6676570" cy="5461017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4D6D8CA0-E052-4569-A29A-4DBCC7B820BC}"/>
                    </a:ext>
                  </a:extLst>
                </p:cNvPr>
                <p:cNvGrpSpPr/>
                <p:nvPr/>
              </p:nvGrpSpPr>
              <p:grpSpPr>
                <a:xfrm>
                  <a:off x="2943679" y="988315"/>
                  <a:ext cx="6676570" cy="5461017"/>
                  <a:chOff x="2943679" y="988315"/>
                  <a:chExt cx="6676570" cy="5461017"/>
                </a:xfrm>
              </p:grpSpPr>
              <p:grpSp>
                <p:nvGrpSpPr>
                  <p:cNvPr id="3" name="그룹 2">
                    <a:extLst>
                      <a:ext uri="{FF2B5EF4-FFF2-40B4-BE49-F238E27FC236}">
                        <a16:creationId xmlns:a16="http://schemas.microsoft.com/office/drawing/2014/main" id="{C25AE59E-A4C3-47E2-928C-94602DC8D83A}"/>
                      </a:ext>
                    </a:extLst>
                  </p:cNvPr>
                  <p:cNvGrpSpPr/>
                  <p:nvPr/>
                </p:nvGrpSpPr>
                <p:grpSpPr>
                  <a:xfrm>
                    <a:off x="2943679" y="988315"/>
                    <a:ext cx="6676570" cy="5461017"/>
                    <a:chOff x="3280229" y="264415"/>
                    <a:chExt cx="6676570" cy="5461017"/>
                  </a:xfrm>
                </p:grpSpPr>
                <p:grpSp>
                  <p:nvGrpSpPr>
                    <p:cNvPr id="10" name="그룹 9">
                      <a:extLst>
                        <a:ext uri="{FF2B5EF4-FFF2-40B4-BE49-F238E27FC236}">
                          <a16:creationId xmlns:a16="http://schemas.microsoft.com/office/drawing/2014/main" id="{F279D391-C1FA-4FF5-80EC-32EEF9A579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80229" y="264415"/>
                      <a:ext cx="6676570" cy="5461017"/>
                      <a:chOff x="6742270" y="4369201"/>
                      <a:chExt cx="3249271" cy="1250217"/>
                    </a:xfrm>
                  </p:grpSpPr>
                  <p:sp>
                    <p:nvSpPr>
                      <p:cNvPr id="11" name="사각형: 둥근 모서리 10">
                        <a:extLst>
                          <a:ext uri="{FF2B5EF4-FFF2-40B4-BE49-F238E27FC236}">
                            <a16:creationId xmlns:a16="http://schemas.microsoft.com/office/drawing/2014/main" id="{BDA7383E-2766-459B-9D6F-22A511649F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2270" y="4369201"/>
                        <a:ext cx="3249271" cy="1250217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3" name="사각형: 둥근 위쪽 모서리 12">
                        <a:extLst>
                          <a:ext uri="{FF2B5EF4-FFF2-40B4-BE49-F238E27FC236}">
                            <a16:creationId xmlns:a16="http://schemas.microsoft.com/office/drawing/2014/main" id="{DED920CC-E3FB-4032-92BB-FA04F85B79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2270" y="4369201"/>
                        <a:ext cx="3249271" cy="90265"/>
                      </a:xfrm>
                      <a:prstGeom prst="round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ko-KR" altLang="en-US" sz="1000" dirty="0"/>
                          <a:t>회원가입</a:t>
                        </a:r>
                      </a:p>
                    </p:txBody>
                  </p:sp>
                </p:grpSp>
                <p:grpSp>
                  <p:nvGrpSpPr>
                    <p:cNvPr id="2" name="그룹 1">
                      <a:extLst>
                        <a:ext uri="{FF2B5EF4-FFF2-40B4-BE49-F238E27FC236}">
                          <a16:creationId xmlns:a16="http://schemas.microsoft.com/office/drawing/2014/main" id="{C3652EA7-2C6B-4938-98CC-7C9D36C2FF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1118180"/>
                      <a:ext cx="4729263" cy="394284"/>
                      <a:chOff x="3805538" y="945929"/>
                      <a:chExt cx="4729263" cy="394284"/>
                    </a:xfrm>
                  </p:grpSpPr>
                  <p:sp>
                    <p:nvSpPr>
                      <p:cNvPr id="6" name="사각형: 둥근 모서리 5">
                        <a:extLst>
                          <a:ext uri="{FF2B5EF4-FFF2-40B4-BE49-F238E27FC236}">
                            <a16:creationId xmlns:a16="http://schemas.microsoft.com/office/drawing/2014/main" id="{7D5F5FDE-F43C-486D-877E-43FD088037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21738" y="945929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7" name="TextBox 6">
                        <a:extLst>
                          <a:ext uri="{FF2B5EF4-FFF2-40B4-BE49-F238E27FC236}">
                            <a16:creationId xmlns:a16="http://schemas.microsoft.com/office/drawing/2014/main" id="{6A6BD42B-B2C4-47FC-B020-CDE7D135B4E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05538" y="1004571"/>
                        <a:ext cx="70294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아이디</a:t>
                        </a:r>
                      </a:p>
                    </p:txBody>
                  </p:sp>
                </p:grpSp>
                <p:grpSp>
                  <p:nvGrpSpPr>
                    <p:cNvPr id="12" name="그룹 11">
                      <a:extLst>
                        <a:ext uri="{FF2B5EF4-FFF2-40B4-BE49-F238E27FC236}">
                          <a16:creationId xmlns:a16="http://schemas.microsoft.com/office/drawing/2014/main" id="{2640E4FD-26B3-47B7-8D1B-E248B9206D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1719310"/>
                      <a:ext cx="4726145" cy="394284"/>
                      <a:chOff x="3824643" y="960789"/>
                      <a:chExt cx="4726145" cy="394284"/>
                    </a:xfrm>
                  </p:grpSpPr>
                  <p:sp>
                    <p:nvSpPr>
                      <p:cNvPr id="14" name="사각형: 둥근 모서리 13">
                        <a:extLst>
                          <a:ext uri="{FF2B5EF4-FFF2-40B4-BE49-F238E27FC236}">
                            <a16:creationId xmlns:a16="http://schemas.microsoft.com/office/drawing/2014/main" id="{50555B64-D16B-434E-BBE2-4509DCBF90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37725" y="960789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DC839587-BCBE-439C-A61C-8159F6978E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24643" y="1019431"/>
                        <a:ext cx="79721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비밀번호</a:t>
                        </a:r>
                      </a:p>
                    </p:txBody>
                  </p:sp>
                </p:grpSp>
                <p:grpSp>
                  <p:nvGrpSpPr>
                    <p:cNvPr id="16" name="그룹 15">
                      <a:extLst>
                        <a:ext uri="{FF2B5EF4-FFF2-40B4-BE49-F238E27FC236}">
                          <a16:creationId xmlns:a16="http://schemas.microsoft.com/office/drawing/2014/main" id="{52F6A495-1231-4849-9D87-6D702369E2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2340618"/>
                      <a:ext cx="4729263" cy="394284"/>
                      <a:chOff x="3684689" y="964790"/>
                      <a:chExt cx="4729263" cy="394284"/>
                    </a:xfrm>
                  </p:grpSpPr>
                  <p:sp>
                    <p:nvSpPr>
                      <p:cNvPr id="17" name="사각형: 둥근 모서리 16">
                        <a:extLst>
                          <a:ext uri="{FF2B5EF4-FFF2-40B4-BE49-F238E27FC236}">
                            <a16:creationId xmlns:a16="http://schemas.microsoft.com/office/drawing/2014/main" id="{C7D5647F-6CE7-4BBD-9DD3-EA37353A51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0889" y="964790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0297E40C-F7CF-40CC-8D4F-E9A32A8BD6C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84689" y="1023432"/>
                        <a:ext cx="131919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비밀번호 확인</a:t>
                        </a:r>
                      </a:p>
                    </p:txBody>
                  </p:sp>
                </p:grpSp>
                <p:grpSp>
                  <p:nvGrpSpPr>
                    <p:cNvPr id="19" name="그룹 18">
                      <a:extLst>
                        <a:ext uri="{FF2B5EF4-FFF2-40B4-BE49-F238E27FC236}">
                          <a16:creationId xmlns:a16="http://schemas.microsoft.com/office/drawing/2014/main" id="{C668B64A-13F9-4780-92A4-B8845664A9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2960498"/>
                      <a:ext cx="4729263" cy="394284"/>
                      <a:chOff x="3684689" y="964790"/>
                      <a:chExt cx="4729263" cy="394284"/>
                    </a:xfrm>
                  </p:grpSpPr>
                  <p:sp>
                    <p:nvSpPr>
                      <p:cNvPr id="20" name="사각형: 둥근 모서리 19">
                        <a:extLst>
                          <a:ext uri="{FF2B5EF4-FFF2-40B4-BE49-F238E27FC236}">
                            <a16:creationId xmlns:a16="http://schemas.microsoft.com/office/drawing/2014/main" id="{6C73F323-F087-40DA-B85D-BDC47DA252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0889" y="964790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7C53F48B-970C-426C-8463-5C96BF6DDA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84689" y="1023432"/>
                        <a:ext cx="131919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/>
                          <a:t>닉네임</a:t>
                        </a:r>
                        <a:endParaRPr lang="ko-KR" altLang="en-US" sz="1200" dirty="0"/>
                      </a:p>
                    </p:txBody>
                  </p:sp>
                </p:grpSp>
                <p:grpSp>
                  <p:nvGrpSpPr>
                    <p:cNvPr id="22" name="그룹 21">
                      <a:extLst>
                        <a:ext uri="{FF2B5EF4-FFF2-40B4-BE49-F238E27FC236}">
                          <a16:creationId xmlns:a16="http://schemas.microsoft.com/office/drawing/2014/main" id="{DEF9BD85-5ECE-41A4-B8C8-1BC9B64800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3580378"/>
                      <a:ext cx="3135395" cy="394284"/>
                      <a:chOff x="3684689" y="964790"/>
                      <a:chExt cx="3135395" cy="394284"/>
                    </a:xfrm>
                  </p:grpSpPr>
                  <p:sp>
                    <p:nvSpPr>
                      <p:cNvPr id="24" name="사각형: 둥근 모서리 23">
                        <a:extLst>
                          <a:ext uri="{FF2B5EF4-FFF2-40B4-BE49-F238E27FC236}">
                            <a16:creationId xmlns:a16="http://schemas.microsoft.com/office/drawing/2014/main" id="{F20E224E-74FB-44D9-8852-0296DC1371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0890" y="964790"/>
                        <a:ext cx="1319194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8D19EFDD-9707-4B52-A4FF-0E2213E767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84689" y="1023432"/>
                        <a:ext cx="131919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이메일</a:t>
                        </a:r>
                      </a:p>
                    </p:txBody>
                  </p:sp>
                </p:grpSp>
              </p:grpSp>
              <p:grpSp>
                <p:nvGrpSpPr>
                  <p:cNvPr id="5" name="그룹 4">
                    <a:extLst>
                      <a:ext uri="{FF2B5EF4-FFF2-40B4-BE49-F238E27FC236}">
                        <a16:creationId xmlns:a16="http://schemas.microsoft.com/office/drawing/2014/main" id="{8D045725-9B2E-4C17-8A04-102640DA0B59}"/>
                      </a:ext>
                    </a:extLst>
                  </p:cNvPr>
                  <p:cNvGrpSpPr/>
                  <p:nvPr/>
                </p:nvGrpSpPr>
                <p:grpSpPr>
                  <a:xfrm>
                    <a:off x="3715553" y="4924158"/>
                    <a:ext cx="4729263" cy="394284"/>
                    <a:chOff x="3715553" y="4924158"/>
                    <a:chExt cx="4729263" cy="394284"/>
                  </a:xfrm>
                </p:grpSpPr>
                <p:sp>
                  <p:nvSpPr>
                    <p:cNvPr id="23" name="사각형: 둥근 모서리 22">
                      <a:extLst>
                        <a:ext uri="{FF2B5EF4-FFF2-40B4-BE49-F238E27FC236}">
                          <a16:creationId xmlns:a16="http://schemas.microsoft.com/office/drawing/2014/main" id="{F6CC616E-C224-4649-95D9-9552195359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84316" y="4924158"/>
                      <a:ext cx="760500" cy="394284"/>
                    </a:xfrm>
                    <a:prstGeom prst="roundRect">
                      <a:avLst>
                        <a:gd name="adj" fmla="val 8272"/>
                      </a:avLst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499C09AC-4C9F-4BA7-8483-542DFCBB05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15553" y="4982800"/>
                      <a:ext cx="131919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1200" dirty="0"/>
                        <a:t>전화번호</a:t>
                      </a:r>
                    </a:p>
                  </p:txBody>
                </p:sp>
              </p:grp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14AC5018-0207-401B-AB17-D5B084834C1F}"/>
                      </a:ext>
                    </a:extLst>
                  </p:cNvPr>
                  <p:cNvSpPr/>
                  <p:nvPr/>
                </p:nvSpPr>
                <p:spPr>
                  <a:xfrm>
                    <a:off x="7125622" y="4305085"/>
                    <a:ext cx="1319194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B2760DF-0932-43D4-82F4-32D3118430C6}"/>
                      </a:ext>
                    </a:extLst>
                  </p:cNvPr>
                  <p:cNvSpPr txBox="1"/>
                  <p:nvPr/>
                </p:nvSpPr>
                <p:spPr>
                  <a:xfrm>
                    <a:off x="6820795" y="4338560"/>
                    <a:ext cx="37849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dirty="0"/>
                      <a:t>@</a:t>
                    </a:r>
                    <a:endParaRPr lang="ko-KR" altLang="en-US" sz="1200" dirty="0"/>
                  </a:p>
                </p:txBody>
              </p:sp>
            </p:grp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4D0FD63C-839D-405A-B593-A4D2F0122D33}"/>
                    </a:ext>
                  </a:extLst>
                </p:cNvPr>
                <p:cNvSpPr/>
                <p:nvPr/>
              </p:nvSpPr>
              <p:spPr>
                <a:xfrm>
                  <a:off x="6629791" y="4924157"/>
                  <a:ext cx="760500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F315A674-7EB7-4571-A26B-78988CC746C7}"/>
                    </a:ext>
                  </a:extLst>
                </p:cNvPr>
                <p:cNvSpPr/>
                <p:nvPr/>
              </p:nvSpPr>
              <p:spPr>
                <a:xfrm>
                  <a:off x="5562210" y="4924157"/>
                  <a:ext cx="760500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010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B7DD610-07CF-4C52-90D8-F6D83CAB2B06}"/>
                    </a:ext>
                  </a:extLst>
                </p:cNvPr>
                <p:cNvSpPr txBox="1"/>
                <p:nvPr/>
              </p:nvSpPr>
              <p:spPr>
                <a:xfrm>
                  <a:off x="6330202" y="4967410"/>
                  <a:ext cx="3051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/>
                    <a:t>-</a:t>
                  </a:r>
                  <a:endParaRPr lang="ko-KR" altLang="en-US" sz="1400" b="1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0D83189-5B18-49A6-8C10-EB2E97753751}"/>
                    </a:ext>
                  </a:extLst>
                </p:cNvPr>
                <p:cNvSpPr txBox="1"/>
                <p:nvPr/>
              </p:nvSpPr>
              <p:spPr>
                <a:xfrm>
                  <a:off x="7415710" y="4982800"/>
                  <a:ext cx="3051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/>
                    <a:t>-</a:t>
                  </a:r>
                  <a:endParaRPr lang="ko-KR" altLang="en-US" sz="1400" b="1" dirty="0"/>
                </a:p>
              </p:txBody>
            </p:sp>
          </p:grp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3FACAA64-E622-4E28-BA00-D25B0B463FD7}"/>
                  </a:ext>
                </a:extLst>
              </p:cNvPr>
              <p:cNvSpPr/>
              <p:nvPr/>
            </p:nvSpPr>
            <p:spPr>
              <a:xfrm>
                <a:off x="4270729" y="5597559"/>
                <a:ext cx="1423519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가입하기</a:t>
                </a:r>
                <a:endParaRPr lang="en-US" altLang="ko-KR" sz="12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1DC3164B-4920-4472-9F16-691AD6BE79C5}"/>
                  </a:ext>
                </a:extLst>
              </p:cNvPr>
              <p:cNvSpPr/>
              <p:nvPr/>
            </p:nvSpPr>
            <p:spPr>
              <a:xfrm>
                <a:off x="6945489" y="5597003"/>
                <a:ext cx="1423519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취소</a:t>
                </a:r>
                <a:endParaRPr lang="en-US" altLang="ko-KR" sz="12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CFE0EEEF-B20A-44FF-B812-042E17E6EAA9}"/>
                </a:ext>
              </a:extLst>
            </p:cNvPr>
            <p:cNvSpPr/>
            <p:nvPr/>
          </p:nvSpPr>
          <p:spPr>
            <a:xfrm>
              <a:off x="8323157" y="1555124"/>
              <a:ext cx="565787" cy="176920"/>
            </a:xfrm>
            <a:prstGeom prst="roundRect">
              <a:avLst>
                <a:gd name="adj" fmla="val 8272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bg1">
                      <a:lumMod val="95000"/>
                    </a:schemeClr>
                  </a:solidFill>
                </a:rPr>
                <a:t>중복확인</a:t>
              </a:r>
              <a:endParaRPr lang="en-US" altLang="ko-KR" sz="7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556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676810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아이디 찾기 페이지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D6D8CA0-E052-4569-A29A-4DBCC7B820BC}"/>
              </a:ext>
            </a:extLst>
          </p:cNvPr>
          <p:cNvGrpSpPr/>
          <p:nvPr/>
        </p:nvGrpSpPr>
        <p:grpSpPr>
          <a:xfrm>
            <a:off x="3000240" y="588207"/>
            <a:ext cx="6676570" cy="3908291"/>
            <a:chOff x="2943679" y="988313"/>
            <a:chExt cx="6676570" cy="390829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25AE59E-A4C3-47E2-928C-94602DC8D83A}"/>
                </a:ext>
              </a:extLst>
            </p:cNvPr>
            <p:cNvGrpSpPr/>
            <p:nvPr/>
          </p:nvGrpSpPr>
          <p:grpSpPr>
            <a:xfrm>
              <a:off x="2943679" y="988313"/>
              <a:ext cx="6676570" cy="3908291"/>
              <a:chOff x="3280229" y="264413"/>
              <a:chExt cx="6676570" cy="3908291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F279D391-C1FA-4FF5-80EC-32EEF9A57990}"/>
                  </a:ext>
                </a:extLst>
              </p:cNvPr>
              <p:cNvGrpSpPr/>
              <p:nvPr/>
            </p:nvGrpSpPr>
            <p:grpSpPr>
              <a:xfrm>
                <a:off x="3280229" y="264413"/>
                <a:ext cx="6676570" cy="3908291"/>
                <a:chOff x="6742270" y="4369201"/>
                <a:chExt cx="3249271" cy="894744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BDA7383E-2766-459B-9D6F-22A511649F31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89474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" name="사각형: 둥근 위쪽 모서리 12">
                  <a:extLst>
                    <a:ext uri="{FF2B5EF4-FFF2-40B4-BE49-F238E27FC236}">
                      <a16:creationId xmlns:a16="http://schemas.microsoft.com/office/drawing/2014/main" id="{DED920CC-E3FB-4032-92BB-FA04F85B796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9026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아이디 찾기</a:t>
                  </a:r>
                </a:p>
              </p:txBody>
            </p:sp>
          </p:grp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C3652EA7-2C6B-4938-98CC-7C9D36C2FF8D}"/>
                  </a:ext>
                </a:extLst>
              </p:cNvPr>
              <p:cNvGrpSpPr/>
              <p:nvPr/>
            </p:nvGrpSpPr>
            <p:grpSpPr>
              <a:xfrm>
                <a:off x="4055221" y="1118180"/>
                <a:ext cx="4729263" cy="394284"/>
                <a:chOff x="3805538" y="945929"/>
                <a:chExt cx="4729263" cy="394284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7D5F5FDE-F43C-486D-877E-43FD08803707}"/>
                    </a:ext>
                  </a:extLst>
                </p:cNvPr>
                <p:cNvSpPr/>
                <p:nvPr/>
              </p:nvSpPr>
              <p:spPr>
                <a:xfrm>
                  <a:off x="5621738" y="945929"/>
                  <a:ext cx="2913063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A6BD42B-B2C4-47FC-B020-CDE7D135B4EE}"/>
                    </a:ext>
                  </a:extLst>
                </p:cNvPr>
                <p:cNvSpPr txBox="1"/>
                <p:nvPr/>
              </p:nvSpPr>
              <p:spPr>
                <a:xfrm>
                  <a:off x="3805538" y="1004571"/>
                  <a:ext cx="7029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/>
                    <a:t>이름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839587-BCBE-439C-A61C-8159F6978EB2}"/>
                  </a:ext>
                </a:extLst>
              </p:cNvPr>
              <p:cNvSpPr txBox="1"/>
              <p:nvPr/>
            </p:nvSpPr>
            <p:spPr>
              <a:xfrm>
                <a:off x="4055221" y="1777952"/>
                <a:ext cx="797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이메일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2F6A495-1231-4849-9D87-6D702369E2C6}"/>
                  </a:ext>
                </a:extLst>
              </p:cNvPr>
              <p:cNvGrpSpPr/>
              <p:nvPr/>
            </p:nvGrpSpPr>
            <p:grpSpPr>
              <a:xfrm>
                <a:off x="4055221" y="2340618"/>
                <a:ext cx="4729263" cy="394284"/>
                <a:chOff x="3684689" y="964790"/>
                <a:chExt cx="4729263" cy="394284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C7D5647F-6CE7-4BBD-9DD3-EA37353A5137}"/>
                    </a:ext>
                  </a:extLst>
                </p:cNvPr>
                <p:cNvSpPr/>
                <p:nvPr/>
              </p:nvSpPr>
              <p:spPr>
                <a:xfrm>
                  <a:off x="5500889" y="964790"/>
                  <a:ext cx="2913063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297E40C-F7CF-40CC-8D4F-E9A32A8BD6C0}"/>
                    </a:ext>
                  </a:extLst>
                </p:cNvPr>
                <p:cNvSpPr txBox="1"/>
                <p:nvPr/>
              </p:nvSpPr>
              <p:spPr>
                <a:xfrm>
                  <a:off x="3684689" y="1023432"/>
                  <a:ext cx="13191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/>
                    <a:t>인증번호</a:t>
                  </a:r>
                </a:p>
              </p:txBody>
            </p:sp>
          </p:grp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F20E224E-74FB-44D9-8852-0296DC137166}"/>
                  </a:ext>
                </a:extLst>
              </p:cNvPr>
              <p:cNvSpPr/>
              <p:nvPr/>
            </p:nvSpPr>
            <p:spPr>
              <a:xfrm>
                <a:off x="5871421" y="1726355"/>
                <a:ext cx="1319194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4AC5018-0207-401B-AB17-D5B084834C1F}"/>
                </a:ext>
              </a:extLst>
            </p:cNvPr>
            <p:cNvSpPr/>
            <p:nvPr/>
          </p:nvSpPr>
          <p:spPr>
            <a:xfrm>
              <a:off x="7125621" y="2451062"/>
              <a:ext cx="1319194" cy="394284"/>
            </a:xfrm>
            <a:prstGeom prst="roundRect">
              <a:avLst>
                <a:gd name="adj" fmla="val 82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2760DF-0932-43D4-82F4-32D3118430C6}"/>
                </a:ext>
              </a:extLst>
            </p:cNvPr>
            <p:cNvSpPr txBox="1"/>
            <p:nvPr/>
          </p:nvSpPr>
          <p:spPr>
            <a:xfrm>
              <a:off x="6820794" y="2484537"/>
              <a:ext cx="3784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@</a:t>
              </a:r>
              <a:endParaRPr lang="ko-KR" altLang="en-US" sz="1200" dirty="0"/>
            </a:p>
          </p:txBody>
        </p: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4B2CB98-0301-4332-B9E8-EEB8AC62831D}"/>
              </a:ext>
            </a:extLst>
          </p:cNvPr>
          <p:cNvSpPr/>
          <p:nvPr/>
        </p:nvSpPr>
        <p:spPr>
          <a:xfrm>
            <a:off x="8673428" y="2187472"/>
            <a:ext cx="637260" cy="12234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bg1">
                    <a:lumMod val="95000"/>
                  </a:schemeClr>
                </a:solidFill>
              </a:rPr>
              <a:t>인증번호  받기</a:t>
            </a:r>
            <a:endParaRPr lang="en-US" altLang="ko-KR" sz="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539269" y="3494500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다음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45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581243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아이디 찾기 페이지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25AE59E-A4C3-47E2-928C-94602DC8D83A}"/>
              </a:ext>
            </a:extLst>
          </p:cNvPr>
          <p:cNvGrpSpPr/>
          <p:nvPr/>
        </p:nvGrpSpPr>
        <p:grpSpPr>
          <a:xfrm>
            <a:off x="3000240" y="588210"/>
            <a:ext cx="6676570" cy="4478739"/>
            <a:chOff x="3280229" y="264415"/>
            <a:chExt cx="6676570" cy="578907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279D391-C1FA-4FF5-80EC-32EEF9A57990}"/>
                </a:ext>
              </a:extLst>
            </p:cNvPr>
            <p:cNvGrpSpPr/>
            <p:nvPr/>
          </p:nvGrpSpPr>
          <p:grpSpPr>
            <a:xfrm>
              <a:off x="3280229" y="264415"/>
              <a:ext cx="6676570" cy="5789071"/>
              <a:chOff x="6742270" y="4369201"/>
              <a:chExt cx="3249271" cy="132532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DA7383E-2766-459B-9D6F-22A511649F31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1325320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사각형: 둥근 위쪽 모서리 12">
                <a:extLst>
                  <a:ext uri="{FF2B5EF4-FFF2-40B4-BE49-F238E27FC236}">
                    <a16:creationId xmlns:a16="http://schemas.microsoft.com/office/drawing/2014/main" id="{DED920CC-E3FB-4032-92BB-FA04F85B7960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9026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아이디 찾기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6BD42B-B2C4-47FC-B020-CDE7D135B4EE}"/>
                </a:ext>
              </a:extLst>
            </p:cNvPr>
            <p:cNvSpPr txBox="1"/>
            <p:nvPr/>
          </p:nvSpPr>
          <p:spPr>
            <a:xfrm>
              <a:off x="5023207" y="1050987"/>
              <a:ext cx="31906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(</a:t>
              </a:r>
              <a:r>
                <a:rPr lang="ko-KR" altLang="en-US" sz="1200" dirty="0"/>
                <a:t>이름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님의 정보와 일치하는 아이디 입니다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4117514" y="4103834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로그인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7E9426-E2A6-4351-8778-B56F4D1FDE8A}"/>
              </a:ext>
            </a:extLst>
          </p:cNvPr>
          <p:cNvSpPr txBox="1"/>
          <p:nvPr/>
        </p:nvSpPr>
        <p:spPr>
          <a:xfrm>
            <a:off x="4274511" y="1898566"/>
            <a:ext cx="4128025" cy="17543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>
                <a:solidFill>
                  <a:srgbClr val="FE06C9"/>
                </a:solidFill>
              </a:rPr>
              <a:t>아이디</a:t>
            </a:r>
            <a:endParaRPr lang="en-US" altLang="ko-KR" sz="1200" dirty="0">
              <a:solidFill>
                <a:srgbClr val="FE06C9"/>
              </a:solidFill>
            </a:endParaRPr>
          </a:p>
          <a:p>
            <a:pPr algn="ctr"/>
            <a:r>
              <a:rPr lang="ko-KR" altLang="en-US" sz="1200" dirty="0"/>
              <a:t> 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80203DB-9C9C-4849-A7A7-E70643227F56}"/>
              </a:ext>
            </a:extLst>
          </p:cNvPr>
          <p:cNvSpPr/>
          <p:nvPr/>
        </p:nvSpPr>
        <p:spPr>
          <a:xfrm>
            <a:off x="7222071" y="4103834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비밀번호 찾기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86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581243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아이디 찾기 페이지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25AE59E-A4C3-47E2-928C-94602DC8D83A}"/>
              </a:ext>
            </a:extLst>
          </p:cNvPr>
          <p:cNvGrpSpPr/>
          <p:nvPr/>
        </p:nvGrpSpPr>
        <p:grpSpPr>
          <a:xfrm>
            <a:off x="3000240" y="588210"/>
            <a:ext cx="6676570" cy="4478739"/>
            <a:chOff x="3280229" y="264415"/>
            <a:chExt cx="6676570" cy="578907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279D391-C1FA-4FF5-80EC-32EEF9A57990}"/>
                </a:ext>
              </a:extLst>
            </p:cNvPr>
            <p:cNvGrpSpPr/>
            <p:nvPr/>
          </p:nvGrpSpPr>
          <p:grpSpPr>
            <a:xfrm>
              <a:off x="3280229" y="264415"/>
              <a:ext cx="6676570" cy="5789071"/>
              <a:chOff x="6742270" y="4369201"/>
              <a:chExt cx="3249271" cy="132532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DA7383E-2766-459B-9D6F-22A511649F31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1325320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사각형: 둥근 위쪽 모서리 12">
                <a:extLst>
                  <a:ext uri="{FF2B5EF4-FFF2-40B4-BE49-F238E27FC236}">
                    <a16:creationId xmlns:a16="http://schemas.microsoft.com/office/drawing/2014/main" id="{DED920CC-E3FB-4032-92BB-FA04F85B7960}"/>
                  </a:ext>
                </a:extLst>
              </p:cNvPr>
              <p:cNvSpPr/>
              <p:nvPr/>
            </p:nvSpPr>
            <p:spPr>
              <a:xfrm>
                <a:off x="6742270" y="4369201"/>
                <a:ext cx="3249271" cy="9026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아이디 찾기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6BD42B-B2C4-47FC-B020-CDE7D135B4EE}"/>
                </a:ext>
              </a:extLst>
            </p:cNvPr>
            <p:cNvSpPr txBox="1"/>
            <p:nvPr/>
          </p:nvSpPr>
          <p:spPr>
            <a:xfrm>
              <a:off x="5023207" y="1050987"/>
              <a:ext cx="31906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(</a:t>
              </a:r>
              <a:r>
                <a:rPr lang="ko-KR" altLang="en-US" sz="1200" dirty="0"/>
                <a:t>이름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님의 정보와 일치하는 아이디 입니다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4132754" y="4096214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7E9426-E2A6-4351-8778-B56F4D1FDE8A}"/>
              </a:ext>
            </a:extLst>
          </p:cNvPr>
          <p:cNvSpPr txBox="1"/>
          <p:nvPr/>
        </p:nvSpPr>
        <p:spPr>
          <a:xfrm>
            <a:off x="4274511" y="1898566"/>
            <a:ext cx="4128025" cy="17543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>
                <a:solidFill>
                  <a:srgbClr val="FE06C9"/>
                </a:solidFill>
              </a:rPr>
              <a:t>등록된 회원 정보를 찾을 수 없습니다</a:t>
            </a:r>
            <a:r>
              <a:rPr lang="en-US" altLang="ko-KR" sz="1200" dirty="0">
                <a:solidFill>
                  <a:srgbClr val="FE06C9"/>
                </a:solidFill>
              </a:rPr>
              <a:t>.</a:t>
            </a:r>
          </a:p>
          <a:p>
            <a:pPr algn="ctr"/>
            <a:r>
              <a:rPr lang="ko-KR" altLang="en-US" sz="1200" dirty="0"/>
              <a:t> 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C9EA0F-EE7D-4A82-9748-EC53DF3EEEC0}"/>
              </a:ext>
            </a:extLst>
          </p:cNvPr>
          <p:cNvSpPr/>
          <p:nvPr/>
        </p:nvSpPr>
        <p:spPr>
          <a:xfrm>
            <a:off x="7222071" y="4096214"/>
            <a:ext cx="1423519" cy="394284"/>
          </a:xfrm>
          <a:prstGeom prst="roundRect">
            <a:avLst>
              <a:gd name="adj" fmla="val 8272"/>
            </a:avLst>
          </a:prstGeom>
          <a:solidFill>
            <a:srgbClr val="D01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인스타 회원가입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50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1911</Words>
  <Application>Microsoft Office PowerPoint</Application>
  <PresentationFormat>와이드스크린</PresentationFormat>
  <Paragraphs>1023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2" baseType="lpstr">
      <vt:lpstr>Arial</vt:lpstr>
      <vt:lpstr>Upheaval TT (BRK)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142</cp:revision>
  <dcterms:created xsi:type="dcterms:W3CDTF">2024-07-09T05:03:37Z</dcterms:created>
  <dcterms:modified xsi:type="dcterms:W3CDTF">2024-07-12T08:28:03Z</dcterms:modified>
</cp:coreProperties>
</file>