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318" r:id="rId8"/>
    <p:sldId id="271" r:id="rId9"/>
    <p:sldId id="274" r:id="rId10"/>
    <p:sldId id="283" r:id="rId11"/>
    <p:sldId id="272" r:id="rId12"/>
    <p:sldId id="273" r:id="rId13"/>
    <p:sldId id="281" r:id="rId14"/>
    <p:sldId id="275" r:id="rId15"/>
    <p:sldId id="276" r:id="rId16"/>
    <p:sldId id="320" r:id="rId17"/>
    <p:sldId id="303" r:id="rId18"/>
    <p:sldId id="304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7" r:id="rId27"/>
    <p:sldId id="288" r:id="rId28"/>
    <p:sldId id="291" r:id="rId29"/>
    <p:sldId id="289" r:id="rId30"/>
    <p:sldId id="292" r:id="rId31"/>
    <p:sldId id="290" r:id="rId32"/>
    <p:sldId id="293" r:id="rId33"/>
    <p:sldId id="297" r:id="rId34"/>
    <p:sldId id="327" r:id="rId35"/>
    <p:sldId id="294" r:id="rId36"/>
    <p:sldId id="296" r:id="rId37"/>
    <p:sldId id="298" r:id="rId38"/>
    <p:sldId id="299" r:id="rId39"/>
    <p:sldId id="319" r:id="rId40"/>
    <p:sldId id="321" r:id="rId41"/>
    <p:sldId id="300" r:id="rId42"/>
    <p:sldId id="301" r:id="rId43"/>
    <p:sldId id="302" r:id="rId44"/>
    <p:sldId id="315" r:id="rId45"/>
    <p:sldId id="316" r:id="rId46"/>
    <p:sldId id="317" r:id="rId47"/>
    <p:sldId id="309" r:id="rId48"/>
    <p:sldId id="305" r:id="rId49"/>
    <p:sldId id="306" r:id="rId50"/>
    <p:sldId id="333" r:id="rId51"/>
    <p:sldId id="332" r:id="rId52"/>
    <p:sldId id="330" r:id="rId53"/>
    <p:sldId id="331" r:id="rId54"/>
    <p:sldId id="307" r:id="rId55"/>
    <p:sldId id="308" r:id="rId56"/>
    <p:sldId id="310" r:id="rId57"/>
    <p:sldId id="311" r:id="rId58"/>
    <p:sldId id="313" r:id="rId59"/>
    <p:sldId id="312" r:id="rId60"/>
    <p:sldId id="323" r:id="rId61"/>
    <p:sldId id="324" r:id="rId62"/>
    <p:sldId id="322" r:id="rId63"/>
    <p:sldId id="325" r:id="rId64"/>
    <p:sldId id="326" r:id="rId65"/>
    <p:sldId id="328" r:id="rId66"/>
    <p:sldId id="329" r:id="rId67"/>
  </p:sldIdLst>
  <p:sldSz cx="12192000" cy="6858000"/>
  <p:notesSz cx="6858000" cy="9144000"/>
  <p:embeddedFontLst>
    <p:embeddedFont>
      <p:font typeface="Upheaval TT (BRK)" pitchFamily="2" charset="-127"/>
      <p:regular r:id="rId68"/>
    </p:embeddedFont>
    <p:embeddedFont>
      <p:font typeface="맑은 고딕" panose="020B0503020000020004" pitchFamily="50" charset="-127"/>
      <p:regular r:id="rId69"/>
      <p:bold r:id="rId7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200" d="100"/>
          <a:sy n="200" d="100"/>
        </p:scale>
        <p:origin x="-240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217C01-1503-4F76-8904-ABEFFA41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등록된 회원 정보를 찾을 수 없습니다</a:t>
            </a:r>
            <a:r>
              <a:rPr lang="en-US" altLang="ko-KR" sz="1200" dirty="0">
                <a:solidFill>
                  <a:srgbClr val="FE06C9"/>
                </a:solidFill>
              </a:rPr>
              <a:t>.</a:t>
            </a: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인스타 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0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6742270" y="4369201"/>
            <a:chExt cx="3249271" cy="111700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1117006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37F8E-9FE7-46B0-8752-EF741C98BECF}"/>
              </a:ext>
            </a:extLst>
          </p:cNvPr>
          <p:cNvSpPr txBox="1"/>
          <p:nvPr/>
        </p:nvSpPr>
        <p:spPr>
          <a:xfrm>
            <a:off x="3693902" y="320305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F3240B-49FC-4B60-8DC7-93210A416FEB}"/>
              </a:ext>
            </a:extLst>
          </p:cNvPr>
          <p:cNvSpPr/>
          <p:nvPr/>
        </p:nvSpPr>
        <p:spPr>
          <a:xfrm>
            <a:off x="5510102" y="3151460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E4881F-A41A-42F8-9F72-3522AD88131F}"/>
              </a:ext>
            </a:extLst>
          </p:cNvPr>
          <p:cNvSpPr/>
          <p:nvPr/>
        </p:nvSpPr>
        <p:spPr>
          <a:xfrm>
            <a:off x="7100852" y="3152267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E07F6-B49B-4B2F-9067-726743B6D80A}"/>
              </a:ext>
            </a:extLst>
          </p:cNvPr>
          <p:cNvSpPr txBox="1"/>
          <p:nvPr/>
        </p:nvSpPr>
        <p:spPr>
          <a:xfrm>
            <a:off x="6796025" y="3185742"/>
            <a:ext cx="37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글 작성 </a:t>
            </a:r>
            <a:r>
              <a:rPr lang="en-US" altLang="ko-KR" sz="2000" dirty="0"/>
              <a:t>(</a:t>
            </a:r>
            <a:r>
              <a:rPr lang="ko-KR" altLang="en-US" sz="2000" dirty="0"/>
              <a:t>공통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0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091422" y="1594454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삽니다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팝니다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레슨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디자인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장비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56368" y="1959898"/>
            <a:ext cx="8071216" cy="4020431"/>
            <a:chOff x="1856368" y="2150398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56368" y="2150398"/>
              <a:ext cx="8071216" cy="4020431"/>
              <a:chOff x="1827793" y="2531398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27793" y="2531398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629107"/>
                <a:ext cx="3806064" cy="630644"/>
                <a:chOff x="2530469" y="3018568"/>
                <a:chExt cx="3806064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3018568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9" y="3125014"/>
                  <a:ext cx="2816554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dirty="0">
                      <a:solidFill>
                        <a:srgbClr val="FE06C9"/>
                      </a:solidFill>
                    </a:rPr>
                    <a:t>1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작성자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가격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5057968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423473B-9B52-4C62-96CC-83F2F687215E}"/>
                </a:ext>
              </a:extLst>
            </p:cNvPr>
            <p:cNvSpPr/>
            <p:nvPr/>
          </p:nvSpPr>
          <p:spPr>
            <a:xfrm>
              <a:off x="3536621" y="5164415"/>
              <a:ext cx="166901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가격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285915" y="65190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57637" y="65190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5A7132A-D277-4B0E-AC18-E1CCF1186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9672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083857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458247" y="6427915"/>
            <a:ext cx="190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B8F01-F9BC-4F20-85A4-56D36EEBC3A7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2" name="그래픽 21" descr="엄지척 기호 단색으로 채워진">
            <a:extLst>
              <a:ext uri="{FF2B5EF4-FFF2-40B4-BE49-F238E27FC236}">
                <a16:creationId xmlns:a16="http://schemas.microsoft.com/office/drawing/2014/main" id="{36CDF9F9-A65E-4EF6-9FE8-10D8D6F7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117" y="3433428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글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444375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CC1DE6-6E17-46F7-8D14-6B48F64AD32A}"/>
              </a:ext>
            </a:extLst>
          </p:cNvPr>
          <p:cNvGrpSpPr/>
          <p:nvPr/>
        </p:nvGrpSpPr>
        <p:grpSpPr>
          <a:xfrm>
            <a:off x="2815186" y="1090659"/>
            <a:ext cx="1453313" cy="397288"/>
            <a:chOff x="1689301" y="773030"/>
            <a:chExt cx="1453313" cy="397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090E66-2D06-4045-96E0-D8D762F8E54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가격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9116C1-FCDF-49EF-9924-324A4D011974}"/>
                </a:ext>
              </a:extLst>
            </p:cNvPr>
            <p:cNvGrpSpPr/>
            <p:nvPr/>
          </p:nvGrpSpPr>
          <p:grpSpPr>
            <a:xfrm>
              <a:off x="1803398" y="964019"/>
              <a:ext cx="1339216" cy="206299"/>
              <a:chOff x="1837919" y="1055805"/>
              <a:chExt cx="1339216" cy="206299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4433AC9-9B82-4438-BEFD-F1FA766707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62103"/>
                <a:ext cx="133921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B9BA71-6980-4B97-962F-9EDA54D77176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가격을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95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8882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공식마켓 </a:t>
            </a:r>
            <a:r>
              <a:rPr lang="ko-KR" altLang="en-US" sz="2000" dirty="0"/>
              <a:t>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856368" y="1285709"/>
            <a:ext cx="8071216" cy="469462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476522" y="3342601"/>
            <a:ext cx="6689731" cy="201920"/>
          </a:xfrm>
          <a:prstGeom prst="roundRect">
            <a:avLst>
              <a:gd name="adj" fmla="val 8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및 안내사항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4C075D0F-3816-47FD-8B3F-35A42518F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F102582-DB6B-43AC-B6D9-FCD4FE194863}"/>
              </a:ext>
            </a:extLst>
          </p:cNvPr>
          <p:cNvGrpSpPr/>
          <p:nvPr/>
        </p:nvGrpSpPr>
        <p:grpSpPr>
          <a:xfrm>
            <a:off x="2476522" y="3833632"/>
            <a:ext cx="6822165" cy="1490427"/>
            <a:chOff x="2463957" y="2305980"/>
            <a:chExt cx="6822165" cy="14904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4D1A113-0D79-4134-B4B9-CB6C8C97663C}"/>
                </a:ext>
              </a:extLst>
            </p:cNvPr>
            <p:cNvGrpSpPr/>
            <p:nvPr/>
          </p:nvGrpSpPr>
          <p:grpSpPr>
            <a:xfrm>
              <a:off x="2463957" y="2305980"/>
              <a:ext cx="1119552" cy="1490427"/>
              <a:chOff x="2579749" y="1169165"/>
              <a:chExt cx="1119552" cy="149042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5AF19125-7247-44C7-8DC0-69350438EE0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FFCFACC-45E8-485E-B01D-4C38808CA564}"/>
                </a:ext>
              </a:extLst>
            </p:cNvPr>
            <p:cNvGrpSpPr/>
            <p:nvPr/>
          </p:nvGrpSpPr>
          <p:grpSpPr>
            <a:xfrm>
              <a:off x="3888237" y="2305980"/>
              <a:ext cx="1119552" cy="1490427"/>
              <a:chOff x="2579749" y="1169165"/>
              <a:chExt cx="1119552" cy="1490427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1CF51EEF-C850-424D-8788-D27AE600D13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87518BC-62AB-47CD-9CCA-23E58A7309F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DFE388-B223-4BCD-9B15-4CE5C3F9797D}"/>
                </a:ext>
              </a:extLst>
            </p:cNvPr>
            <p:cNvGrpSpPr/>
            <p:nvPr/>
          </p:nvGrpSpPr>
          <p:grpSpPr>
            <a:xfrm>
              <a:off x="5310649" y="2305980"/>
              <a:ext cx="1119552" cy="1490427"/>
              <a:chOff x="2579749" y="1169165"/>
              <a:chExt cx="1119552" cy="149042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3CD12B7-D1C1-4711-9E84-2F80E98522EA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F01AA37-DDB0-402F-A6C6-958BF7ADB1BC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D9989AA-666F-4A86-95BC-BB85028BAB8C}"/>
                </a:ext>
              </a:extLst>
            </p:cNvPr>
            <p:cNvGrpSpPr/>
            <p:nvPr/>
          </p:nvGrpSpPr>
          <p:grpSpPr>
            <a:xfrm>
              <a:off x="8166570" y="2305980"/>
              <a:ext cx="1119552" cy="1490427"/>
              <a:chOff x="2579749" y="1169165"/>
              <a:chExt cx="1119552" cy="1490427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1BA654AF-90FF-4E91-8098-B36BE0CA1BCF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9370A86-D75D-42D5-86AF-74469795C7C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B92652E-32E5-4112-BA3E-2C1C12387C82}"/>
                </a:ext>
              </a:extLst>
            </p:cNvPr>
            <p:cNvGrpSpPr/>
            <p:nvPr/>
          </p:nvGrpSpPr>
          <p:grpSpPr>
            <a:xfrm>
              <a:off x="6741137" y="2305980"/>
              <a:ext cx="1119552" cy="1490427"/>
              <a:chOff x="2579749" y="1169165"/>
              <a:chExt cx="1119552" cy="1490427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DE4CCDB1-7374-4869-B212-B57DAF13D035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F894FF5-64F7-4711-A41A-780D600A9A5E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A1F1EF-7499-49D4-AD32-D46908433B33}"/>
              </a:ext>
            </a:extLst>
          </p:cNvPr>
          <p:cNvGrpSpPr/>
          <p:nvPr/>
        </p:nvGrpSpPr>
        <p:grpSpPr>
          <a:xfrm>
            <a:off x="2264416" y="1819388"/>
            <a:ext cx="7340258" cy="1234102"/>
            <a:chOff x="2155626" y="1937738"/>
            <a:chExt cx="7340258" cy="123410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F60BE1-B9B8-4776-A670-3AF32AD37F49}"/>
                </a:ext>
              </a:extLst>
            </p:cNvPr>
            <p:cNvSpPr/>
            <p:nvPr/>
          </p:nvSpPr>
          <p:spPr>
            <a:xfrm>
              <a:off x="2155626" y="1937738"/>
              <a:ext cx="7340258" cy="1234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공식 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굿즈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광고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1/2 액자 30">
              <a:extLst>
                <a:ext uri="{FF2B5EF4-FFF2-40B4-BE49-F238E27FC236}">
                  <a16:creationId xmlns:a16="http://schemas.microsoft.com/office/drawing/2014/main" id="{AC03CD2F-C0D1-42DC-BD67-534DAD483AB8}"/>
                </a:ext>
              </a:extLst>
            </p:cNvPr>
            <p:cNvSpPr/>
            <p:nvPr/>
          </p:nvSpPr>
          <p:spPr>
            <a:xfrm rot="8119599">
              <a:off x="9140596" y="2403652"/>
              <a:ext cx="245029" cy="247704"/>
            </a:xfrm>
            <a:prstGeom prst="halfFrame">
              <a:avLst>
                <a:gd name="adj1" fmla="val 21545"/>
                <a:gd name="adj2" fmla="val 1958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1/2 액자 31">
            <a:extLst>
              <a:ext uri="{FF2B5EF4-FFF2-40B4-BE49-F238E27FC236}">
                <a16:creationId xmlns:a16="http://schemas.microsoft.com/office/drawing/2014/main" id="{5349E176-7079-4ED3-A1F6-F51871CE715D}"/>
              </a:ext>
            </a:extLst>
          </p:cNvPr>
          <p:cNvSpPr/>
          <p:nvPr/>
        </p:nvSpPr>
        <p:spPr>
          <a:xfrm rot="18939301">
            <a:off x="2467166" y="2285303"/>
            <a:ext cx="245029" cy="247704"/>
          </a:xfrm>
          <a:prstGeom prst="halfFrame">
            <a:avLst>
              <a:gd name="adj1" fmla="val 21545"/>
              <a:gd name="adj2" fmla="val 1958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3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     </a:t>
              </a:r>
              <a:r>
                <a:rPr lang="ko-KR" altLang="en-US" sz="800" dirty="0"/>
                <a:t>제품 간단 설명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(3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만원 이상 구매 시 무료배송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0005765" y="631861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195907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61906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4541FF-6A44-4F7A-B54B-B59D0AD7CAF6}"/>
              </a:ext>
            </a:extLst>
          </p:cNvPr>
          <p:cNvSpPr/>
          <p:nvPr/>
        </p:nvSpPr>
        <p:spPr>
          <a:xfrm>
            <a:off x="6876961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장바구니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바로 구매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675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32309" y="593048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1371020" y="1476274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음악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인증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후기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질문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인기글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DB5E9-5C82-461A-9EC0-E57C321EDD21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35C245-9CD8-4E05-8523-6E297EBE9FFE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F9801C-D62B-4764-8A6C-B0F3E722B3C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7CA128-36AD-4FA3-B21A-45201B868FCE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7550907-932F-4518-88EC-BFA08F0ACEA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BE85AC9D-2942-4DB2-932F-B4E5887C8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44EAF8-5ED6-47A1-B3C5-F06E3C138C5B}"/>
              </a:ext>
            </a:extLst>
          </p:cNvPr>
          <p:cNvGrpSpPr/>
          <p:nvPr/>
        </p:nvGrpSpPr>
        <p:grpSpPr>
          <a:xfrm>
            <a:off x="2322445" y="4668377"/>
            <a:ext cx="7663221" cy="1971027"/>
            <a:chOff x="1074057" y="4502345"/>
            <a:chExt cx="7663221" cy="197102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E09E877-2070-4C5B-89FE-5CB7DBA75258}"/>
                </a:ext>
              </a:extLst>
            </p:cNvPr>
            <p:cNvSpPr/>
            <p:nvPr/>
          </p:nvSpPr>
          <p:spPr>
            <a:xfrm>
              <a:off x="107405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157C4E2-59F3-44AD-AC98-09CE56DDA346}"/>
                </a:ext>
              </a:extLst>
            </p:cNvPr>
            <p:cNvSpPr/>
            <p:nvPr/>
          </p:nvSpPr>
          <p:spPr>
            <a:xfrm>
              <a:off x="2650216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6097321-2974-417E-A5E8-F9879377A3DD}"/>
                </a:ext>
              </a:extLst>
            </p:cNvPr>
            <p:cNvSpPr/>
            <p:nvPr/>
          </p:nvSpPr>
          <p:spPr>
            <a:xfrm>
              <a:off x="42263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8DC2561-D716-4564-9064-4A5F3AAD7477}"/>
                </a:ext>
              </a:extLst>
            </p:cNvPr>
            <p:cNvSpPr/>
            <p:nvPr/>
          </p:nvSpPr>
          <p:spPr>
            <a:xfrm>
              <a:off x="5802538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70E08ED-8766-4079-AAEC-184D6CF0EBE6}"/>
                </a:ext>
              </a:extLst>
            </p:cNvPr>
            <p:cNvSpPr/>
            <p:nvPr/>
          </p:nvSpPr>
          <p:spPr>
            <a:xfrm>
              <a:off x="73656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44EB9DF-E020-4069-A770-3CF926224591}"/>
              </a:ext>
            </a:extLst>
          </p:cNvPr>
          <p:cNvSpPr txBox="1"/>
          <p:nvPr/>
        </p:nvSpPr>
        <p:spPr>
          <a:xfrm>
            <a:off x="4746171" y="4149214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공연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5EDFBE-42C5-4032-A802-5DB23755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5678"/>
            <a:ext cx="5830989" cy="254148"/>
            <a:chOff x="0" y="1397194"/>
            <a:chExt cx="5830989" cy="2541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44E1712-B762-48C8-9BFC-D93C47ACDEC8}"/>
                </a:ext>
              </a:extLst>
            </p:cNvPr>
            <p:cNvGrpSpPr/>
            <p:nvPr/>
          </p:nvGrpSpPr>
          <p:grpSpPr>
            <a:xfrm>
              <a:off x="0" y="1397194"/>
              <a:ext cx="5175972" cy="254148"/>
              <a:chOff x="935748" y="1284349"/>
              <a:chExt cx="5175972" cy="2541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935748" y="1288192"/>
                <a:ext cx="4520955" cy="250305"/>
                <a:chOff x="2091422" y="1784954"/>
                <a:chExt cx="4520955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발라드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랩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힙합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R&amp;B/Soul</a:t>
                  </a: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댄스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931907CB-3803-44B6-A919-37468C2C9F9E}"/>
                    </a:ext>
                  </a:extLst>
                </p:cNvPr>
                <p:cNvSpPr/>
                <p:nvPr/>
              </p:nvSpPr>
              <p:spPr>
                <a:xfrm>
                  <a:off x="5366507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35FE233C-AC11-42EC-B1E4-48641AD0EBD3}"/>
                    </a:ext>
                  </a:extLst>
                </p:cNvPr>
                <p:cNvSpPr/>
                <p:nvPr/>
              </p:nvSpPr>
              <p:spPr>
                <a:xfrm>
                  <a:off x="6021524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록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메탈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A11087A-F97F-4837-A5C3-8C38FF10FA5A}"/>
                  </a:ext>
                </a:extLst>
              </p:cNvPr>
              <p:cNvSpPr/>
              <p:nvPr/>
            </p:nvSpPr>
            <p:spPr>
              <a:xfrm>
                <a:off x="5520867" y="128434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pop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5240136" y="1402301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B81763C-8275-4906-870A-6D2B531D6530}"/>
              </a:ext>
            </a:extLst>
          </p:cNvPr>
          <p:cNvSpPr/>
          <p:nvPr/>
        </p:nvSpPr>
        <p:spPr>
          <a:xfrm>
            <a:off x="3855245" y="3969803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63B2D71-B730-4E7C-9EC0-496E74B67170}"/>
              </a:ext>
            </a:extLst>
          </p:cNvPr>
          <p:cNvSpPr/>
          <p:nvPr/>
        </p:nvSpPr>
        <p:spPr>
          <a:xfrm>
            <a:off x="3623715" y="4751109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03590" y="56748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46CDE46-7866-4897-8E64-619D42E60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2217" y="63798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AB9E61B-9E77-41F4-BEF3-B8151CAD9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</p:spTree>
    <p:extLst>
      <p:ext uri="{BB962C8B-B14F-4D97-AF65-F5344CB8AC3E}">
        <p14:creationId xmlns:p14="http://schemas.microsoft.com/office/powerpoint/2010/main" val="25981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비밀글입니다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2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비밀글입니다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60145" y="5883856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운영 참여 게시글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9DCCD0B-DB29-4347-B004-D9E65637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2C2D122-8AC4-4611-A4EC-3B36F470DA94}"/>
              </a:ext>
            </a:extLst>
          </p:cNvPr>
          <p:cNvGrpSpPr/>
          <p:nvPr/>
        </p:nvGrpSpPr>
        <p:grpSpPr>
          <a:xfrm>
            <a:off x="1534688" y="1488257"/>
            <a:ext cx="4515362" cy="251569"/>
            <a:chOff x="1534688" y="1488257"/>
            <a:chExt cx="4515362" cy="25156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78A515-4310-4AE3-9F88-B389F3B13EDD}"/>
                </a:ext>
              </a:extLst>
            </p:cNvPr>
            <p:cNvGrpSpPr/>
            <p:nvPr/>
          </p:nvGrpSpPr>
          <p:grpSpPr>
            <a:xfrm>
              <a:off x="1534688" y="1489521"/>
              <a:ext cx="3865938" cy="250305"/>
              <a:chOff x="0" y="1401037"/>
              <a:chExt cx="3865938" cy="25030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0" y="1401037"/>
                <a:ext cx="3210921" cy="250305"/>
                <a:chOff x="2091422" y="1784954"/>
                <a:chExt cx="3210921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문의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신고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인증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D11DD58-62FC-4071-88B6-829B5457354C}"/>
                  </a:ext>
                </a:extLst>
              </p:cNvPr>
              <p:cNvSpPr/>
              <p:nvPr/>
            </p:nvSpPr>
            <p:spPr>
              <a:xfrm>
                <a:off x="3275085" y="1401037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마켓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D9173E0-BFB9-410F-9786-75CC989A481C}"/>
                </a:ext>
              </a:extLst>
            </p:cNvPr>
            <p:cNvSpPr/>
            <p:nvPr/>
          </p:nvSpPr>
          <p:spPr>
            <a:xfrm>
              <a:off x="5459197" y="148825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89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1645440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받은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받은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2902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41562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686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보관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B8D7FD-7BFC-4966-B04C-9C8A5C6BFDE0}"/>
              </a:ext>
            </a:extLst>
          </p:cNvPr>
          <p:cNvSpPr/>
          <p:nvPr/>
        </p:nvSpPr>
        <p:spPr>
          <a:xfrm>
            <a:off x="3145888" y="5009003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보낸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받은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13014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68495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7118200-126D-4BEE-983F-C23C6AAF2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</p:spTree>
    <p:extLst>
      <p:ext uri="{BB962C8B-B14F-4D97-AF65-F5344CB8AC3E}">
        <p14:creationId xmlns:p14="http://schemas.microsoft.com/office/powerpoint/2010/main" val="395905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보관함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461347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9220E-BCCF-4D68-AEED-D64868169705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9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 쪽지 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쪽지쓰기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2632904" y="2670957"/>
            <a:ext cx="2062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받는 분 아이디  </a:t>
            </a:r>
            <a:r>
              <a:rPr lang="en-US" altLang="ko-KR" sz="1000" b="1" dirty="0"/>
              <a:t>:  </a:t>
            </a:r>
            <a:r>
              <a:rPr lang="en-US" altLang="ko-KR" sz="1000" b="1" dirty="0">
                <a:solidFill>
                  <a:srgbClr val="FE06C9"/>
                </a:solidFill>
              </a:rPr>
              <a:t>qqq000</a:t>
            </a:r>
            <a:r>
              <a:rPr lang="ko-KR" altLang="en-US" sz="1000" b="1" dirty="0">
                <a:solidFill>
                  <a:srgbClr val="FE06C9"/>
                </a:solidFill>
              </a:rPr>
              <a:t>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8591550" y="5011505"/>
            <a:ext cx="53274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보내기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4426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665923" y="3522140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0D456-B0C0-4CD2-8D3E-F938525A6B4B}"/>
              </a:ext>
            </a:extLst>
          </p:cNvPr>
          <p:cNvSpPr txBox="1"/>
          <p:nvPr/>
        </p:nvSpPr>
        <p:spPr>
          <a:xfrm>
            <a:off x="2632904" y="3097895"/>
            <a:ext cx="9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쪽지 제목</a:t>
            </a:r>
          </a:p>
        </p:txBody>
      </p:sp>
    </p:spTree>
    <p:extLst>
      <p:ext uri="{BB962C8B-B14F-4D97-AF65-F5344CB8AC3E}">
        <p14:creationId xmlns:p14="http://schemas.microsoft.com/office/powerpoint/2010/main" val="1152134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343025" y="8382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243521" y="45370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483003" y="29020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740813" y="34946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483002" y="34119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184114" y="38708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699040" y="19986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787947" y="29609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527019" y="18113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787950" y="18742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527019" y="23808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784829" y="2414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184114" y="23010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184114" y="28354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185290" y="34060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C243DFE-0B3A-49BD-A9A6-A75B544A74E5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ADC3E9-02CE-42C4-989A-55CE81CB24D6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00E9B29-AAF2-4E08-B63D-8F04F039A5CF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E905AB48-5ADD-411D-8D82-B45112E2F759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49416404-3B56-4DEB-9B78-35804B29434A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EC901987-BE36-41B7-A75F-169B27B1920B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921E8DB-4507-40C7-8298-BDAA55399203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39E3DF2-8DCA-4D8B-A330-BDBA677E5CA0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105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회원정보 수정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26227" y="333167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33903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8492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86A95E9-ED17-47F7-B70C-DA9345BCDFBA}"/>
              </a:ext>
            </a:extLst>
          </p:cNvPr>
          <p:cNvSpPr/>
          <p:nvPr/>
        </p:nvSpPr>
        <p:spPr>
          <a:xfrm>
            <a:off x="5508826" y="2370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451AF-F6B7-47C7-A5CC-3A1796A35249}"/>
              </a:ext>
            </a:extLst>
          </p:cNvPr>
          <p:cNvSpPr txBox="1"/>
          <p:nvPr/>
        </p:nvSpPr>
        <p:spPr>
          <a:xfrm>
            <a:off x="3692626" y="2429433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43712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8075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43245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8467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8910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843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9024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프로필 이미지</a:t>
            </a:r>
            <a:endParaRPr lang="ko-KR" altLang="en-US" sz="1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964389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950310F-25EB-4957-9DCA-E446DEA8EE57}"/>
              </a:ext>
            </a:extLst>
          </p:cNvPr>
          <p:cNvSpPr/>
          <p:nvPr/>
        </p:nvSpPr>
        <p:spPr>
          <a:xfrm>
            <a:off x="1897752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146277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6B6614A-4EFF-4C91-ABEC-3D57B6E2F030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14AAEFC-2073-4202-AA5D-E8365148A244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726E0C-FE6B-4714-9484-9C4D6F2DB9D4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7EB412D3-F714-4E8D-9AB0-D3BA3FB99E97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8E348A7-2811-461E-8DD7-A6845309E37C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3B159E8D-CA89-49A8-A07B-62E4237C4AB5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F271A849-6829-4194-B685-925E8261757C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7F3024B-0F1E-462E-BD66-634F1D54671B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543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581938" y="2148585"/>
            <a:ext cx="1854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96A1FE-C895-44D6-BEDD-718A4DDFF55D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51D05B7-D4E7-427D-9A8C-709003CB7CB3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24E1D73-0D18-4898-A171-22E9B85A2B4B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5E9E5D0-8936-4469-ACFA-6BCBB4E3C234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FCBB0D3E-8C6A-4992-97C4-7AC0FD40B27D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B89D31-C4BD-4716-AC34-7A27D2DE254F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9C488901-149D-4D55-B129-0D331045D195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51BD7F0-5CC5-4A42-80BC-EECFE53730C5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2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댓글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7818539" y="2148585"/>
            <a:ext cx="2617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게시글 제목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 댓글 내용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3870884-FE4B-4D9A-B117-1929E2F86622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BEB83E-CFE1-4F16-9908-0BD4F93FED9F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9B2CC288-4A30-47B3-9AC1-B30AF73EE463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BE82EB90-467F-4C90-932A-75EFB6854559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94D4D0C7-002B-44BE-918C-D870728F50D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EB4DFACA-E041-4D22-91ED-FDAF4F7C4D34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97E09300-FD6B-4716-8902-423E1436FC67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FD2D2FA-9D98-4C30-B151-E25A5282F734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222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좋아요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좋아요 목록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708802" y="2148585"/>
            <a:ext cx="172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C77240-926B-42F1-8D0D-DBE1189BABA4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F08DBE2-F0A1-4250-BC86-B9D9A01899EC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3D65E4A-858F-4FDE-82E1-608DF3E167B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4E4E5CD8-CF12-4908-8296-C12B05106662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27333F3F-57C4-4FDC-B82E-6B9FBE67B5D6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C32FD7F1-7229-4168-B012-7F257F7C7A56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1BB9B72-3ABB-488B-A6D0-A10C17E426A7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6F86051-AD55-4935-BB8D-B87E8C47FE3F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24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387284" y="1220439"/>
            <a:ext cx="1113867" cy="399192"/>
            <a:chOff x="10715661" y="3534715"/>
            <a:chExt cx="1309559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715661" y="3539623"/>
              <a:ext cx="1309559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715663" y="3534715"/>
              <a:ext cx="1238005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C77240-926B-42F1-8D0D-DBE1189BABA4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F08DBE2-F0A1-4250-BC86-B9D9A01899EC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3D65E4A-858F-4FDE-82E1-608DF3E167B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4E4E5CD8-CF12-4908-8296-C12B05106662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27333F3F-57C4-4FDC-B82E-6B9FBE67B5D6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C32FD7F1-7229-4168-B012-7F257F7C7A56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1BB9B72-3ABB-488B-A6D0-A10C17E426A7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6F86051-AD55-4935-BB8D-B87E8C47FE3F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210C92-585C-4F8F-85E7-43717794FED8}"/>
              </a:ext>
            </a:extLst>
          </p:cNvPr>
          <p:cNvGrpSpPr/>
          <p:nvPr/>
        </p:nvGrpSpPr>
        <p:grpSpPr>
          <a:xfrm>
            <a:off x="1684486" y="1956274"/>
            <a:ext cx="8743185" cy="455686"/>
            <a:chOff x="1684486" y="1956274"/>
            <a:chExt cx="8743185" cy="45568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353A789-F810-451A-887C-2522A61FF89F}"/>
                </a:ext>
              </a:extLst>
            </p:cNvPr>
            <p:cNvCxnSpPr/>
            <p:nvPr/>
          </p:nvCxnSpPr>
          <p:spPr>
            <a:xfrm>
              <a:off x="1684486" y="2411960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9C347D-5E53-4A5B-AB53-92526E309248}"/>
                </a:ext>
              </a:extLst>
            </p:cNvPr>
            <p:cNvSpPr txBox="1"/>
            <p:nvPr/>
          </p:nvSpPr>
          <p:spPr>
            <a:xfrm>
              <a:off x="8892331" y="2140196"/>
              <a:ext cx="15353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주문 완료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or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진행 날짜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B5DDEA-F6FE-40D6-8B5D-F1E3554F0EB9}"/>
                </a:ext>
              </a:extLst>
            </p:cNvPr>
            <p:cNvSpPr txBox="1"/>
            <p:nvPr/>
          </p:nvSpPr>
          <p:spPr>
            <a:xfrm>
              <a:off x="2031280" y="1963893"/>
              <a:ext cx="477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주문 번호    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1234QQ113545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FE24-AB88-4A31-AA06-46DC0E00BF99}"/>
                </a:ext>
              </a:extLst>
            </p:cNvPr>
            <p:cNvSpPr txBox="1"/>
            <p:nvPr/>
          </p:nvSpPr>
          <p:spPr>
            <a:xfrm>
              <a:off x="1755940" y="1956274"/>
              <a:ext cx="33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0C4E709-9CB8-4693-BFB7-B55E4A563D4F}"/>
              </a:ext>
            </a:extLst>
          </p:cNvPr>
          <p:cNvGrpSpPr/>
          <p:nvPr/>
        </p:nvGrpSpPr>
        <p:grpSpPr>
          <a:xfrm>
            <a:off x="1684486" y="2551354"/>
            <a:ext cx="8743185" cy="455686"/>
            <a:chOff x="1684486" y="1956274"/>
            <a:chExt cx="8743185" cy="455686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85A373A-C21F-40A1-B6AB-2629FCFD76D0}"/>
                </a:ext>
              </a:extLst>
            </p:cNvPr>
            <p:cNvCxnSpPr/>
            <p:nvPr/>
          </p:nvCxnSpPr>
          <p:spPr>
            <a:xfrm>
              <a:off x="1684486" y="2411960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0B1A68-37CE-4CA7-88B4-9A6AE184E4A4}"/>
                </a:ext>
              </a:extLst>
            </p:cNvPr>
            <p:cNvSpPr txBox="1"/>
            <p:nvPr/>
          </p:nvSpPr>
          <p:spPr>
            <a:xfrm>
              <a:off x="8892331" y="2140196"/>
              <a:ext cx="15353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주문 완료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or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진행 날짜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A20B75-F5A8-407B-B800-EDF5CE88206D}"/>
                </a:ext>
              </a:extLst>
            </p:cNvPr>
            <p:cNvSpPr txBox="1"/>
            <p:nvPr/>
          </p:nvSpPr>
          <p:spPr>
            <a:xfrm>
              <a:off x="2031280" y="1963893"/>
              <a:ext cx="477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주문 번호    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1511AH167832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CD9780-48E2-4B76-87B2-9428B299B3B1}"/>
                </a:ext>
              </a:extLst>
            </p:cNvPr>
            <p:cNvSpPr txBox="1"/>
            <p:nvPr/>
          </p:nvSpPr>
          <p:spPr>
            <a:xfrm>
              <a:off x="1755940" y="1956274"/>
              <a:ext cx="33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069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11074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070512" y="124546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상세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C77240-926B-42F1-8D0D-DBE1189BABA4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F08DBE2-F0A1-4250-BC86-B9D9A01899EC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3D65E4A-858F-4FDE-82E1-608DF3E167B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4E4E5CD8-CF12-4908-8296-C12B05106662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27333F3F-57C4-4FDC-B82E-6B9FBE67B5D6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C32FD7F1-7229-4168-B012-7F257F7C7A56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1BB9B72-3ABB-488B-A6D0-A10C17E426A7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6F86051-AD55-4935-BB8D-B87E8C47FE3F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752954" cy="5695133"/>
            <a:chOff x="6353177" y="282997"/>
            <a:chExt cx="5466367" cy="644812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6448128"/>
              <a:chOff x="372458" y="243154"/>
              <a:chExt cx="5206683" cy="6448128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6430977"/>
                <a:chOff x="1199970" y="143193"/>
                <a:chExt cx="5206682" cy="6103594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610359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주문내역 상세정보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5B4DE2-DBEC-4568-89AE-3D290D85FD56}"/>
                </a:ext>
              </a:extLst>
            </p:cNvPr>
            <p:cNvSpPr txBox="1"/>
            <p:nvPr/>
          </p:nvSpPr>
          <p:spPr>
            <a:xfrm>
              <a:off x="10289475" y="510167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배송비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3,000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4996193" cy="928977"/>
              <a:chOff x="6555983" y="1284564"/>
              <a:chExt cx="4996193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1946141" y="2418971"/>
                  <a:ext cx="2404377" cy="635696"/>
                  <a:chOff x="1951969" y="969802"/>
                  <a:chExt cx="2404377" cy="635696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374666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9138782" y="1967006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007281" cy="928977"/>
              <a:chOff x="6544895" y="1284563"/>
              <a:chExt cx="5007281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1C7D9405-A0E5-40E2-A77A-F8F93A27B318}"/>
                    </a:ext>
                  </a:extLst>
                </p:cNvPr>
                <p:cNvGrpSpPr/>
                <p:nvPr/>
              </p:nvGrpSpPr>
              <p:grpSpPr>
                <a:xfrm>
                  <a:off x="1946141" y="2418970"/>
                  <a:ext cx="2404377" cy="635693"/>
                  <a:chOff x="1951969" y="969801"/>
                  <a:chExt cx="2404377" cy="635693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D7B21A5-AC9C-43FB-866F-F1762E6F9C2B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1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33C0218-D79E-4727-A319-EC62C3EC10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37466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9138774" y="1967005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FB7B1B2-09F6-4DCD-B1AF-FFDEC41ADA42}"/>
                </a:ext>
              </a:extLst>
            </p:cNvPr>
            <p:cNvGrpSpPr/>
            <p:nvPr/>
          </p:nvGrpSpPr>
          <p:grpSpPr>
            <a:xfrm>
              <a:off x="6555983" y="5487549"/>
              <a:ext cx="4996194" cy="606878"/>
              <a:chOff x="-2371559" y="5532112"/>
              <a:chExt cx="4996194" cy="60687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7A0C45-2DC7-43E0-B622-1DF0F08A07A2}"/>
                  </a:ext>
                </a:extLst>
              </p:cNvPr>
              <p:cNvSpPr txBox="1"/>
              <p:nvPr/>
            </p:nvSpPr>
            <p:spPr>
              <a:xfrm>
                <a:off x="1588059" y="5738880"/>
                <a:ext cx="1036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18A4FF-FFF9-4A79-9DC4-DD257B7DE5AD}"/>
                  </a:ext>
                </a:extLst>
              </p:cNvPr>
              <p:cNvSpPr txBox="1"/>
              <p:nvPr/>
            </p:nvSpPr>
            <p:spPr>
              <a:xfrm>
                <a:off x="-2371559" y="5532112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C23FE75-E4FD-44BC-BFE8-CF4D8CAFB16F}"/>
              </a:ext>
            </a:extLst>
          </p:cNvPr>
          <p:cNvSpPr txBox="1"/>
          <p:nvPr/>
        </p:nvSpPr>
        <p:spPr>
          <a:xfrm>
            <a:off x="1919684" y="1032604"/>
            <a:ext cx="477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주문 번호     </a:t>
            </a:r>
            <a:r>
              <a:rPr lang="en-US" altLang="ko-KR" sz="1200" dirty="0">
                <a:solidFill>
                  <a:srgbClr val="FE06C9"/>
                </a:solidFill>
              </a:rPr>
              <a:t>1234QQ113545</a:t>
            </a:r>
            <a:r>
              <a:rPr lang="ko-KR" altLang="en-US" sz="1200" dirty="0">
                <a:solidFill>
                  <a:srgbClr val="FE06C9"/>
                </a:solidFill>
              </a:rPr>
              <a:t> 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0340C6-9107-4BE0-B244-E56F546DC901}"/>
              </a:ext>
            </a:extLst>
          </p:cNvPr>
          <p:cNvGrpSpPr/>
          <p:nvPr/>
        </p:nvGrpSpPr>
        <p:grpSpPr>
          <a:xfrm>
            <a:off x="9293915" y="1674996"/>
            <a:ext cx="660077" cy="327496"/>
            <a:chOff x="10564588" y="3539623"/>
            <a:chExt cx="920157" cy="39428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1BA0A20-01F3-4220-8B3A-1A7E3E88B8C8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1F43F68D-D7F7-4BEC-86B2-FDC227AD97C2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8246D0-42F0-4A08-BB32-77DE32ED039B}"/>
              </a:ext>
            </a:extLst>
          </p:cNvPr>
          <p:cNvGrpSpPr/>
          <p:nvPr/>
        </p:nvGrpSpPr>
        <p:grpSpPr>
          <a:xfrm>
            <a:off x="9299745" y="2663399"/>
            <a:ext cx="660077" cy="327496"/>
            <a:chOff x="10564588" y="3539623"/>
            <a:chExt cx="920157" cy="394284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B718290-81D6-4CD4-9249-96FB560491CB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BD3ECB5-8A0C-4B29-814C-60BE0D9203A5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35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1872524"/>
              <a:ext cx="9505949" cy="402043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257663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401281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15783" y="6392812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라이브러리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E5B53F-9D4D-4B0D-840A-054C24007B84}"/>
              </a:ext>
            </a:extLst>
          </p:cNvPr>
          <p:cNvCxnSpPr/>
          <p:nvPr/>
        </p:nvCxnSpPr>
        <p:spPr>
          <a:xfrm>
            <a:off x="1643834" y="515483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7C7232-967D-46F5-AAF9-5AE1B7CB486F}"/>
              </a:ext>
            </a:extLst>
          </p:cNvPr>
          <p:cNvSpPr txBox="1"/>
          <p:nvPr/>
        </p:nvSpPr>
        <p:spPr>
          <a:xfrm>
            <a:off x="1659073" y="2255636"/>
            <a:ext cx="16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좋아요 한 음악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CF49B-DF5B-435C-84AF-BE2AB3FAF7FC}"/>
              </a:ext>
            </a:extLst>
          </p:cNvPr>
          <p:cNvSpPr txBox="1"/>
          <p:nvPr/>
        </p:nvSpPr>
        <p:spPr>
          <a:xfrm>
            <a:off x="1697174" y="3717037"/>
            <a:ext cx="157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플레이리스트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74479-48AA-40D4-8D8D-7D92A33AAD47}"/>
              </a:ext>
            </a:extLst>
          </p:cNvPr>
          <p:cNvGrpSpPr/>
          <p:nvPr/>
        </p:nvGrpSpPr>
        <p:grpSpPr>
          <a:xfrm>
            <a:off x="2001477" y="2650697"/>
            <a:ext cx="6094911" cy="960527"/>
            <a:chOff x="2001477" y="2650697"/>
            <a:chExt cx="6094911" cy="96052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1B69535-DB32-4210-AAC5-421425078F3C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457234B-8D3A-4DD3-99A5-5A7B63182A2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7EC78EB-A36D-4008-A63D-F0423EA160F5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69E03F-AD04-4324-8754-77A76CF2D78F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D2419E-41E1-4FDA-A377-F8E55A85D37B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28A587B-3019-43B0-833A-BB49BBF29F29}"/>
              </a:ext>
            </a:extLst>
          </p:cNvPr>
          <p:cNvGrpSpPr/>
          <p:nvPr/>
        </p:nvGrpSpPr>
        <p:grpSpPr>
          <a:xfrm>
            <a:off x="2001477" y="4115558"/>
            <a:ext cx="6094911" cy="960527"/>
            <a:chOff x="2001477" y="2650697"/>
            <a:chExt cx="6094911" cy="96052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10723C-9A11-4C0E-9960-EA4E9793CE85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3474582-EC74-44FE-846F-C494E39DCF9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D6B1AB6-3876-4437-B776-A0492ED6E62F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04E2535-4622-4430-A5B6-CFF047915418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B119E8-BE37-4CD9-8B08-A22C919730A1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0FB2B1-CC5D-46EC-9878-21C42BC2D1E4}"/>
              </a:ext>
            </a:extLst>
          </p:cNvPr>
          <p:cNvSpPr txBox="1"/>
          <p:nvPr/>
        </p:nvSpPr>
        <p:spPr>
          <a:xfrm>
            <a:off x="10122993" y="2308962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BD1F8-EC62-47AF-8DB3-184158DD0895}"/>
              </a:ext>
            </a:extLst>
          </p:cNvPr>
          <p:cNvSpPr txBox="1"/>
          <p:nvPr/>
        </p:nvSpPr>
        <p:spPr>
          <a:xfrm>
            <a:off x="10122993" y="3731519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F77D11D-4600-4909-8738-660AB586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405546"/>
            <a:chOff x="1199969" y="113239"/>
            <a:chExt cx="9505949" cy="60794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6079458"/>
              <a:chOff x="1199969" y="113239"/>
              <a:chExt cx="9505949" cy="607945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607945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좋아요 한 음악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플레이리스트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738174" y="92461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821334" cy="414902"/>
            <a:chOff x="2338816" y="829844"/>
            <a:chExt cx="82133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821334" cy="414902"/>
            <a:chOff x="2338816" y="829844"/>
            <a:chExt cx="821334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821334" cy="414902"/>
            <a:chOff x="2338816" y="829844"/>
            <a:chExt cx="82133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579EE1A-9FA0-4ADC-97A0-32F73E74B506}"/>
              </a:ext>
            </a:extLst>
          </p:cNvPr>
          <p:cNvSpPr txBox="1"/>
          <p:nvPr/>
        </p:nvSpPr>
        <p:spPr>
          <a:xfrm>
            <a:off x="9747296" y="13894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18FFD3-F9AD-4A82-8AF2-84B098C3BDAC}"/>
              </a:ext>
            </a:extLst>
          </p:cNvPr>
          <p:cNvSpPr txBox="1"/>
          <p:nvPr/>
        </p:nvSpPr>
        <p:spPr>
          <a:xfrm>
            <a:off x="9747296" y="185150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32350" cy="467025"/>
            <a:chOff x="1303909" y="2279013"/>
            <a:chExt cx="9132350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B0EA06-17A2-4A67-9F2F-5B482E252D0A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32350" cy="467025"/>
            <a:chOff x="1303909" y="2279013"/>
            <a:chExt cx="9132350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67DAD1-F39D-45AC-A975-67199242325D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2EE3FC-4D2C-4DC8-9B25-3E0D5528133B}"/>
              </a:ext>
            </a:extLst>
          </p:cNvPr>
          <p:cNvSpPr txBox="1"/>
          <p:nvPr/>
        </p:nvSpPr>
        <p:spPr>
          <a:xfrm>
            <a:off x="9751145" y="34369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821334" cy="414902"/>
            <a:chOff x="2338816" y="829844"/>
            <a:chExt cx="82133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821334" cy="414902"/>
            <a:chOff x="2338816" y="829844"/>
            <a:chExt cx="821334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821334" cy="414902"/>
            <a:chOff x="2338816" y="829844"/>
            <a:chExt cx="821334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03049E2-4756-4700-9091-7AE2E435A2FA}"/>
              </a:ext>
            </a:extLst>
          </p:cNvPr>
          <p:cNvSpPr txBox="1"/>
          <p:nvPr/>
        </p:nvSpPr>
        <p:spPr>
          <a:xfrm>
            <a:off x="9760267" y="390185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B06981-6733-4457-949F-3A82598B0DDE}"/>
              </a:ext>
            </a:extLst>
          </p:cNvPr>
          <p:cNvSpPr txBox="1"/>
          <p:nvPr/>
        </p:nvSpPr>
        <p:spPr>
          <a:xfrm>
            <a:off x="9760267" y="436387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32350" cy="467025"/>
            <a:chOff x="1303909" y="2279013"/>
            <a:chExt cx="9132350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278C5F-2196-4BB5-A17D-967BC88A2120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9135265" cy="467025"/>
            <a:chOff x="1300994" y="2279013"/>
            <a:chExt cx="9135265" cy="467025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8070610-350B-4EA7-8609-C5EB2A19BAFE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49777D-CFA9-46DF-BCDB-2CD83E62F536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9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05230" y="641006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노래 상세 정보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53B738-9BB2-4533-9F91-001128FEB960}"/>
              </a:ext>
            </a:extLst>
          </p:cNvPr>
          <p:cNvGrpSpPr/>
          <p:nvPr/>
        </p:nvGrpSpPr>
        <p:grpSpPr>
          <a:xfrm>
            <a:off x="419131" y="443381"/>
            <a:ext cx="11526791" cy="4819384"/>
            <a:chOff x="4633900" y="4499108"/>
            <a:chExt cx="11526791" cy="481938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3CF373B-7DCA-4F18-8EEF-09C5017C9FFE}"/>
                </a:ext>
              </a:extLst>
            </p:cNvPr>
            <p:cNvGrpSpPr/>
            <p:nvPr/>
          </p:nvGrpSpPr>
          <p:grpSpPr>
            <a:xfrm>
              <a:off x="4633900" y="4499108"/>
              <a:ext cx="11526791" cy="4819384"/>
              <a:chOff x="4221150" y="1019308"/>
              <a:chExt cx="11526791" cy="481938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ECC1458-5C2D-4192-B73F-EC0535CC2469}"/>
                  </a:ext>
                </a:extLst>
              </p:cNvPr>
              <p:cNvGrpSpPr/>
              <p:nvPr/>
            </p:nvGrpSpPr>
            <p:grpSpPr>
              <a:xfrm>
                <a:off x="4221150" y="1019308"/>
                <a:ext cx="11526791" cy="4819384"/>
                <a:chOff x="4390984" y="385076"/>
                <a:chExt cx="11526791" cy="4819384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FCBC60A-A428-48B8-8D0E-A46CE1D1B7E1}"/>
                    </a:ext>
                  </a:extLst>
                </p:cNvPr>
                <p:cNvGrpSpPr/>
                <p:nvPr/>
              </p:nvGrpSpPr>
              <p:grpSpPr>
                <a:xfrm>
                  <a:off x="4390984" y="385076"/>
                  <a:ext cx="11526791" cy="4819384"/>
                  <a:chOff x="4390984" y="385076"/>
                  <a:chExt cx="11526791" cy="4819384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30187E5B-A022-4E6D-9CDA-DED320B6EC2E}"/>
                      </a:ext>
                    </a:extLst>
                  </p:cNvPr>
                  <p:cNvGrpSpPr/>
                  <p:nvPr/>
                </p:nvGrpSpPr>
                <p:grpSpPr>
                  <a:xfrm>
                    <a:off x="4390984" y="385076"/>
                    <a:ext cx="11526791" cy="4819384"/>
                    <a:chOff x="625072" y="268447"/>
                    <a:chExt cx="37643566" cy="4819384"/>
                  </a:xfrm>
                </p:grpSpPr>
                <p:sp>
                  <p:nvSpPr>
                    <p:cNvPr id="22" name="사각형: 둥근 모서리 21">
                      <a:extLst>
                        <a:ext uri="{FF2B5EF4-FFF2-40B4-BE49-F238E27FC236}">
                          <a16:creationId xmlns:a16="http://schemas.microsoft.com/office/drawing/2014/main" id="{1C617A40-B61F-48DD-9745-4D8B36AA5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2" y="276836"/>
                      <a:ext cx="37643566" cy="4810995"/>
                    </a:xfrm>
                    <a:prstGeom prst="roundRect">
                      <a:avLst>
                        <a:gd name="adj" fmla="val 3856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사각형: 둥근 위쪽 모서리 13">
                      <a:extLst>
                        <a:ext uri="{FF2B5EF4-FFF2-40B4-BE49-F238E27FC236}">
                          <a16:creationId xmlns:a16="http://schemas.microsoft.com/office/drawing/2014/main" id="{2F04C636-6BBE-4F12-B88A-A1C9DE1F4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5" y="268447"/>
                      <a:ext cx="37643563" cy="305038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 dirty="0"/>
                    </a:p>
                  </p:txBody>
                </p:sp>
              </p:grp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689C83AA-02C6-4910-9C3C-509E88E1F287}"/>
                      </a:ext>
                    </a:extLst>
                  </p:cNvPr>
                  <p:cNvSpPr/>
                  <p:nvPr/>
                </p:nvSpPr>
                <p:spPr>
                  <a:xfrm>
                    <a:off x="4937526" y="934843"/>
                    <a:ext cx="2316943" cy="2374308"/>
                  </a:xfrm>
                  <a:prstGeom prst="roundRect">
                    <a:avLst>
                      <a:gd name="adj" fmla="val 6589"/>
                    </a:avLst>
                  </a:prstGeom>
                  <a:solidFill>
                    <a:srgbClr val="FE06C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앨범 커버</a:t>
                    </a:r>
                    <a:endParaRPr lang="en-US" altLang="ko-KR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424562D9-FBFE-4025-B47B-E7AF17F05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36201" y="3586295"/>
                    <a:ext cx="2719597" cy="47147"/>
                    <a:chOff x="4736202" y="3617602"/>
                    <a:chExt cx="2719597" cy="47147"/>
                  </a:xfrm>
                </p:grpSpPr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CAF82A0E-B5BE-45FC-8BD9-5841A8A343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9059" y="3640462"/>
                      <a:ext cx="2673881" cy="0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0508E7A3-B74E-478F-90FF-2CA511A01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6202" y="3619030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타원 20">
                      <a:extLst>
                        <a:ext uri="{FF2B5EF4-FFF2-40B4-BE49-F238E27FC236}">
                          <a16:creationId xmlns:a16="http://schemas.microsoft.com/office/drawing/2014/main" id="{1891DAEB-8950-4E04-969E-B7BE57E36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080" y="3617602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7B19FC9-A4A4-4C2E-8111-DE8D069841FB}"/>
                    </a:ext>
                  </a:extLst>
                </p:cNvPr>
                <p:cNvGrpSpPr/>
                <p:nvPr/>
              </p:nvGrpSpPr>
              <p:grpSpPr>
                <a:xfrm>
                  <a:off x="4987168" y="4175975"/>
                  <a:ext cx="2217545" cy="529069"/>
                  <a:chOff x="4987168" y="4607975"/>
                  <a:chExt cx="2217545" cy="529069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8CFD4C7B-E2CB-4456-A9FC-8872D4364648}"/>
                      </a:ext>
                    </a:extLst>
                  </p:cNvPr>
                  <p:cNvGrpSpPr/>
                  <p:nvPr/>
                </p:nvGrpSpPr>
                <p:grpSpPr>
                  <a:xfrm>
                    <a:off x="5839536" y="4614896"/>
                    <a:ext cx="512921" cy="461665"/>
                    <a:chOff x="5857875" y="3836654"/>
                    <a:chExt cx="434340" cy="382916"/>
                  </a:xfrm>
                </p:grpSpPr>
                <p:sp>
                  <p:nvSpPr>
                    <p:cNvPr id="26" name="순서도: 연결자 25">
                      <a:extLst>
                        <a:ext uri="{FF2B5EF4-FFF2-40B4-BE49-F238E27FC236}">
                          <a16:creationId xmlns:a16="http://schemas.microsoft.com/office/drawing/2014/main" id="{200F6B71-2550-4A8F-B478-FA07C4F1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7875" y="3865028"/>
                      <a:ext cx="367899" cy="354542"/>
                    </a:xfrm>
                    <a:prstGeom prst="flowChartConnector">
                      <a:avLst/>
                    </a:prstGeom>
                    <a:solidFill>
                      <a:srgbClr val="FE06C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FF38522-3754-40A4-A668-0D957EA20C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7875" y="3836654"/>
                      <a:ext cx="434340" cy="382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9847A1DC-742B-4AEF-8BEE-562BED1CA220}"/>
                      </a:ext>
                    </a:extLst>
                  </p:cNvPr>
                  <p:cNvGrpSpPr/>
                  <p:nvPr/>
                </p:nvGrpSpPr>
                <p:grpSpPr>
                  <a:xfrm>
                    <a:off x="6607002" y="4607975"/>
                    <a:ext cx="597711" cy="468585"/>
                    <a:chOff x="6929363" y="4169055"/>
                    <a:chExt cx="597711" cy="468585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475271E-AEFE-4B41-AA44-2CD19A433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363" y="417597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6E4BE7D-ACAC-4447-A7A2-11B5A6F37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153" y="416905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9DAEA8B-7725-482E-91E7-420854AE74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87168" y="4675379"/>
                    <a:ext cx="605396" cy="461665"/>
                    <a:chOff x="6833640" y="4162559"/>
                    <a:chExt cx="605396" cy="461665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94DC98B9-2865-471E-9E58-84A8D53F0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6115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87DE3A5-5281-4D05-AF6E-DD4C80581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3640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708AD1-B495-43D8-8D02-AE44D86B9FE4}"/>
                    </a:ext>
                  </a:extLst>
                </p:cNvPr>
                <p:cNvSpPr txBox="1"/>
                <p:nvPr/>
              </p:nvSpPr>
              <p:spPr>
                <a:xfrm>
                  <a:off x="5624099" y="3799025"/>
                  <a:ext cx="9437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노래제목</a:t>
                  </a:r>
                </a:p>
              </p:txBody>
            </p:sp>
            <p:pic>
              <p:nvPicPr>
                <p:cNvPr id="36" name="그래픽 35" descr="화살표 원 단색으로 채워진">
                  <a:extLst>
                    <a:ext uri="{FF2B5EF4-FFF2-40B4-BE49-F238E27FC236}">
                      <a16:creationId xmlns:a16="http://schemas.microsoft.com/office/drawing/2014/main" id="{7AFF6318-6EC0-469A-8110-316E314F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555" y="4278314"/>
                  <a:ext cx="305038" cy="305038"/>
                </a:xfrm>
                <a:prstGeom prst="rect">
                  <a:avLst/>
                </a:prstGeom>
              </p:spPr>
            </p:pic>
          </p:grpSp>
          <p:pic>
            <p:nvPicPr>
              <p:cNvPr id="64" name="그래픽 63" descr="전송 단색으로 채워진">
                <a:extLst>
                  <a:ext uri="{FF2B5EF4-FFF2-40B4-BE49-F238E27FC236}">
                    <a16:creationId xmlns:a16="http://schemas.microsoft.com/office/drawing/2014/main" id="{05E70F61-D3BC-469D-9870-5391F2337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33139" y="4993028"/>
                <a:ext cx="230832" cy="230832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276C27-90F5-40D9-917F-C823B9E89EF3}"/>
                </a:ext>
              </a:extLst>
            </p:cNvPr>
            <p:cNvSpPr txBox="1"/>
            <p:nvPr/>
          </p:nvSpPr>
          <p:spPr>
            <a:xfrm>
              <a:off x="4777186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0 : 00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138C-F046-4EA2-B667-77ABD93483D7}"/>
                </a:ext>
              </a:extLst>
            </p:cNvPr>
            <p:cNvSpPr txBox="1"/>
            <p:nvPr/>
          </p:nvSpPr>
          <p:spPr>
            <a:xfrm>
              <a:off x="7456988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2 : 27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AF1E18A-1262-442C-A89F-D6D4F5945007}"/>
              </a:ext>
            </a:extLst>
          </p:cNvPr>
          <p:cNvCxnSpPr>
            <a:cxnSpLocks/>
          </p:cNvCxnSpPr>
          <p:nvPr/>
        </p:nvCxnSpPr>
        <p:spPr>
          <a:xfrm>
            <a:off x="3940451" y="1505595"/>
            <a:ext cx="7720246" cy="3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88A830-2FB8-4E21-98EE-682AF0E66C58}"/>
              </a:ext>
            </a:extLst>
          </p:cNvPr>
          <p:cNvCxnSpPr>
            <a:cxnSpLocks/>
          </p:cNvCxnSpPr>
          <p:nvPr/>
        </p:nvCxnSpPr>
        <p:spPr>
          <a:xfrm>
            <a:off x="3940451" y="1977166"/>
            <a:ext cx="7720246" cy="412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FB7861-C0AC-463A-8392-7642ADC3BEA9}"/>
              </a:ext>
            </a:extLst>
          </p:cNvPr>
          <p:cNvCxnSpPr>
            <a:cxnSpLocks/>
          </p:cNvCxnSpPr>
          <p:nvPr/>
        </p:nvCxnSpPr>
        <p:spPr>
          <a:xfrm>
            <a:off x="3954830" y="2464788"/>
            <a:ext cx="77058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935B33-C1DF-49E7-B41F-05BC0E22A915}"/>
              </a:ext>
            </a:extLst>
          </p:cNvPr>
          <p:cNvSpPr txBox="1"/>
          <p:nvPr/>
        </p:nvSpPr>
        <p:spPr>
          <a:xfrm>
            <a:off x="11014123" y="1259374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39149-5D12-4315-96A2-1F177C99F496}"/>
              </a:ext>
            </a:extLst>
          </p:cNvPr>
          <p:cNvSpPr txBox="1"/>
          <p:nvPr/>
        </p:nvSpPr>
        <p:spPr>
          <a:xfrm>
            <a:off x="4033737" y="1116502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4CDD5-DDC5-4A2B-92B5-C080711A493B}"/>
              </a:ext>
            </a:extLst>
          </p:cNvPr>
          <p:cNvSpPr txBox="1"/>
          <p:nvPr/>
        </p:nvSpPr>
        <p:spPr>
          <a:xfrm>
            <a:off x="4033737" y="162798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B5C5C8-DED6-4EFA-B417-C42D3AA7C861}"/>
              </a:ext>
            </a:extLst>
          </p:cNvPr>
          <p:cNvSpPr txBox="1"/>
          <p:nvPr/>
        </p:nvSpPr>
        <p:spPr>
          <a:xfrm>
            <a:off x="4033737" y="2108556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89A8EB-DA1D-459B-B3FD-0E524D5F3DCB}"/>
              </a:ext>
            </a:extLst>
          </p:cNvPr>
          <p:cNvSpPr/>
          <p:nvPr/>
        </p:nvSpPr>
        <p:spPr>
          <a:xfrm>
            <a:off x="4415599" y="110577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D27CCD-9263-4FD3-B2DF-B09E7546E021}"/>
              </a:ext>
            </a:extLst>
          </p:cNvPr>
          <p:cNvSpPr/>
          <p:nvPr/>
        </p:nvSpPr>
        <p:spPr>
          <a:xfrm>
            <a:off x="4406662" y="156505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263C091-43FD-4701-91B5-AE55460D38E6}"/>
              </a:ext>
            </a:extLst>
          </p:cNvPr>
          <p:cNvSpPr/>
          <p:nvPr/>
        </p:nvSpPr>
        <p:spPr>
          <a:xfrm>
            <a:off x="4406661" y="20476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D674FD-40D8-4914-8D63-635C54AF3103}"/>
              </a:ext>
            </a:extLst>
          </p:cNvPr>
          <p:cNvGrpSpPr/>
          <p:nvPr/>
        </p:nvGrpSpPr>
        <p:grpSpPr>
          <a:xfrm>
            <a:off x="4989737" y="1073125"/>
            <a:ext cx="821334" cy="414902"/>
            <a:chOff x="2338816" y="829844"/>
            <a:chExt cx="821334" cy="41490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737D1B-68C3-487F-89C6-73119320F6F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D734A1-3B43-4197-A2FD-14DDE17E52E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1F49A8-49AC-4A4A-91CA-7C1C079DCE42}"/>
              </a:ext>
            </a:extLst>
          </p:cNvPr>
          <p:cNvGrpSpPr/>
          <p:nvPr/>
        </p:nvGrpSpPr>
        <p:grpSpPr>
          <a:xfrm>
            <a:off x="4989737" y="1537929"/>
            <a:ext cx="821334" cy="414902"/>
            <a:chOff x="2338816" y="829844"/>
            <a:chExt cx="821334" cy="4149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E11887-DD3A-4035-B5EC-3B59865466E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849DAD-44B1-44D5-9BF1-7B31711D79B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E7F0DA-D469-4564-9AFA-B35E3D4F842E}"/>
              </a:ext>
            </a:extLst>
          </p:cNvPr>
          <p:cNvGrpSpPr/>
          <p:nvPr/>
        </p:nvGrpSpPr>
        <p:grpSpPr>
          <a:xfrm>
            <a:off x="4983909" y="2018438"/>
            <a:ext cx="821334" cy="414902"/>
            <a:chOff x="2338816" y="829844"/>
            <a:chExt cx="821334" cy="4149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6DE650-FB2D-4A1A-9186-282A528364DB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DBB853-7520-44B1-9F2D-B7C0AF13CFCC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B26D0E-A537-4469-B971-C7A025C76E05}"/>
              </a:ext>
            </a:extLst>
          </p:cNvPr>
          <p:cNvSpPr txBox="1"/>
          <p:nvPr/>
        </p:nvSpPr>
        <p:spPr>
          <a:xfrm>
            <a:off x="11014124" y="174807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77B9B7-FE56-4F7A-B377-73175EDD4F41}"/>
              </a:ext>
            </a:extLst>
          </p:cNvPr>
          <p:cNvSpPr txBox="1"/>
          <p:nvPr/>
        </p:nvSpPr>
        <p:spPr>
          <a:xfrm>
            <a:off x="10985551" y="219408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CE1E9C-CC07-41A9-A46B-56F9DB32DE75}"/>
              </a:ext>
            </a:extLst>
          </p:cNvPr>
          <p:cNvGrpSpPr/>
          <p:nvPr/>
        </p:nvGrpSpPr>
        <p:grpSpPr>
          <a:xfrm>
            <a:off x="3954830" y="2522294"/>
            <a:ext cx="7748257" cy="467025"/>
            <a:chOff x="1303909" y="2279013"/>
            <a:chExt cx="7748257" cy="467025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37CE5B-9CBD-4E88-8BBA-789B4B8CC349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C7F9E4-10EC-4138-A60B-97065DB2EF43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B65E74D-A9F6-4D3C-ABC9-04BD8A759E6A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4B30BB2-3860-4A63-AE91-86C685C11109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5C7C74-B14C-4D1F-8DFB-3982C7EFF234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36B154B-A4AA-4F31-9BD4-A0B67C218097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E02A9E-394D-4FE1-A958-814D562DB176}"/>
                </a:ext>
              </a:extLst>
            </p:cNvPr>
            <p:cNvSpPr txBox="1"/>
            <p:nvPr/>
          </p:nvSpPr>
          <p:spPr>
            <a:xfrm>
              <a:off x="8363203" y="2480407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C7BF7AB-4ABA-44C7-8132-9D0F57EA36A4}"/>
              </a:ext>
            </a:extLst>
          </p:cNvPr>
          <p:cNvGrpSpPr/>
          <p:nvPr/>
        </p:nvGrpSpPr>
        <p:grpSpPr>
          <a:xfrm>
            <a:off x="3954830" y="3069009"/>
            <a:ext cx="7748257" cy="467025"/>
            <a:chOff x="1303909" y="2279013"/>
            <a:chExt cx="7748257" cy="46702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019906B-AD86-4795-9FD0-3D776E3E46BC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017B01-3C16-4857-AF73-F305FCD3EE58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5041768-4AB0-472E-9DC7-E439CC1AEC7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68CC7AD-C037-4B99-87E7-EC2D1E916CB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433E5-6537-4017-BDED-13A9A62595A2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7D3E57-D5FA-450F-8339-3B07BCDF7A5D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771884-8460-4AFC-BA69-6DCFA60CDF7A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F516EF5-9907-42AA-BD86-EF68C5787F7C}"/>
              </a:ext>
            </a:extLst>
          </p:cNvPr>
          <p:cNvCxnSpPr>
            <a:cxnSpLocks/>
          </p:cNvCxnSpPr>
          <p:nvPr/>
        </p:nvCxnSpPr>
        <p:spPr>
          <a:xfrm>
            <a:off x="3803202" y="958230"/>
            <a:ext cx="0" cy="40106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5918E2-8867-4780-BE23-F609BA7800AF}"/>
              </a:ext>
            </a:extLst>
          </p:cNvPr>
          <p:cNvGrpSpPr/>
          <p:nvPr/>
        </p:nvGrpSpPr>
        <p:grpSpPr>
          <a:xfrm>
            <a:off x="3954830" y="3650190"/>
            <a:ext cx="7748257" cy="467025"/>
            <a:chOff x="1303909" y="2279013"/>
            <a:chExt cx="7748257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F8C80EE-6DC9-4CCE-8F72-2558067A9CC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127379-1AE5-4E82-BAA4-4B4F9A426A1D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6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0E8A597-4B3C-4CD9-800C-9328A9FF548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7F5F5C6-6085-489B-8C92-DBB7E3232327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3231E5-D29D-4007-B6AD-3FDEDFD979B7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BAD230-4B10-4FF1-852E-64DF730710DF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578E27-1BD9-4C20-9FBF-DE1919872F4B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6B18DE5-A3D4-4BEC-AC04-2962080C7722}"/>
              </a:ext>
            </a:extLst>
          </p:cNvPr>
          <p:cNvGrpSpPr/>
          <p:nvPr/>
        </p:nvGrpSpPr>
        <p:grpSpPr>
          <a:xfrm>
            <a:off x="3940451" y="4241200"/>
            <a:ext cx="7748257" cy="467025"/>
            <a:chOff x="1303909" y="2279013"/>
            <a:chExt cx="7748257" cy="46702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00A415-4954-4C5C-B13B-6F65E3A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2EE32A0-DE8A-4378-9801-5C8CC954F3A4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7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5E9037D-C5C9-4A35-A29B-A32245B67D67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42897C3-10B8-4266-87A6-D307AAE374BB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67DF91-48E8-4BA4-851D-910F2107CB5A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E55A48-6BFC-4F77-B5BD-F95751D2E2E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A6980A9-EEC2-4A6B-B139-31CCBB113073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C4A19B8-87CC-4151-91CD-F24245521A07}"/>
              </a:ext>
            </a:extLst>
          </p:cNvPr>
          <p:cNvSpPr txBox="1"/>
          <p:nvPr/>
        </p:nvSpPr>
        <p:spPr>
          <a:xfrm>
            <a:off x="7588699" y="477763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…..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1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096358" y="203311"/>
            <a:ext cx="9505949" cy="6430977"/>
            <a:chOff x="1199969" y="89103"/>
            <a:chExt cx="9505949" cy="61035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89103"/>
              <a:ext cx="9505949" cy="610359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41" y="855089"/>
              <a:ext cx="9119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장바구니 목록  </a:t>
            </a:r>
          </a:p>
        </p:txBody>
      </p:sp>
      <p:sp>
        <p:nvSpPr>
          <p:cNvPr id="89" name="사각형: 둥근 위쪽 모서리 88">
            <a:extLst>
              <a:ext uri="{FF2B5EF4-FFF2-40B4-BE49-F238E27FC236}">
                <a16:creationId xmlns:a16="http://schemas.microsoft.com/office/drawing/2014/main" id="{ADC7E65C-7C0B-43F0-8DF1-6102C4D4E012}"/>
              </a:ext>
            </a:extLst>
          </p:cNvPr>
          <p:cNvSpPr/>
          <p:nvPr/>
        </p:nvSpPr>
        <p:spPr>
          <a:xfrm>
            <a:off x="1096358" y="243154"/>
            <a:ext cx="9505949" cy="3942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장바구니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AEE4D5-DE75-4316-AB29-4BC2AA215515}"/>
              </a:ext>
            </a:extLst>
          </p:cNvPr>
          <p:cNvGrpSpPr/>
          <p:nvPr/>
        </p:nvGrpSpPr>
        <p:grpSpPr>
          <a:xfrm>
            <a:off x="1303909" y="735129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AE05D97-D584-4B3C-B259-B360138FB344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선택 삭제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B954060-F97F-40C3-B019-6AA19E35384D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DE6D50-AE0B-477F-974D-116F2E49659F}"/>
              </a:ext>
            </a:extLst>
          </p:cNvPr>
          <p:cNvGrpSpPr/>
          <p:nvPr/>
        </p:nvGrpSpPr>
        <p:grpSpPr>
          <a:xfrm>
            <a:off x="1262405" y="1367202"/>
            <a:ext cx="9146729" cy="945108"/>
            <a:chOff x="1262405" y="1367202"/>
            <a:chExt cx="9146729" cy="9451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711AD64-224B-429A-9A31-D958F45A89B9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1E35EA7-4293-4D83-B206-AEEC61F7BCFA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D1FF81D-46F5-4AC1-A32A-146B8781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F6790E0C-401C-44C9-B39D-C241ED35B895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B5ED13D0-01A5-41B9-A247-8060F7488BBC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917BA2B-199B-4991-A606-90A78D80B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423AA6A3-4399-45B1-9D98-8C19CF8346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4B0EA06-17A2-4A67-9F2F-5B482E252D0A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9A5A446-899B-410A-A4BA-7D32351BBE99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1CE892B-E8DD-45EA-B6F3-2E0A16D39BE6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2  +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065DFA3-17AA-4758-B8DC-A4F310B3D55A}"/>
              </a:ext>
            </a:extLst>
          </p:cNvPr>
          <p:cNvGrpSpPr/>
          <p:nvPr/>
        </p:nvGrpSpPr>
        <p:grpSpPr>
          <a:xfrm>
            <a:off x="1262405" y="2499682"/>
            <a:ext cx="9146729" cy="945108"/>
            <a:chOff x="1262405" y="1367202"/>
            <a:chExt cx="9146729" cy="945108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FC452EB-B2E6-434C-A336-82FB2310D8E3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D3AD941-89D0-4187-BF84-3EF41A55FFDB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B7822CF4-EB72-4917-A581-3A3C71C54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F1E3ABFD-F9A8-4A4C-AA56-2D72D127DB6D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DE8EE318-F9FA-4DAD-B9E7-F056B0C969BE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FD31733-BA55-4BE2-B0AE-07C87E57AF3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2CFA67B2-6CFF-4E8F-9070-96E990029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65D7F4E9-4755-4E8C-809F-A55708B83B74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15236214-36A9-42FF-BC86-649B6FC50538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56C71972-3344-4711-A4AB-6720AD1BE075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1  +</a:t>
              </a:r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DAFC231-7916-42A7-B67C-818BEDAFE2F5}"/>
              </a:ext>
            </a:extLst>
          </p:cNvPr>
          <p:cNvCxnSpPr>
            <a:cxnSpLocks/>
          </p:cNvCxnSpPr>
          <p:nvPr/>
        </p:nvCxnSpPr>
        <p:spPr>
          <a:xfrm>
            <a:off x="1294384" y="5489850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7457CAD-286E-4722-BA49-3DA8BB9A21C2}"/>
              </a:ext>
            </a:extLst>
          </p:cNvPr>
          <p:cNvSpPr txBox="1"/>
          <p:nvPr/>
        </p:nvSpPr>
        <p:spPr>
          <a:xfrm>
            <a:off x="9041151" y="1461449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17,800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375D80-7FC0-4E59-812D-1DC006A9A8D5}"/>
              </a:ext>
            </a:extLst>
          </p:cNvPr>
          <p:cNvSpPr txBox="1"/>
          <p:nvPr/>
        </p:nvSpPr>
        <p:spPr>
          <a:xfrm>
            <a:off x="9088776" y="2590015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2,300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7C4DA3-9D88-4D42-8A59-D0752AAD991F}"/>
              </a:ext>
            </a:extLst>
          </p:cNvPr>
          <p:cNvGrpSpPr/>
          <p:nvPr/>
        </p:nvGrpSpPr>
        <p:grpSpPr>
          <a:xfrm>
            <a:off x="1819279" y="5576678"/>
            <a:ext cx="7981676" cy="572240"/>
            <a:chOff x="1819279" y="5576678"/>
            <a:chExt cx="7981676" cy="5722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097A55-D37A-4FBB-9AFF-5E54CB99A4C0}"/>
                </a:ext>
              </a:extLst>
            </p:cNvPr>
            <p:cNvGrpSpPr/>
            <p:nvPr/>
          </p:nvGrpSpPr>
          <p:grpSpPr>
            <a:xfrm>
              <a:off x="1819279" y="5576678"/>
              <a:ext cx="1236795" cy="572240"/>
              <a:chOff x="1387839" y="5535972"/>
              <a:chExt cx="1236795" cy="57224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1F5136-81C8-4CD1-9BC4-3A4B61894E7E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20,100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540E89-28B9-48D5-9814-8682A15F63D0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상품 금액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2AE2A85-5493-47A2-8571-8F6555BC7C4E}"/>
                </a:ext>
              </a:extLst>
            </p:cNvPr>
            <p:cNvGrpSpPr/>
            <p:nvPr/>
          </p:nvGrpSpPr>
          <p:grpSpPr>
            <a:xfrm>
              <a:off x="4233762" y="5576678"/>
              <a:ext cx="1236795" cy="572240"/>
              <a:chOff x="1387839" y="5535972"/>
              <a:chExt cx="1236795" cy="572240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A99946-D42E-4B56-9890-41E42553AC13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3,000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4E79AD-7725-48AB-8969-6D686DC76981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배송비</a:t>
                </a: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17541CB3-FCFF-4A24-AF9E-472E2D0A8198}"/>
                </a:ext>
              </a:extLst>
            </p:cNvPr>
            <p:cNvGrpSpPr/>
            <p:nvPr/>
          </p:nvGrpSpPr>
          <p:grpSpPr>
            <a:xfrm>
              <a:off x="8564160" y="5576678"/>
              <a:ext cx="1236795" cy="572240"/>
              <a:chOff x="1387839" y="5535972"/>
              <a:chExt cx="1236795" cy="572240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1DA0CB2-78D0-4737-B34E-1DBA05645264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8F35DF7-9900-4C19-873A-F477D6E868FD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8A0422-34F2-4136-B1F2-7BDC19A95918}"/>
                </a:ext>
              </a:extLst>
            </p:cNvPr>
            <p:cNvSpPr txBox="1"/>
            <p:nvPr/>
          </p:nvSpPr>
          <p:spPr>
            <a:xfrm>
              <a:off x="3367294" y="5779586"/>
              <a:ext cx="896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164E3CA-CDA5-4AD9-B66A-EC4B1EC276B0}"/>
              </a:ext>
            </a:extLst>
          </p:cNvPr>
          <p:cNvSpPr txBox="1"/>
          <p:nvPr/>
        </p:nvSpPr>
        <p:spPr>
          <a:xfrm>
            <a:off x="6739735" y="5776583"/>
            <a:ext cx="89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=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7C47B7C-FB77-4D3E-B909-089EA9B914EA}"/>
              </a:ext>
            </a:extLst>
          </p:cNvPr>
          <p:cNvSpPr/>
          <p:nvPr/>
        </p:nvSpPr>
        <p:spPr>
          <a:xfrm>
            <a:off x="9573284" y="513646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구매하기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3B6E80-B202-40E3-A0F5-76DF6089BFF3}"/>
              </a:ext>
            </a:extLst>
          </p:cNvPr>
          <p:cNvGrpSpPr/>
          <p:nvPr/>
        </p:nvGrpSpPr>
        <p:grpSpPr>
          <a:xfrm>
            <a:off x="372458" y="85836"/>
            <a:ext cx="5466367" cy="6430977"/>
            <a:chOff x="372458" y="203311"/>
            <a:chExt cx="5206683" cy="643097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ADC7E65C-7C0B-43F0-8DF1-6102C4D4E012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주문결제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1DAFC231-7916-42A7-B67C-818BEDAFE2F5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4665763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6591E-C41F-45B9-BB97-07D8DD2FD9DD}"/>
              </a:ext>
            </a:extLst>
          </p:cNvPr>
          <p:cNvGrpSpPr/>
          <p:nvPr/>
        </p:nvGrpSpPr>
        <p:grpSpPr>
          <a:xfrm>
            <a:off x="6353177" y="243154"/>
            <a:ext cx="5466367" cy="6430977"/>
            <a:chOff x="372458" y="203311"/>
            <a:chExt cx="5206683" cy="643097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5AB75C6-FBCB-4CF3-9719-37FA9EBA84AB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2644EFC5-2DFF-4A74-948D-E9A9C4D004F4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9CA9FA0-D1BB-44F2-8D14-0CF79E01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사각형: 둥근 위쪽 모서리 61">
              <a:extLst>
                <a:ext uri="{FF2B5EF4-FFF2-40B4-BE49-F238E27FC236}">
                  <a16:creationId xmlns:a16="http://schemas.microsoft.com/office/drawing/2014/main" id="{6D539DBE-3646-4379-8A6B-D532388CF293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5F1A906-282B-429A-BABC-63DD1F46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5356500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-141894" y="6274021"/>
            <a:ext cx="17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화면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F94C58-C48D-48AC-BDE0-315B6C074D2A}"/>
              </a:ext>
            </a:extLst>
          </p:cNvPr>
          <p:cNvSpPr txBox="1"/>
          <p:nvPr/>
        </p:nvSpPr>
        <p:spPr>
          <a:xfrm>
            <a:off x="10289475" y="5101678"/>
            <a:ext cx="13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배송비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3,000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866A74-92E3-425E-9178-FFA6B08E8F70}"/>
              </a:ext>
            </a:extLst>
          </p:cNvPr>
          <p:cNvSpPr txBox="1"/>
          <p:nvPr/>
        </p:nvSpPr>
        <p:spPr>
          <a:xfrm>
            <a:off x="6555983" y="744156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주문 상품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599979-0107-4050-8DF5-DE1763C6C218}"/>
              </a:ext>
            </a:extLst>
          </p:cNvPr>
          <p:cNvGrpSpPr/>
          <p:nvPr/>
        </p:nvGrpSpPr>
        <p:grpSpPr>
          <a:xfrm>
            <a:off x="6555983" y="1227576"/>
            <a:ext cx="5131918" cy="928979"/>
            <a:chOff x="6555983" y="1227576"/>
            <a:chExt cx="5131918" cy="92897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B038CED-CAAB-459E-AF21-DA5BFF43CED2}"/>
                </a:ext>
              </a:extLst>
            </p:cNvPr>
            <p:cNvGrpSpPr/>
            <p:nvPr/>
          </p:nvGrpSpPr>
          <p:grpSpPr>
            <a:xfrm>
              <a:off x="6555983" y="1227576"/>
              <a:ext cx="4996193" cy="928979"/>
              <a:chOff x="1492336" y="2312359"/>
              <a:chExt cx="4996193" cy="92897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255274A-9E93-4DD3-9FAE-9AFD99769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36" y="3241338"/>
                <a:ext cx="499619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52288A15-AD37-46E0-96D0-1E2D3C8C1DD7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C1AC379-69A3-4192-942C-2E7827A5E2CA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A476D3E-81F3-48DB-A6AE-F314AE40542C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164BA42-37AF-46D2-AA72-F73AB6EA9740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87628A-9A70-41EA-AD8C-349CA9637A91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17,800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F8BA095-2D9C-4377-9F9C-445B5291AEA2}"/>
              </a:ext>
            </a:extLst>
          </p:cNvPr>
          <p:cNvGrpSpPr/>
          <p:nvPr/>
        </p:nvGrpSpPr>
        <p:grpSpPr>
          <a:xfrm>
            <a:off x="6555983" y="2272306"/>
            <a:ext cx="5143006" cy="928979"/>
            <a:chOff x="6544895" y="1227576"/>
            <a:chExt cx="5143006" cy="92897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33AD5F5-46DA-4620-BF38-323736593463}"/>
                </a:ext>
              </a:extLst>
            </p:cNvPr>
            <p:cNvGrpSpPr/>
            <p:nvPr/>
          </p:nvGrpSpPr>
          <p:grpSpPr>
            <a:xfrm>
              <a:off x="6544895" y="1227576"/>
              <a:ext cx="5007281" cy="928979"/>
              <a:chOff x="1481248" y="2312359"/>
              <a:chExt cx="5007281" cy="928979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DE00F51-2B5F-46C9-8672-12F06252B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248" y="3241338"/>
                <a:ext cx="5007281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2092485E-6D77-4E18-B061-B96031BA8EEF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A820FE17-8C4F-4BEC-95A7-04858E670833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E3AC45C-F763-472C-A22D-432304B0BF73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5A00A7D-920A-4EBA-946E-2F9D2A4F31EE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B1E25A-9E40-4FD6-AD0C-65F81612641A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2,300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FBEB49E-164E-4D8D-98F0-067CA0713FBE}"/>
              </a:ext>
            </a:extLst>
          </p:cNvPr>
          <p:cNvGrpSpPr/>
          <p:nvPr/>
        </p:nvGrpSpPr>
        <p:grpSpPr>
          <a:xfrm>
            <a:off x="6555983" y="5487549"/>
            <a:ext cx="4996194" cy="606878"/>
            <a:chOff x="-2371559" y="5532112"/>
            <a:chExt cx="4996194" cy="60687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4885669-CF4E-4476-BCC5-51860EB1AE37}"/>
                </a:ext>
              </a:extLst>
            </p:cNvPr>
            <p:cNvSpPr txBox="1"/>
            <p:nvPr/>
          </p:nvSpPr>
          <p:spPr>
            <a:xfrm>
              <a:off x="1588059" y="5738880"/>
              <a:ext cx="1036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23,100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337C38-326D-46B7-B47B-EC1F856E2239}"/>
                </a:ext>
              </a:extLst>
            </p:cNvPr>
            <p:cNvSpPr txBox="1"/>
            <p:nvPr/>
          </p:nvSpPr>
          <p:spPr>
            <a:xfrm>
              <a:off x="-2371559" y="5532112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주문 금액</a:t>
              </a:r>
            </a:p>
          </p:txBody>
        </p: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2DB57DE-CF47-4EA0-8C8E-1B631985D174}"/>
              </a:ext>
            </a:extLst>
          </p:cNvPr>
          <p:cNvSpPr/>
          <p:nvPr/>
        </p:nvSpPr>
        <p:spPr>
          <a:xfrm>
            <a:off x="8357309" y="6161102"/>
            <a:ext cx="1458102" cy="379349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결제하기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48B9FE-950F-4047-AC0D-5890E83890C2}"/>
              </a:ext>
            </a:extLst>
          </p:cNvPr>
          <p:cNvSpPr/>
          <p:nvPr/>
        </p:nvSpPr>
        <p:spPr>
          <a:xfrm>
            <a:off x="2439658" y="1442819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6B1C3C-8429-4562-BCA2-3CAC5522DE39}"/>
              </a:ext>
            </a:extLst>
          </p:cNvPr>
          <p:cNvSpPr txBox="1"/>
          <p:nvPr/>
        </p:nvSpPr>
        <p:spPr>
          <a:xfrm>
            <a:off x="626576" y="150146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1DA716-6635-4580-BF41-7D243EB29387}"/>
              </a:ext>
            </a:extLst>
          </p:cNvPr>
          <p:cNvSpPr/>
          <p:nvPr/>
        </p:nvSpPr>
        <p:spPr>
          <a:xfrm>
            <a:off x="2442776" y="1930777"/>
            <a:ext cx="304997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95CC4E-E956-4D4B-A130-7DA56132864A}"/>
              </a:ext>
            </a:extLst>
          </p:cNvPr>
          <p:cNvSpPr txBox="1"/>
          <p:nvPr/>
        </p:nvSpPr>
        <p:spPr>
          <a:xfrm>
            <a:off x="626576" y="1989419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511BB-7F0F-449F-B75B-6BB73109F8DD}"/>
              </a:ext>
            </a:extLst>
          </p:cNvPr>
          <p:cNvSpPr txBox="1"/>
          <p:nvPr/>
        </p:nvSpPr>
        <p:spPr>
          <a:xfrm>
            <a:off x="623458" y="2451056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426124-0EA3-420F-8A1A-17D8202DD4CB}"/>
              </a:ext>
            </a:extLst>
          </p:cNvPr>
          <p:cNvSpPr txBox="1"/>
          <p:nvPr/>
        </p:nvSpPr>
        <p:spPr>
          <a:xfrm>
            <a:off x="530360" y="615181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배송지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정보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B5DBDD-A788-4544-AED9-B2827B66B481}"/>
              </a:ext>
            </a:extLst>
          </p:cNvPr>
          <p:cNvGrpSpPr/>
          <p:nvPr/>
        </p:nvGrpSpPr>
        <p:grpSpPr>
          <a:xfrm>
            <a:off x="611148" y="1073617"/>
            <a:ext cx="1611351" cy="276999"/>
            <a:chOff x="611148" y="1073617"/>
            <a:chExt cx="1611351" cy="27699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A257A39-DF36-4084-97D6-89C708216A5F}"/>
                </a:ext>
              </a:extLst>
            </p:cNvPr>
            <p:cNvSpPr/>
            <p:nvPr/>
          </p:nvSpPr>
          <p:spPr>
            <a:xfrm>
              <a:off x="611148" y="1151127"/>
              <a:ext cx="125543" cy="1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FC6846-DF21-4D02-9AD4-BFA7A74C664D}"/>
                </a:ext>
              </a:extLst>
            </p:cNvPr>
            <p:cNvSpPr txBox="1"/>
            <p:nvPr/>
          </p:nvSpPr>
          <p:spPr>
            <a:xfrm>
              <a:off x="686228" y="1073617"/>
              <a:ext cx="1536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2">
                      <a:lumMod val="50000"/>
                    </a:schemeClr>
                  </a:solidFill>
                </a:rPr>
                <a:t>주문자 정보와 동일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5C0DF56-B422-43D2-AB87-92AE294F2C11}"/>
              </a:ext>
            </a:extLst>
          </p:cNvPr>
          <p:cNvSpPr/>
          <p:nvPr/>
        </p:nvSpPr>
        <p:spPr>
          <a:xfrm>
            <a:off x="2442777" y="2415747"/>
            <a:ext cx="2170278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A374A8F-14C9-48AF-BC51-404651147543}"/>
              </a:ext>
            </a:extLst>
          </p:cNvPr>
          <p:cNvSpPr/>
          <p:nvPr/>
        </p:nvSpPr>
        <p:spPr>
          <a:xfrm>
            <a:off x="4718667" y="2415747"/>
            <a:ext cx="769216" cy="394284"/>
          </a:xfrm>
          <a:prstGeom prst="roundRect">
            <a:avLst>
              <a:gd name="adj" fmla="val 8272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주소찾기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D6193ED-AECA-464D-82B3-72D0A4F84527}"/>
              </a:ext>
            </a:extLst>
          </p:cNvPr>
          <p:cNvSpPr/>
          <p:nvPr/>
        </p:nvSpPr>
        <p:spPr>
          <a:xfrm>
            <a:off x="2442777" y="2900716"/>
            <a:ext cx="3045106" cy="725133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2012AA-C80B-43CF-A87A-3B38C8503D74}"/>
              </a:ext>
            </a:extLst>
          </p:cNvPr>
          <p:cNvSpPr/>
          <p:nvPr/>
        </p:nvSpPr>
        <p:spPr>
          <a:xfrm>
            <a:off x="2439658" y="3730693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배송시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요청사항을 선택해 주세요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6F680-ACE0-4F1C-AEAD-D2EDC7046ABA}"/>
              </a:ext>
            </a:extLst>
          </p:cNvPr>
          <p:cNvSpPr txBox="1"/>
          <p:nvPr/>
        </p:nvSpPr>
        <p:spPr>
          <a:xfrm>
            <a:off x="626576" y="378933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요청사항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8F6594-49E8-421B-B41A-154BADB1C16E}"/>
              </a:ext>
            </a:extLst>
          </p:cNvPr>
          <p:cNvSpPr txBox="1"/>
          <p:nvPr/>
        </p:nvSpPr>
        <p:spPr>
          <a:xfrm>
            <a:off x="530360" y="4271289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결제 수단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63BBC0A-7539-483C-8FB0-CF6B9BDFC967}"/>
              </a:ext>
            </a:extLst>
          </p:cNvPr>
          <p:cNvSpPr/>
          <p:nvPr/>
        </p:nvSpPr>
        <p:spPr>
          <a:xfrm>
            <a:off x="2027065" y="4670405"/>
            <a:ext cx="2047686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 결제   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  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무통장 입금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CA24BA-D519-42D8-9A07-C9521BBFBD9A}"/>
              </a:ext>
            </a:extLst>
          </p:cNvPr>
          <p:cNvSpPr/>
          <p:nvPr/>
        </p:nvSpPr>
        <p:spPr>
          <a:xfrm>
            <a:off x="1436742" y="5351581"/>
            <a:ext cx="3337797" cy="554611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카드사 선택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41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완료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B57200-0AE2-419A-91DA-C0C658670ED5}"/>
              </a:ext>
            </a:extLst>
          </p:cNvPr>
          <p:cNvGrpSpPr/>
          <p:nvPr/>
        </p:nvGrpSpPr>
        <p:grpSpPr>
          <a:xfrm>
            <a:off x="2940778" y="968973"/>
            <a:ext cx="6676570" cy="4478739"/>
            <a:chOff x="3000240" y="588210"/>
            <a:chExt cx="6676570" cy="447873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C1C739F-49E6-450F-955B-682069CE8321}"/>
                </a:ext>
              </a:extLst>
            </p:cNvPr>
            <p:cNvGrpSpPr/>
            <p:nvPr/>
          </p:nvGrpSpPr>
          <p:grpSpPr>
            <a:xfrm>
              <a:off x="3000240" y="588210"/>
              <a:ext cx="6676570" cy="4478739"/>
              <a:chOff x="3280229" y="264415"/>
              <a:chExt cx="6676570" cy="5789071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C262D0C-1D29-4F75-A2CA-73ACFAC81C12}"/>
                  </a:ext>
                </a:extLst>
              </p:cNvPr>
              <p:cNvGrpSpPr/>
              <p:nvPr/>
            </p:nvGrpSpPr>
            <p:grpSpPr>
              <a:xfrm>
                <a:off x="3280229" y="264415"/>
                <a:ext cx="6676570" cy="5789071"/>
                <a:chOff x="6742270" y="4369201"/>
                <a:chExt cx="3249271" cy="1325320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981F37DD-CAD2-4DBB-8CFE-E270E1D21449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3" name="사각형: 둥근 위쪽 모서리 52">
                  <a:extLst>
                    <a:ext uri="{FF2B5EF4-FFF2-40B4-BE49-F238E27FC236}">
                      <a16:creationId xmlns:a16="http://schemas.microsoft.com/office/drawing/2014/main" id="{7A94B87C-95BC-472D-8C64-7D10E6DF8E0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7C8022-D1DC-4324-8069-9B7574CD3362}"/>
                  </a:ext>
                </a:extLst>
              </p:cNvPr>
              <p:cNvSpPr txBox="1"/>
              <p:nvPr/>
            </p:nvSpPr>
            <p:spPr>
              <a:xfrm>
                <a:off x="5023207" y="1050987"/>
                <a:ext cx="3190613" cy="35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주문이 완료되었습니다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7EA7679-EB20-4655-8767-E04F50483BE1}"/>
                </a:ext>
              </a:extLst>
            </p:cNvPr>
            <p:cNvSpPr/>
            <p:nvPr/>
          </p:nvSpPr>
          <p:spPr>
            <a:xfrm>
              <a:off x="4132754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메인으로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61CAAB-D508-4924-A408-469DEF8AA2CB}"/>
                </a:ext>
              </a:extLst>
            </p:cNvPr>
            <p:cNvSpPr txBox="1"/>
            <p:nvPr/>
          </p:nvSpPr>
          <p:spPr>
            <a:xfrm>
              <a:off x="4274511" y="1898566"/>
              <a:ext cx="4128025" cy="175432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>
                  <a:solidFill>
                    <a:srgbClr val="FE06C9"/>
                  </a:solidFill>
                </a:rPr>
                <a:t>주문 번호 </a:t>
              </a:r>
              <a:r>
                <a:rPr lang="en-US" altLang="ko-KR" sz="1200" dirty="0">
                  <a:solidFill>
                    <a:srgbClr val="FE06C9"/>
                  </a:solidFill>
                </a:rPr>
                <a:t>: 1234QQ113545</a:t>
              </a:r>
            </a:p>
            <a:p>
              <a:pPr algn="ct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AFF1BDC-5E3A-4DAD-B731-03DBCE2FBD4E}"/>
                </a:ext>
              </a:extLst>
            </p:cNvPr>
            <p:cNvSpPr/>
            <p:nvPr/>
          </p:nvSpPr>
          <p:spPr>
            <a:xfrm>
              <a:off x="7222071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주문내역 확인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919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2971174" y="2828835"/>
            <a:ext cx="624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7200" dirty="0"/>
              <a:t>관리자 </a:t>
            </a:r>
            <a:r>
              <a:rPr lang="en-US" altLang="ko-KR" sz="7200" dirty="0"/>
              <a:t>UI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82867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로그인 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8EE2B2-9899-4B4F-AD54-19C3AD8FC3CC}"/>
              </a:ext>
            </a:extLst>
          </p:cNvPr>
          <p:cNvGrpSpPr/>
          <p:nvPr/>
        </p:nvGrpSpPr>
        <p:grpSpPr>
          <a:xfrm>
            <a:off x="3957409" y="2592706"/>
            <a:ext cx="4277180" cy="2465856"/>
            <a:chOff x="3957411" y="2461008"/>
            <a:chExt cx="4277180" cy="24658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957411" y="2461008"/>
              <a:ext cx="4277180" cy="2465856"/>
              <a:chOff x="6742269" y="4363688"/>
              <a:chExt cx="3162301" cy="142715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2163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69" y="4363688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관리자 로그인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A0EE5F-9D72-443D-B422-FBAD1934C719}"/>
                </a:ext>
              </a:extLst>
            </p:cNvPr>
            <p:cNvGrpSpPr/>
            <p:nvPr/>
          </p:nvGrpSpPr>
          <p:grpSpPr>
            <a:xfrm>
              <a:off x="4897756" y="3181160"/>
              <a:ext cx="2328678" cy="970855"/>
              <a:chOff x="5352241" y="2914956"/>
              <a:chExt cx="2328678" cy="97085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23D227E-14F3-4BEB-9A7D-E74CE6DA7AD4}"/>
                  </a:ext>
                </a:extLst>
              </p:cNvPr>
              <p:cNvGrpSpPr/>
              <p:nvPr/>
            </p:nvGrpSpPr>
            <p:grpSpPr>
              <a:xfrm>
                <a:off x="5352241" y="2914956"/>
                <a:ext cx="2328678" cy="394284"/>
                <a:chOff x="5247466" y="2970517"/>
                <a:chExt cx="2328678" cy="39428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E077BA71-C206-4C1D-A971-486D7434E9C1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49924E-CADB-4AC8-84EF-F3F32B14EDDE}"/>
                    </a:ext>
                  </a:extLst>
                </p:cNvPr>
                <p:cNvSpPr txBox="1"/>
                <p:nvPr/>
              </p:nvSpPr>
              <p:spPr>
                <a:xfrm>
                  <a:off x="5247466" y="3005954"/>
                  <a:ext cx="5399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아이디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21128DD-2F18-44F6-AA1A-62531B77BA5F}"/>
                  </a:ext>
                </a:extLst>
              </p:cNvPr>
              <p:cNvGrpSpPr/>
              <p:nvPr/>
            </p:nvGrpSpPr>
            <p:grpSpPr>
              <a:xfrm>
                <a:off x="5375644" y="3491527"/>
                <a:ext cx="2305275" cy="394284"/>
                <a:chOff x="5270869" y="2970517"/>
                <a:chExt cx="2305275" cy="394284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0000915-C44A-4D88-9D52-A0C42DD43AFE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6C8867-E6BE-4787-B6A2-62C91C978642}"/>
                    </a:ext>
                  </a:extLst>
                </p:cNvPr>
                <p:cNvSpPr txBox="1"/>
                <p:nvPr/>
              </p:nvSpPr>
              <p:spPr>
                <a:xfrm>
                  <a:off x="5270869" y="3011326"/>
                  <a:ext cx="6068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비밀번호</a:t>
                  </a:r>
                </a:p>
              </p:txBody>
            </p:sp>
          </p:grp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2D08615-2DBE-47E8-BDEC-467B843F37CB}"/>
                </a:ext>
              </a:extLst>
            </p:cNvPr>
            <p:cNvSpPr/>
            <p:nvPr/>
          </p:nvSpPr>
          <p:spPr>
            <a:xfrm>
              <a:off x="5220688" y="4333541"/>
              <a:ext cx="1750624" cy="280011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로그인</a:t>
              </a:r>
              <a:endParaRPr lang="en-US" altLang="ko-KR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784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메인 페이지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0A191-F5C1-4EF4-8931-0EFD74FB32EC}"/>
              </a:ext>
            </a:extLst>
          </p:cNvPr>
          <p:cNvGrpSpPr/>
          <p:nvPr/>
        </p:nvGrpSpPr>
        <p:grpSpPr>
          <a:xfrm>
            <a:off x="2564125" y="967427"/>
            <a:ext cx="4251166" cy="4406516"/>
            <a:chOff x="6742270" y="4369201"/>
            <a:chExt cx="3162300" cy="14372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F3689F2-57B8-447D-9F50-484A4821C461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8CE7FA61-D872-421E-B1B7-0C93AF4EE49E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운영참여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AB9CAB-4272-41B0-9383-CA837CC1B376}"/>
              </a:ext>
            </a:extLst>
          </p:cNvPr>
          <p:cNvGrpSpPr/>
          <p:nvPr/>
        </p:nvGrpSpPr>
        <p:grpSpPr>
          <a:xfrm>
            <a:off x="7665001" y="967427"/>
            <a:ext cx="4251166" cy="4406516"/>
            <a:chOff x="6742270" y="4369201"/>
            <a:chExt cx="3162300" cy="143724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52D0C46-B0C3-48B2-944E-C8F9CD8CC528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 주문순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9F6F7704-646A-4D09-A138-6D486530A91A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E115C23E-5BD2-4BF2-8019-0566CEF21101}"/>
              </a:ext>
            </a:extLst>
          </p:cNvPr>
          <p:cNvSpPr/>
          <p:nvPr/>
        </p:nvSpPr>
        <p:spPr>
          <a:xfrm>
            <a:off x="642175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F777ECF5-100C-49AA-B3FD-2B3F57D33476}"/>
              </a:ext>
            </a:extLst>
          </p:cNvPr>
          <p:cNvSpPr/>
          <p:nvPr/>
        </p:nvSpPr>
        <p:spPr>
          <a:xfrm>
            <a:off x="1151701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BC1EF-D00F-4117-804C-275C47D3A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0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CEDD60B-80AD-457A-BE31-74F342622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5" y="3813136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    목록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749828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37519" y="6004660"/>
            <a:ext cx="1344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운영참여 </a:t>
            </a:r>
            <a:r>
              <a:rPr lang="ko-KR" altLang="en-US" sz="2000" dirty="0"/>
              <a:t>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99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882044"/>
            <a:chOff x="1199969" y="673100"/>
            <a:chExt cx="9505949" cy="488204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488204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개씩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387284" y="1220439"/>
            <a:ext cx="1113867" cy="399192"/>
            <a:chOff x="10715661" y="3534715"/>
            <a:chExt cx="1309559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715661" y="3539623"/>
              <a:ext cx="1309559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715663" y="3534715"/>
              <a:ext cx="1238005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83458BD-9DDF-4D5B-B1E2-BE2CA411887A}"/>
              </a:ext>
            </a:extLst>
          </p:cNvPr>
          <p:cNvSpPr/>
          <p:nvPr/>
        </p:nvSpPr>
        <p:spPr>
          <a:xfrm>
            <a:off x="3397910" y="5690283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672655-D16C-44C7-B0F5-85D52D107BB5}"/>
              </a:ext>
            </a:extLst>
          </p:cNvPr>
          <p:cNvSpPr/>
          <p:nvPr/>
        </p:nvSpPr>
        <p:spPr>
          <a:xfrm>
            <a:off x="1557458" y="611959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6DD96B-63D2-45C6-A1C5-E0F1F47B6450}"/>
              </a:ext>
            </a:extLst>
          </p:cNvPr>
          <p:cNvCxnSpPr>
            <a:cxnSpLocks/>
          </p:cNvCxnSpPr>
          <p:nvPr/>
        </p:nvCxnSpPr>
        <p:spPr>
          <a:xfrm>
            <a:off x="1504118" y="6023895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D79335-5E5A-4FA3-9B61-8081B95F4851}"/>
              </a:ext>
            </a:extLst>
          </p:cNvPr>
          <p:cNvGrpSpPr/>
          <p:nvPr/>
        </p:nvGrpSpPr>
        <p:grpSpPr>
          <a:xfrm>
            <a:off x="1684486" y="1811111"/>
            <a:ext cx="8743183" cy="766723"/>
            <a:chOff x="1684486" y="1811111"/>
            <a:chExt cx="8743183" cy="76672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4210C92-585C-4F8F-85E7-43717794FED8}"/>
                </a:ext>
              </a:extLst>
            </p:cNvPr>
            <p:cNvGrpSpPr/>
            <p:nvPr/>
          </p:nvGrpSpPr>
          <p:grpSpPr>
            <a:xfrm>
              <a:off x="1684486" y="1811111"/>
              <a:ext cx="8743183" cy="705514"/>
              <a:chOff x="1684486" y="1811111"/>
              <a:chExt cx="8743183" cy="70551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353A789-F810-451A-887C-2522A61FF89F}"/>
                  </a:ext>
                </a:extLst>
              </p:cNvPr>
              <p:cNvCxnSpPr/>
              <p:nvPr/>
            </p:nvCxnSpPr>
            <p:spPr>
              <a:xfrm>
                <a:off x="1684486" y="2513560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9C347D-5E53-4A5B-AB53-92526E309248}"/>
                  </a:ext>
                </a:extLst>
              </p:cNvPr>
              <p:cNvSpPr txBox="1"/>
              <p:nvPr/>
            </p:nvSpPr>
            <p:spPr>
              <a:xfrm>
                <a:off x="9387282" y="2270404"/>
                <a:ext cx="1040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구매자 정보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B5DDEA-F6FE-40D6-8B5D-F1E3554F0EB9}"/>
                  </a:ext>
                </a:extLst>
              </p:cNvPr>
              <p:cNvSpPr txBox="1"/>
              <p:nvPr/>
            </p:nvSpPr>
            <p:spPr>
              <a:xfrm>
                <a:off x="2031280" y="1811111"/>
                <a:ext cx="4772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주문 번호     </a:t>
                </a:r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</a:rPr>
                  <a:t>1234QQ113545</a:t>
                </a:r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C1FE24-AB88-4A31-AA06-46DC0E00BF99}"/>
                  </a:ext>
                </a:extLst>
              </p:cNvPr>
              <p:cNvSpPr txBox="1"/>
              <p:nvPr/>
            </p:nvSpPr>
            <p:spPr>
              <a:xfrm>
                <a:off x="1755940" y="1956274"/>
                <a:ext cx="337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</a:t>
                </a:r>
                <a:endParaRPr lang="ko-KR" altLang="en-US" sz="12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A1277-F999-4BE5-B9D1-F90DAC2D005A}"/>
                </a:ext>
              </a:extLst>
            </p:cNvPr>
            <p:cNvSpPr txBox="1"/>
            <p:nvPr/>
          </p:nvSpPr>
          <p:spPr>
            <a:xfrm>
              <a:off x="2368493" y="2070003"/>
              <a:ext cx="47721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6F5BD9B-C59E-4959-85C0-8A94CE9EE3F6}"/>
              </a:ext>
            </a:extLst>
          </p:cNvPr>
          <p:cNvGrpSpPr/>
          <p:nvPr/>
        </p:nvGrpSpPr>
        <p:grpSpPr>
          <a:xfrm>
            <a:off x="1684486" y="2560410"/>
            <a:ext cx="8743183" cy="766723"/>
            <a:chOff x="1684486" y="1811111"/>
            <a:chExt cx="8743183" cy="76672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B81CB51-2185-424E-94A0-0A951F5BDEDB}"/>
                </a:ext>
              </a:extLst>
            </p:cNvPr>
            <p:cNvGrpSpPr/>
            <p:nvPr/>
          </p:nvGrpSpPr>
          <p:grpSpPr>
            <a:xfrm>
              <a:off x="1684486" y="1811111"/>
              <a:ext cx="8743183" cy="705514"/>
              <a:chOff x="1684486" y="1811111"/>
              <a:chExt cx="8743183" cy="70551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E585889-08AD-4184-B1B6-094F772EA577}"/>
                  </a:ext>
                </a:extLst>
              </p:cNvPr>
              <p:cNvCxnSpPr/>
              <p:nvPr/>
            </p:nvCxnSpPr>
            <p:spPr>
              <a:xfrm>
                <a:off x="1684486" y="2513560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2F151F-0FA3-4540-9364-425D48951216}"/>
                  </a:ext>
                </a:extLst>
              </p:cNvPr>
              <p:cNvSpPr txBox="1"/>
              <p:nvPr/>
            </p:nvSpPr>
            <p:spPr>
              <a:xfrm>
                <a:off x="9387282" y="2270404"/>
                <a:ext cx="1040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구매자 정보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D00E6C-5021-49DA-B196-53972B901CEA}"/>
                  </a:ext>
                </a:extLst>
              </p:cNvPr>
              <p:cNvSpPr txBox="1"/>
              <p:nvPr/>
            </p:nvSpPr>
            <p:spPr>
              <a:xfrm>
                <a:off x="2031280" y="1811111"/>
                <a:ext cx="4772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주문 번호     </a:t>
                </a:r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</a:rPr>
                  <a:t>1234QQ113545</a:t>
                </a:r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6BF141-C726-400B-B16A-B88C3F099837}"/>
                  </a:ext>
                </a:extLst>
              </p:cNvPr>
              <p:cNvSpPr txBox="1"/>
              <p:nvPr/>
            </p:nvSpPr>
            <p:spPr>
              <a:xfrm>
                <a:off x="1755940" y="1956274"/>
                <a:ext cx="337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2</a:t>
                </a:r>
                <a:endParaRPr lang="ko-KR" altLang="en-US" sz="12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4C485E-2701-4AA8-8A0F-85A9DA781356}"/>
                </a:ext>
              </a:extLst>
            </p:cNvPr>
            <p:cNvSpPr txBox="1"/>
            <p:nvPr/>
          </p:nvSpPr>
          <p:spPr>
            <a:xfrm>
              <a:off x="2368493" y="2070003"/>
              <a:ext cx="47721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97D9A2-9EBD-4362-A258-2B4628E1E9C7}"/>
              </a:ext>
            </a:extLst>
          </p:cNvPr>
          <p:cNvGrpSpPr/>
          <p:nvPr/>
        </p:nvGrpSpPr>
        <p:grpSpPr>
          <a:xfrm>
            <a:off x="9577436" y="2627934"/>
            <a:ext cx="660077" cy="327496"/>
            <a:chOff x="10564588" y="3539623"/>
            <a:chExt cx="920157" cy="394284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4A16F16-F956-4852-9664-CC29829597FB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2421820-E701-4DF2-A6A1-F752F9C8A991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5FEEEE-933C-40EC-84CC-2CC0CEE5E111}"/>
              </a:ext>
            </a:extLst>
          </p:cNvPr>
          <p:cNvGrpSpPr/>
          <p:nvPr/>
        </p:nvGrpSpPr>
        <p:grpSpPr>
          <a:xfrm>
            <a:off x="9564548" y="1882108"/>
            <a:ext cx="660077" cy="327496"/>
            <a:chOff x="10564588" y="3539623"/>
            <a:chExt cx="920157" cy="39428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FBFE276-76D0-4474-A260-DDCC96311D1F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6BBC9F3-1366-4738-90EE-EC42103874DC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608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070512" y="124546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상세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782638" cy="5679985"/>
            <a:chOff x="6353177" y="282997"/>
            <a:chExt cx="5484905" cy="643097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84905" cy="6430977"/>
              <a:chOff x="372458" y="243154"/>
              <a:chExt cx="5224340" cy="6430977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90116" y="243154"/>
                <a:ext cx="5206682" cy="6430977"/>
                <a:chOff x="1217627" y="126915"/>
                <a:chExt cx="5206682" cy="6103594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217627" y="126915"/>
                  <a:ext cx="5206682" cy="610359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주문내역 상세정보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4912798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5B4DE2-DBEC-4568-89AE-3D290D85FD56}"/>
                </a:ext>
              </a:extLst>
            </p:cNvPr>
            <p:cNvSpPr txBox="1"/>
            <p:nvPr/>
          </p:nvSpPr>
          <p:spPr>
            <a:xfrm>
              <a:off x="10289475" y="4657977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배송비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3,000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4996193" cy="928977"/>
              <a:chOff x="6555983" y="1284564"/>
              <a:chExt cx="4996193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1946141" y="2418971"/>
                  <a:ext cx="2404377" cy="635696"/>
                  <a:chOff x="1951969" y="969802"/>
                  <a:chExt cx="2404377" cy="635696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374666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9138782" y="1967006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007281" cy="928977"/>
              <a:chOff x="6544895" y="1284563"/>
              <a:chExt cx="5007281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1C7D9405-A0E5-40E2-A77A-F8F93A27B318}"/>
                    </a:ext>
                  </a:extLst>
                </p:cNvPr>
                <p:cNvGrpSpPr/>
                <p:nvPr/>
              </p:nvGrpSpPr>
              <p:grpSpPr>
                <a:xfrm>
                  <a:off x="1946141" y="2418970"/>
                  <a:ext cx="2404377" cy="635693"/>
                  <a:chOff x="1951969" y="969801"/>
                  <a:chExt cx="2404377" cy="635693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D7B21A5-AC9C-43FB-866F-F1762E6F9C2B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1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33C0218-D79E-4727-A319-EC62C3EC10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37466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9138774" y="1967005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FB7B1B2-09F6-4DCD-B1AF-FFDEC41ADA42}"/>
                </a:ext>
              </a:extLst>
            </p:cNvPr>
            <p:cNvGrpSpPr/>
            <p:nvPr/>
          </p:nvGrpSpPr>
          <p:grpSpPr>
            <a:xfrm>
              <a:off x="6555983" y="5043849"/>
              <a:ext cx="4996194" cy="606878"/>
              <a:chOff x="-2371559" y="5088412"/>
              <a:chExt cx="4996194" cy="60687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7A0C45-2DC7-43E0-B622-1DF0F08A07A2}"/>
                  </a:ext>
                </a:extLst>
              </p:cNvPr>
              <p:cNvSpPr txBox="1"/>
              <p:nvPr/>
            </p:nvSpPr>
            <p:spPr>
              <a:xfrm>
                <a:off x="1588059" y="5295180"/>
                <a:ext cx="1036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18A4FF-FFF9-4A79-9DC4-DD257B7DE5AD}"/>
                  </a:ext>
                </a:extLst>
              </p:cNvPr>
              <p:cNvSpPr txBox="1"/>
              <p:nvPr/>
            </p:nvSpPr>
            <p:spPr>
              <a:xfrm>
                <a:off x="-2371559" y="5088412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C23FE75-E4FD-44BC-BFE8-CF4D8CAFB16F}"/>
              </a:ext>
            </a:extLst>
          </p:cNvPr>
          <p:cNvSpPr txBox="1"/>
          <p:nvPr/>
        </p:nvSpPr>
        <p:spPr>
          <a:xfrm>
            <a:off x="1919684" y="1032604"/>
            <a:ext cx="477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주문 번호     </a:t>
            </a:r>
            <a:r>
              <a:rPr lang="en-US" altLang="ko-KR" sz="1200" dirty="0">
                <a:solidFill>
                  <a:srgbClr val="FE06C9"/>
                </a:solidFill>
              </a:rPr>
              <a:t>1234QQ113545</a:t>
            </a:r>
            <a:r>
              <a:rPr lang="ko-KR" altLang="en-US" sz="1200" dirty="0">
                <a:solidFill>
                  <a:srgbClr val="FE06C9"/>
                </a:solidFill>
              </a:rP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7107A3-5B74-44C1-A553-AE93C51B2D89}"/>
              </a:ext>
            </a:extLst>
          </p:cNvPr>
          <p:cNvGrpSpPr/>
          <p:nvPr/>
        </p:nvGrpSpPr>
        <p:grpSpPr>
          <a:xfrm>
            <a:off x="8910238" y="1669766"/>
            <a:ext cx="1153927" cy="394284"/>
            <a:chOff x="10715663" y="3507515"/>
            <a:chExt cx="1356657" cy="394284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360AED-E7BD-42B7-8DBA-9CE6968087B3}"/>
                </a:ext>
              </a:extLst>
            </p:cNvPr>
            <p:cNvSpPr/>
            <p:nvPr/>
          </p:nvSpPr>
          <p:spPr>
            <a:xfrm>
              <a:off x="10762762" y="3507515"/>
              <a:ext cx="1309558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진행 상태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B35A3A3-96F1-46ED-9295-CE8610C8F12A}"/>
                </a:ext>
              </a:extLst>
            </p:cNvPr>
            <p:cNvSpPr/>
            <p:nvPr/>
          </p:nvSpPr>
          <p:spPr>
            <a:xfrm>
              <a:off x="10715663" y="3534715"/>
              <a:ext cx="1238005" cy="348786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33D1F8C-52A7-4D76-932C-65DFDBE33632}"/>
              </a:ext>
            </a:extLst>
          </p:cNvPr>
          <p:cNvGrpSpPr/>
          <p:nvPr/>
        </p:nvGrpSpPr>
        <p:grpSpPr>
          <a:xfrm>
            <a:off x="8930268" y="2579475"/>
            <a:ext cx="1153927" cy="394284"/>
            <a:chOff x="10715663" y="3507515"/>
            <a:chExt cx="1356657" cy="394284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D5293D8F-A0BB-4651-8794-FB8E2E002852}"/>
                </a:ext>
              </a:extLst>
            </p:cNvPr>
            <p:cNvSpPr/>
            <p:nvPr/>
          </p:nvSpPr>
          <p:spPr>
            <a:xfrm>
              <a:off x="10762762" y="3507515"/>
              <a:ext cx="1309558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진행 상태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294C433-391B-475B-B11E-2A990B8D0823}"/>
                </a:ext>
              </a:extLst>
            </p:cNvPr>
            <p:cNvSpPr/>
            <p:nvPr/>
          </p:nvSpPr>
          <p:spPr>
            <a:xfrm>
              <a:off x="10715663" y="3534715"/>
              <a:ext cx="1238005" cy="348786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582F0B5-6442-42E5-AE02-8900DB5DA00D}"/>
              </a:ext>
            </a:extLst>
          </p:cNvPr>
          <p:cNvSpPr/>
          <p:nvPr/>
        </p:nvSpPr>
        <p:spPr>
          <a:xfrm>
            <a:off x="5616781" y="5800064"/>
            <a:ext cx="884019" cy="334574"/>
          </a:xfrm>
          <a:prstGeom prst="roundRect">
            <a:avLst>
              <a:gd name="adj" fmla="val 32717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변경하기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DCCDD0E-4204-405B-82B4-909521CC863C}"/>
              </a:ext>
            </a:extLst>
          </p:cNvPr>
          <p:cNvCxnSpPr>
            <a:cxnSpLocks/>
          </p:cNvCxnSpPr>
          <p:nvPr/>
        </p:nvCxnSpPr>
        <p:spPr>
          <a:xfrm>
            <a:off x="1932543" y="5590278"/>
            <a:ext cx="8017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3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93167" y="11631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90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23684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23801" y="6004660"/>
            <a:ext cx="13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작성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94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8882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856368" y="1285709"/>
            <a:ext cx="8071216" cy="469462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476522" y="3342601"/>
            <a:ext cx="6689731" cy="201920"/>
          </a:xfrm>
          <a:prstGeom prst="roundRect">
            <a:avLst>
              <a:gd name="adj" fmla="val 8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및 안내사항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F102582-DB6B-43AC-B6D9-FCD4FE194863}"/>
              </a:ext>
            </a:extLst>
          </p:cNvPr>
          <p:cNvGrpSpPr/>
          <p:nvPr/>
        </p:nvGrpSpPr>
        <p:grpSpPr>
          <a:xfrm>
            <a:off x="2476522" y="3833632"/>
            <a:ext cx="6822165" cy="1490427"/>
            <a:chOff x="2463957" y="2305980"/>
            <a:chExt cx="6822165" cy="14904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4D1A113-0D79-4134-B4B9-CB6C8C97663C}"/>
                </a:ext>
              </a:extLst>
            </p:cNvPr>
            <p:cNvGrpSpPr/>
            <p:nvPr/>
          </p:nvGrpSpPr>
          <p:grpSpPr>
            <a:xfrm>
              <a:off x="2463957" y="2305980"/>
              <a:ext cx="1119552" cy="1490427"/>
              <a:chOff x="2579749" y="1169165"/>
              <a:chExt cx="1119552" cy="149042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5AF19125-7247-44C7-8DC0-69350438EE0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FFCFACC-45E8-485E-B01D-4C38808CA564}"/>
                </a:ext>
              </a:extLst>
            </p:cNvPr>
            <p:cNvGrpSpPr/>
            <p:nvPr/>
          </p:nvGrpSpPr>
          <p:grpSpPr>
            <a:xfrm>
              <a:off x="3888237" y="2305980"/>
              <a:ext cx="1119552" cy="1490427"/>
              <a:chOff x="2579749" y="1169165"/>
              <a:chExt cx="1119552" cy="1490427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1CF51EEF-C850-424D-8788-D27AE600D13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87518BC-62AB-47CD-9CCA-23E58A7309F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DFE388-B223-4BCD-9B15-4CE5C3F9797D}"/>
                </a:ext>
              </a:extLst>
            </p:cNvPr>
            <p:cNvGrpSpPr/>
            <p:nvPr/>
          </p:nvGrpSpPr>
          <p:grpSpPr>
            <a:xfrm>
              <a:off x="5310649" y="2305980"/>
              <a:ext cx="1119552" cy="1490427"/>
              <a:chOff x="2579749" y="1169165"/>
              <a:chExt cx="1119552" cy="149042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3CD12B7-D1C1-4711-9E84-2F80E98522EA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F01AA37-DDB0-402F-A6C6-958BF7ADB1BC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D9989AA-666F-4A86-95BC-BB85028BAB8C}"/>
                </a:ext>
              </a:extLst>
            </p:cNvPr>
            <p:cNvGrpSpPr/>
            <p:nvPr/>
          </p:nvGrpSpPr>
          <p:grpSpPr>
            <a:xfrm>
              <a:off x="8166570" y="2305980"/>
              <a:ext cx="1119552" cy="1490427"/>
              <a:chOff x="2579749" y="1169165"/>
              <a:chExt cx="1119552" cy="1490427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1BA654AF-90FF-4E91-8098-B36BE0CA1BCF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9370A86-D75D-42D5-86AF-74469795C7C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B92652E-32E5-4112-BA3E-2C1C12387C82}"/>
                </a:ext>
              </a:extLst>
            </p:cNvPr>
            <p:cNvGrpSpPr/>
            <p:nvPr/>
          </p:nvGrpSpPr>
          <p:grpSpPr>
            <a:xfrm>
              <a:off x="6741137" y="2305980"/>
              <a:ext cx="1119552" cy="1490427"/>
              <a:chOff x="2579749" y="1169165"/>
              <a:chExt cx="1119552" cy="1490427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DE4CCDB1-7374-4869-B212-B57DAF13D035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F894FF5-64F7-4711-A41A-780D600A9A5E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A1F1EF-7499-49D4-AD32-D46908433B33}"/>
              </a:ext>
            </a:extLst>
          </p:cNvPr>
          <p:cNvGrpSpPr/>
          <p:nvPr/>
        </p:nvGrpSpPr>
        <p:grpSpPr>
          <a:xfrm>
            <a:off x="2264416" y="1819388"/>
            <a:ext cx="7340258" cy="1234102"/>
            <a:chOff x="2155626" y="1937738"/>
            <a:chExt cx="7340258" cy="123410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F60BE1-B9B8-4776-A670-3AF32AD37F49}"/>
                </a:ext>
              </a:extLst>
            </p:cNvPr>
            <p:cNvSpPr/>
            <p:nvPr/>
          </p:nvSpPr>
          <p:spPr>
            <a:xfrm>
              <a:off x="2155626" y="1937738"/>
              <a:ext cx="7340258" cy="1234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공식 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굿즈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광고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1/2 액자 30">
              <a:extLst>
                <a:ext uri="{FF2B5EF4-FFF2-40B4-BE49-F238E27FC236}">
                  <a16:creationId xmlns:a16="http://schemas.microsoft.com/office/drawing/2014/main" id="{AC03CD2F-C0D1-42DC-BD67-534DAD483AB8}"/>
                </a:ext>
              </a:extLst>
            </p:cNvPr>
            <p:cNvSpPr/>
            <p:nvPr/>
          </p:nvSpPr>
          <p:spPr>
            <a:xfrm rot="8119599">
              <a:off x="9140596" y="2403652"/>
              <a:ext cx="245029" cy="247704"/>
            </a:xfrm>
            <a:prstGeom prst="halfFrame">
              <a:avLst>
                <a:gd name="adj1" fmla="val 21545"/>
                <a:gd name="adj2" fmla="val 1958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1/2 액자 31">
            <a:extLst>
              <a:ext uri="{FF2B5EF4-FFF2-40B4-BE49-F238E27FC236}">
                <a16:creationId xmlns:a16="http://schemas.microsoft.com/office/drawing/2014/main" id="{5349E176-7079-4ED3-A1F6-F51871CE715D}"/>
              </a:ext>
            </a:extLst>
          </p:cNvPr>
          <p:cNvSpPr/>
          <p:nvPr/>
        </p:nvSpPr>
        <p:spPr>
          <a:xfrm rot="18939301">
            <a:off x="2467166" y="2285303"/>
            <a:ext cx="245029" cy="247704"/>
          </a:xfrm>
          <a:prstGeom prst="halfFrame">
            <a:avLst>
              <a:gd name="adj1" fmla="val 21545"/>
              <a:gd name="adj2" fmla="val 1958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5837DE-B276-4B03-8802-6B293AB5D460}"/>
              </a:ext>
            </a:extLst>
          </p:cNvPr>
          <p:cNvSpPr/>
          <p:nvPr/>
        </p:nvSpPr>
        <p:spPr>
          <a:xfrm>
            <a:off x="9166100" y="651107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86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     </a:t>
              </a:r>
              <a:r>
                <a:rPr lang="ko-KR" altLang="en-US" sz="800" dirty="0"/>
                <a:t>제품 간단 설명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(3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만원 이상 구매 시 무료배송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748007" y="6318611"/>
            <a:ext cx="68166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수정  삭제  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195907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61906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4541FF-6A44-4F7A-B54B-B59D0AD7CAF6}"/>
              </a:ext>
            </a:extLst>
          </p:cNvPr>
          <p:cNvSpPr/>
          <p:nvPr/>
        </p:nvSpPr>
        <p:spPr>
          <a:xfrm>
            <a:off x="6876961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장바구니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바로 구매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283EE-7756-454D-B65A-380B2E0EBCD8}"/>
              </a:ext>
            </a:extLst>
          </p:cNvPr>
          <p:cNvSpPr txBox="1"/>
          <p:nvPr/>
        </p:nvSpPr>
        <p:spPr>
          <a:xfrm>
            <a:off x="1837936" y="631861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</p:spTree>
    <p:extLst>
      <p:ext uri="{BB962C8B-B14F-4D97-AF65-F5344CB8AC3E}">
        <p14:creationId xmlns:p14="http://schemas.microsoft.com/office/powerpoint/2010/main" val="3016364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1809547" y="1124927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제품명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제품명을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제품 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5AE40-DA98-4E7B-8B5E-D2B2F9E01779}"/>
              </a:ext>
            </a:extLst>
          </p:cNvPr>
          <p:cNvSpPr txBox="1"/>
          <p:nvPr/>
        </p:nvSpPr>
        <p:spPr>
          <a:xfrm>
            <a:off x="10203949" y="226242"/>
            <a:ext cx="216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</a:t>
            </a:r>
            <a:endParaRPr lang="en-US" altLang="ko-KR" sz="2000" dirty="0"/>
          </a:p>
          <a:p>
            <a:pPr algn="ctr"/>
            <a:r>
              <a:rPr lang="ko-KR" altLang="en-US" sz="2000" dirty="0"/>
              <a:t>게시글 작성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F6BDAD6-4F43-45FD-99DF-D55A8EB59725}"/>
              </a:ext>
            </a:extLst>
          </p:cNvPr>
          <p:cNvGrpSpPr/>
          <p:nvPr/>
        </p:nvGrpSpPr>
        <p:grpSpPr>
          <a:xfrm>
            <a:off x="6803809" y="1118590"/>
            <a:ext cx="3400140" cy="397288"/>
            <a:chOff x="1689301" y="773030"/>
            <a:chExt cx="3400140" cy="39728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BFD33A-2275-4829-8F40-00BFEC64B6CE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제품설명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8C515BB-591D-49A1-AC5D-8536E337581B}"/>
                </a:ext>
              </a:extLst>
            </p:cNvPr>
            <p:cNvGrpSpPr/>
            <p:nvPr/>
          </p:nvGrpSpPr>
          <p:grpSpPr>
            <a:xfrm>
              <a:off x="1803398" y="964019"/>
              <a:ext cx="3286043" cy="206299"/>
              <a:chOff x="1837919" y="1055805"/>
              <a:chExt cx="3286043" cy="206299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BFE48DE-5550-4F59-AA9F-62C20F257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4474"/>
                <a:ext cx="3286042" cy="763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3BB5DE-EB12-4817-B455-7820913E3601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50695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제품설명을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8E799D-420C-43EF-A8C5-656E04FEBF05}"/>
              </a:ext>
            </a:extLst>
          </p:cNvPr>
          <p:cNvSpPr/>
          <p:nvPr/>
        </p:nvSpPr>
        <p:spPr>
          <a:xfrm>
            <a:off x="4982771" y="2170647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59045-9B2D-49A5-9C7A-C9CB1A2748E4}"/>
              </a:ext>
            </a:extLst>
          </p:cNvPr>
          <p:cNvSpPr txBox="1"/>
          <p:nvPr/>
        </p:nvSpPr>
        <p:spPr>
          <a:xfrm>
            <a:off x="3169689" y="2229289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제품명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A95F35E-D55C-43B0-9C16-EF5F6AF07293}"/>
              </a:ext>
            </a:extLst>
          </p:cNvPr>
          <p:cNvSpPr/>
          <p:nvPr/>
        </p:nvSpPr>
        <p:spPr>
          <a:xfrm>
            <a:off x="4985889" y="2658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CEF2C2-9F90-4941-87B2-825E72FFC7A0}"/>
              </a:ext>
            </a:extLst>
          </p:cNvPr>
          <p:cNvSpPr txBox="1"/>
          <p:nvPr/>
        </p:nvSpPr>
        <p:spPr>
          <a:xfrm>
            <a:off x="3169689" y="2717247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가격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DEBD5ED-9191-4BD5-A34D-8D5EF65FF1F0}"/>
              </a:ext>
            </a:extLst>
          </p:cNvPr>
          <p:cNvSpPr/>
          <p:nvPr/>
        </p:nvSpPr>
        <p:spPr>
          <a:xfrm>
            <a:off x="4982771" y="31576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114A97-5109-4888-B890-8E136AD0629A}"/>
              </a:ext>
            </a:extLst>
          </p:cNvPr>
          <p:cNvSpPr txBox="1"/>
          <p:nvPr/>
        </p:nvSpPr>
        <p:spPr>
          <a:xfrm>
            <a:off x="3169689" y="3216306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EC7EAB5-F764-4732-9396-C2E203F98833}"/>
              </a:ext>
            </a:extLst>
          </p:cNvPr>
          <p:cNvSpPr/>
          <p:nvPr/>
        </p:nvSpPr>
        <p:spPr>
          <a:xfrm>
            <a:off x="4985889" y="3645622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첨부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F66D11-1A9A-471C-B831-8233166D3831}"/>
              </a:ext>
            </a:extLst>
          </p:cNvPr>
          <p:cNvSpPr txBox="1"/>
          <p:nvPr/>
        </p:nvSpPr>
        <p:spPr>
          <a:xfrm>
            <a:off x="3169689" y="3704264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사진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C12843-631B-48C7-A180-A93034844B5D}"/>
              </a:ext>
            </a:extLst>
          </p:cNvPr>
          <p:cNvSpPr txBox="1"/>
          <p:nvPr/>
        </p:nvSpPr>
        <p:spPr>
          <a:xfrm>
            <a:off x="3169689" y="4203323"/>
            <a:ext cx="12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상세 설명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DF781DD-98D9-4BAA-AED2-C6E74253EBDD}"/>
              </a:ext>
            </a:extLst>
          </p:cNvPr>
          <p:cNvSpPr/>
          <p:nvPr/>
        </p:nvSpPr>
        <p:spPr>
          <a:xfrm>
            <a:off x="4982771" y="4659811"/>
            <a:ext cx="2913063" cy="937860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19969-FAB0-4D2A-9C61-3AE33EAEDCCC}"/>
              </a:ext>
            </a:extLst>
          </p:cNvPr>
          <p:cNvSpPr txBox="1"/>
          <p:nvPr/>
        </p:nvSpPr>
        <p:spPr>
          <a:xfrm>
            <a:off x="3169689" y="4718453"/>
            <a:ext cx="141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상세 </a:t>
            </a:r>
            <a:r>
              <a:rPr lang="ko-KR" altLang="en-US" sz="1200" dirty="0" err="1"/>
              <a:t>설명글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085530-6970-47FC-B6D9-A9FB0887B766}"/>
              </a:ext>
            </a:extLst>
          </p:cNvPr>
          <p:cNvSpPr/>
          <p:nvPr/>
        </p:nvSpPr>
        <p:spPr>
          <a:xfrm>
            <a:off x="4982770" y="412813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첨부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3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100184"/>
            <a:ext cx="9505949" cy="4792772"/>
            <a:chOff x="1199969" y="1100184"/>
            <a:chExt cx="9505949" cy="479277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100184"/>
              <a:ext cx="9505949" cy="4792772"/>
              <a:chOff x="1171394" y="1743183"/>
              <a:chExt cx="9505949" cy="479277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1743183"/>
                <a:ext cx="9505949" cy="4792772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3417022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9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광고명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      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 날짜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3166189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8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				        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3558355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7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				        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357368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319177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397945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2774023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21717" y="56493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게시 광고 목록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631242" y="6438637"/>
            <a:ext cx="724157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광고 추가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63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광고명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 게시 날짜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10663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7F2E1F2-C53F-4D94-9E63-E51AADD3B508}"/>
              </a:ext>
            </a:extLst>
          </p:cNvPr>
          <p:cNvGrpSpPr/>
          <p:nvPr/>
        </p:nvGrpSpPr>
        <p:grpSpPr>
          <a:xfrm>
            <a:off x="1409656" y="460674"/>
            <a:ext cx="9372687" cy="6206826"/>
            <a:chOff x="1504950" y="705479"/>
            <a:chExt cx="9372687" cy="537337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CBD102E-513B-4E1E-9931-CAEE0730D814}"/>
                </a:ext>
              </a:extLst>
            </p:cNvPr>
            <p:cNvSpPr/>
            <p:nvPr/>
          </p:nvSpPr>
          <p:spPr>
            <a:xfrm>
              <a:off x="1504950" y="705479"/>
              <a:ext cx="9372687" cy="537337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0E9BE0-ED4E-4608-A199-00048D35C1F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951BEE-5B25-4261-BE41-5F53E5DBE9C8}"/>
              </a:ext>
            </a:extLst>
          </p:cNvPr>
          <p:cNvGrpSpPr/>
          <p:nvPr/>
        </p:nvGrpSpPr>
        <p:grpSpPr>
          <a:xfrm>
            <a:off x="1809547" y="1124927"/>
            <a:ext cx="4629756" cy="397287"/>
            <a:chOff x="1689301" y="773030"/>
            <a:chExt cx="4629756" cy="3972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81767C-C2C1-421A-A093-51048BCF32DF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FE06C9"/>
                  </a:solidFill>
                </a:rPr>
                <a:t>광고명</a:t>
              </a:r>
              <a:endParaRPr lang="ko-KR" altLang="en-US" sz="1000" dirty="0">
                <a:solidFill>
                  <a:srgbClr val="FE06C9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C99DBB-24B8-4966-8532-AC88A29DF029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A876B6D-46C1-468E-A6A6-4C4A7997D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0B21E1-C41F-4DA4-8D2B-477C94231EDF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광고명을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A3F9EA-0152-43AF-BDF5-CE7038CA7AD3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 추가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E773D3-94FC-4BB6-BDFC-3F7D4B03009B}"/>
              </a:ext>
            </a:extLst>
          </p:cNvPr>
          <p:cNvGrpSpPr/>
          <p:nvPr/>
        </p:nvGrpSpPr>
        <p:grpSpPr>
          <a:xfrm>
            <a:off x="6803809" y="1118590"/>
            <a:ext cx="2806916" cy="402646"/>
            <a:chOff x="1689301" y="773030"/>
            <a:chExt cx="2806916" cy="4026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7E55EB-1854-478E-A927-A25E473520C1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게재 기간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DE4226-A2CE-49A0-BBED-3A543358F410}"/>
                </a:ext>
              </a:extLst>
            </p:cNvPr>
            <p:cNvGrpSpPr/>
            <p:nvPr/>
          </p:nvGrpSpPr>
          <p:grpSpPr>
            <a:xfrm>
              <a:off x="1803399" y="975621"/>
              <a:ext cx="2692818" cy="200055"/>
              <a:chOff x="1837920" y="1067407"/>
              <a:chExt cx="2692818" cy="20005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0981C54-8E5A-4152-9B86-A36BC91B6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4"/>
                <a:ext cx="2692818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F219D-C4A7-4C81-835E-850E15A3AD65}"/>
                  </a:ext>
                </a:extLst>
              </p:cNvPr>
              <p:cNvSpPr txBox="1"/>
              <p:nvPr/>
            </p:nvSpPr>
            <p:spPr>
              <a:xfrm>
                <a:off x="1946274" y="1067407"/>
                <a:ext cx="7243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날짜 선택 탭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3797B12-BCF9-4FE5-93A5-50F29E8B20A1}"/>
              </a:ext>
            </a:extLst>
          </p:cNvPr>
          <p:cNvSpPr txBox="1"/>
          <p:nvPr/>
        </p:nvSpPr>
        <p:spPr>
          <a:xfrm>
            <a:off x="8778050" y="1314364"/>
            <a:ext cx="724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날짜 선택 탭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F7203-F634-4178-AF53-E32A3EC7B4FE}"/>
              </a:ext>
            </a:extLst>
          </p:cNvPr>
          <p:cNvSpPr txBox="1"/>
          <p:nvPr/>
        </p:nvSpPr>
        <p:spPr>
          <a:xfrm>
            <a:off x="8146840" y="1304705"/>
            <a:ext cx="234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147AA-F921-406F-AF13-B0AD4725148A}"/>
              </a:ext>
            </a:extLst>
          </p:cNvPr>
          <p:cNvSpPr txBox="1"/>
          <p:nvPr/>
        </p:nvSpPr>
        <p:spPr>
          <a:xfrm>
            <a:off x="10023866" y="460674"/>
            <a:ext cx="216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추가 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78DD5D-83B0-487D-9F23-4B6651A01823}"/>
              </a:ext>
            </a:extLst>
          </p:cNvPr>
          <p:cNvCxnSpPr/>
          <p:nvPr/>
        </p:nvCxnSpPr>
        <p:spPr>
          <a:xfrm>
            <a:off x="1771650" y="620977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4C1766D-57A5-4BBE-9F13-61FE75C90D96}"/>
              </a:ext>
            </a:extLst>
          </p:cNvPr>
          <p:cNvSpPr/>
          <p:nvPr/>
        </p:nvSpPr>
        <p:spPr>
          <a:xfrm>
            <a:off x="9838881" y="632468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9BCD86-CE6F-4036-9D9A-29DE515468BB}"/>
              </a:ext>
            </a:extLst>
          </p:cNvPr>
          <p:cNvSpPr/>
          <p:nvPr/>
        </p:nvSpPr>
        <p:spPr>
          <a:xfrm>
            <a:off x="1762124" y="2148249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0D9A2-7DC0-497C-A948-97AD8BBCC249}"/>
              </a:ext>
            </a:extLst>
          </p:cNvPr>
          <p:cNvSpPr txBox="1"/>
          <p:nvPr/>
        </p:nvSpPr>
        <p:spPr>
          <a:xfrm>
            <a:off x="1749424" y="1849538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FD57F7-3723-4C97-B5F5-97F0D3A0784C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CD2FBA-3793-4F7D-B590-48E69143D98D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BA775F-FD9A-48A8-8F37-17E6D2E3F711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84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</p:spTree>
    <p:extLst>
      <p:ext uri="{BB962C8B-B14F-4D97-AF65-F5344CB8AC3E}">
        <p14:creationId xmlns:p14="http://schemas.microsoft.com/office/powerpoint/2010/main" val="4976212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상세정보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100465" y="43719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339947" y="27369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597757" y="33295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339946" y="32468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041058" y="37057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555984" y="18335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644891" y="27958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383963" y="16462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644894" y="17091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383963" y="22157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641773" y="22498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041058" y="21359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041058" y="26703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042234" y="32409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83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회원정보 수정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13527" y="286177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29204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507898" y="1395377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3793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39013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3376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38546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3768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4211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3738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4325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프로필 이미지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507358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8072977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삭제하기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56EC862-9C66-4E94-92E3-B79868C5B1CF}"/>
              </a:ext>
            </a:extLst>
          </p:cNvPr>
          <p:cNvSpPr/>
          <p:nvPr/>
        </p:nvSpPr>
        <p:spPr>
          <a:xfrm>
            <a:off x="2242788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39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2389450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블랙리스트 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8937524" y="6432648"/>
            <a:ext cx="351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블랙리스트 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</p:spTree>
    <p:extLst>
      <p:ext uri="{BB962C8B-B14F-4D97-AF65-F5344CB8AC3E}">
        <p14:creationId xmlns:p14="http://schemas.microsoft.com/office/powerpoint/2010/main" val="316598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669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회원가입 완료 </a:t>
            </a:r>
            <a:r>
              <a:rPr lang="ko-KR" altLang="en-US" sz="2000" dirty="0"/>
              <a:t>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35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회원가입이 완료되었습니다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메인으로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  </a:t>
            </a:r>
            <a:r>
              <a:rPr lang="en-US" altLang="ko-KR" sz="1200" dirty="0">
                <a:solidFill>
                  <a:srgbClr val="FE06C9"/>
                </a:solidFill>
              </a:rPr>
              <a:t>:  qwer1234</a:t>
            </a:r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닉네임  </a:t>
            </a:r>
            <a:r>
              <a:rPr lang="en-US" altLang="ko-KR" sz="1200" dirty="0">
                <a:solidFill>
                  <a:srgbClr val="FE06C9"/>
                </a:solidFill>
              </a:rPr>
              <a:t>:  </a:t>
            </a:r>
            <a:r>
              <a:rPr lang="ko-KR" altLang="en-US" sz="1200" dirty="0">
                <a:solidFill>
                  <a:srgbClr val="FE06C9"/>
                </a:solidFill>
              </a:rPr>
              <a:t>둘리</a:t>
            </a:r>
            <a:r>
              <a:rPr lang="en-US" altLang="ko-KR" sz="1200" dirty="0">
                <a:solidFill>
                  <a:schemeClr val="bg1"/>
                </a:solidFill>
              </a:rPr>
              <a:t>8888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1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6D8CA0-E052-4569-A29A-4DBCC7B820BC}"/>
              </a:ext>
            </a:extLst>
          </p:cNvPr>
          <p:cNvGrpSpPr/>
          <p:nvPr/>
        </p:nvGrpSpPr>
        <p:grpSpPr>
          <a:xfrm>
            <a:off x="3000240" y="588207"/>
            <a:ext cx="6676570" cy="3908291"/>
            <a:chOff x="2943679" y="988313"/>
            <a:chExt cx="6676570" cy="39082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25AE59E-A4C3-47E2-928C-94602DC8D83A}"/>
                </a:ext>
              </a:extLst>
            </p:cNvPr>
            <p:cNvGrpSpPr/>
            <p:nvPr/>
          </p:nvGrpSpPr>
          <p:grpSpPr>
            <a:xfrm>
              <a:off x="2943679" y="988313"/>
              <a:ext cx="6676570" cy="3908291"/>
              <a:chOff x="3280229" y="264413"/>
              <a:chExt cx="6676570" cy="390829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280229" y="264413"/>
                <a:ext cx="6676570" cy="3908291"/>
                <a:chOff x="6742270" y="4369201"/>
                <a:chExt cx="3249271" cy="894744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9474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3652EA7-2C6B-4938-98CC-7C9D36C2FF8D}"/>
                  </a:ext>
                </a:extLst>
              </p:cNvPr>
              <p:cNvGrpSpPr/>
              <p:nvPr/>
            </p:nvGrpSpPr>
            <p:grpSpPr>
              <a:xfrm>
                <a:off x="4055221" y="1118180"/>
                <a:ext cx="4729263" cy="394284"/>
                <a:chOff x="3805538" y="945929"/>
                <a:chExt cx="4729263" cy="394284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7D5F5FDE-F43C-486D-877E-43FD08803707}"/>
                    </a:ext>
                  </a:extLst>
                </p:cNvPr>
                <p:cNvSpPr/>
                <p:nvPr/>
              </p:nvSpPr>
              <p:spPr>
                <a:xfrm>
                  <a:off x="5621738" y="945929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BD42B-B2C4-47FC-B020-CDE7D135B4EE}"/>
                    </a:ext>
                  </a:extLst>
                </p:cNvPr>
                <p:cNvSpPr txBox="1"/>
                <p:nvPr/>
              </p:nvSpPr>
              <p:spPr>
                <a:xfrm>
                  <a:off x="3805538" y="1004571"/>
                  <a:ext cx="7029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이름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4055221" y="1777952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이메일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2F6A495-1231-4849-9D87-6D702369E2C6}"/>
                  </a:ext>
                </a:extLst>
              </p:cNvPr>
              <p:cNvGrpSpPr/>
              <p:nvPr/>
            </p:nvGrpSpPr>
            <p:grpSpPr>
              <a:xfrm>
                <a:off x="4055221" y="2340618"/>
                <a:ext cx="4729263" cy="394284"/>
                <a:chOff x="3684689" y="964790"/>
                <a:chExt cx="4729263" cy="394284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C7D5647F-6CE7-4BBD-9DD3-EA37353A5137}"/>
                    </a:ext>
                  </a:extLst>
                </p:cNvPr>
                <p:cNvSpPr/>
                <p:nvPr/>
              </p:nvSpPr>
              <p:spPr>
                <a:xfrm>
                  <a:off x="5500889" y="964790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97E40C-F7CF-40CC-8D4F-E9A32A8BD6C0}"/>
                    </a:ext>
                  </a:extLst>
                </p:cNvPr>
                <p:cNvSpPr txBox="1"/>
                <p:nvPr/>
              </p:nvSpPr>
              <p:spPr>
                <a:xfrm>
                  <a:off x="3684689" y="1023432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인증번호</a:t>
                  </a:r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871421" y="1726355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4AC5018-0207-401B-AB17-D5B084834C1F}"/>
                </a:ext>
              </a:extLst>
            </p:cNvPr>
            <p:cNvSpPr/>
            <p:nvPr/>
          </p:nvSpPr>
          <p:spPr>
            <a:xfrm>
              <a:off x="7125621" y="2451062"/>
              <a:ext cx="1319194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760DF-0932-43D4-82F4-32D3118430C6}"/>
                </a:ext>
              </a:extLst>
            </p:cNvPr>
            <p:cNvSpPr txBox="1"/>
            <p:nvPr/>
          </p:nvSpPr>
          <p:spPr>
            <a:xfrm>
              <a:off x="6820794" y="2484537"/>
              <a:ext cx="378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@</a:t>
              </a:r>
              <a:endParaRPr lang="ko-KR" altLang="en-US" sz="1200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349450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17514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</a:t>
            </a:r>
            <a:endParaRPr lang="en-US" altLang="ko-KR" sz="1200" dirty="0">
              <a:solidFill>
                <a:srgbClr val="FE06C9"/>
              </a:solidFill>
            </a:endParaRP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80203DB-9C9C-4849-A7A7-E70643227F56}"/>
              </a:ext>
            </a:extLst>
          </p:cNvPr>
          <p:cNvSpPr/>
          <p:nvPr/>
        </p:nvSpPr>
        <p:spPr>
          <a:xfrm>
            <a:off x="7222071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비밀번호 찾기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2756</Words>
  <Application>Microsoft Office PowerPoint</Application>
  <PresentationFormat>와이드스크린</PresentationFormat>
  <Paragraphs>1466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0" baseType="lpstr">
      <vt:lpstr>Upheaval TT (BRK)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189</cp:revision>
  <dcterms:created xsi:type="dcterms:W3CDTF">2024-07-09T05:03:37Z</dcterms:created>
  <dcterms:modified xsi:type="dcterms:W3CDTF">2024-07-16T00:47:09Z</dcterms:modified>
</cp:coreProperties>
</file>