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7" r:id="rId2"/>
    <p:sldId id="338" r:id="rId3"/>
    <p:sldId id="263" r:id="rId4"/>
    <p:sldId id="264" r:id="rId5"/>
    <p:sldId id="265" r:id="rId6"/>
    <p:sldId id="266" r:id="rId7"/>
    <p:sldId id="344" r:id="rId8"/>
    <p:sldId id="355" r:id="rId9"/>
    <p:sldId id="354" r:id="rId10"/>
    <p:sldId id="267" r:id="rId11"/>
    <p:sldId id="270" r:id="rId12"/>
    <p:sldId id="318" r:id="rId13"/>
    <p:sldId id="271" r:id="rId14"/>
    <p:sldId id="274" r:id="rId15"/>
    <p:sldId id="283" r:id="rId16"/>
    <p:sldId id="272" r:id="rId17"/>
    <p:sldId id="273" r:id="rId18"/>
    <p:sldId id="281" r:id="rId19"/>
    <p:sldId id="275" r:id="rId20"/>
    <p:sldId id="304" r:id="rId21"/>
    <p:sldId id="356" r:id="rId22"/>
    <p:sldId id="339" r:id="rId23"/>
    <p:sldId id="340" r:id="rId24"/>
    <p:sldId id="341" r:id="rId25"/>
    <p:sldId id="342" r:id="rId26"/>
    <p:sldId id="277" r:id="rId27"/>
    <p:sldId id="278" r:id="rId28"/>
    <p:sldId id="279" r:id="rId29"/>
    <p:sldId id="280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2" r:id="rId38"/>
    <p:sldId id="290" r:id="rId39"/>
    <p:sldId id="293" r:id="rId40"/>
    <p:sldId id="297" r:id="rId41"/>
    <p:sldId id="327" r:id="rId42"/>
    <p:sldId id="294" r:id="rId43"/>
    <p:sldId id="296" r:id="rId44"/>
    <p:sldId id="298" r:id="rId45"/>
    <p:sldId id="299" r:id="rId46"/>
    <p:sldId id="321" r:id="rId47"/>
    <p:sldId id="343" r:id="rId48"/>
    <p:sldId id="320" r:id="rId49"/>
    <p:sldId id="300" r:id="rId50"/>
    <p:sldId id="301" r:id="rId51"/>
    <p:sldId id="302" r:id="rId52"/>
    <p:sldId id="315" r:id="rId53"/>
    <p:sldId id="316" r:id="rId54"/>
    <p:sldId id="317" r:id="rId55"/>
    <p:sldId id="309" r:id="rId56"/>
    <p:sldId id="305" r:id="rId57"/>
    <p:sldId id="306" r:id="rId58"/>
    <p:sldId id="333" r:id="rId59"/>
    <p:sldId id="332" r:id="rId60"/>
    <p:sldId id="307" r:id="rId61"/>
    <p:sldId id="308" r:id="rId62"/>
    <p:sldId id="310" r:id="rId63"/>
    <p:sldId id="345" r:id="rId64"/>
    <p:sldId id="346" r:id="rId65"/>
    <p:sldId id="353" r:id="rId66"/>
    <p:sldId id="347" r:id="rId67"/>
    <p:sldId id="348" r:id="rId68"/>
    <p:sldId id="351" r:id="rId69"/>
    <p:sldId id="349" r:id="rId70"/>
    <p:sldId id="350" r:id="rId71"/>
    <p:sldId id="352" r:id="rId72"/>
    <p:sldId id="323" r:id="rId73"/>
    <p:sldId id="324" r:id="rId74"/>
    <p:sldId id="322" r:id="rId75"/>
    <p:sldId id="325" r:id="rId76"/>
    <p:sldId id="326" r:id="rId77"/>
    <p:sldId id="328" r:id="rId78"/>
    <p:sldId id="329" r:id="rId79"/>
    <p:sldId id="334" r:id="rId80"/>
    <p:sldId id="336" r:id="rId81"/>
  </p:sldIdLst>
  <p:sldSz cx="12192000" cy="6858000"/>
  <p:notesSz cx="6858000" cy="9144000"/>
  <p:embeddedFontLst>
    <p:embeddedFont>
      <p:font typeface="Upheaval TT (BRK)" pitchFamily="2" charset="-127"/>
      <p:regular r:id="rId82"/>
    </p:embeddedFont>
    <p:embeddedFont>
      <p:font typeface="맑은 고딕" panose="020B0503020000020004" pitchFamily="50" charset="-127"/>
      <p:regular r:id="rId83"/>
      <p:bold r:id="rId8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1" autoAdjust="0"/>
    <p:restoredTop sz="94660"/>
  </p:normalViewPr>
  <p:slideViewPr>
    <p:cSldViewPr snapToGrid="0">
      <p:cViewPr>
        <p:scale>
          <a:sx n="75" d="100"/>
          <a:sy n="75" d="100"/>
        </p:scale>
        <p:origin x="21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7C062E-8FFF-4902-F586-755160CE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6189"/>
            <a:ext cx="12192000" cy="100432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9853518" y="3178688"/>
            <a:ext cx="806053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1016256" y="3515642"/>
              <a:ext cx="578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951369" y="3820413"/>
              <a:ext cx="643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88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513A1B-741F-4362-B538-E1DBEA16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669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회원가입 완료 </a:t>
            </a:r>
            <a:r>
              <a:rPr lang="ko-KR" altLang="en-US" sz="2000" dirty="0"/>
              <a:t>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35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회원가입이 완료되었습니다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메인으로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  </a:t>
            </a:r>
            <a:r>
              <a:rPr lang="en-US" altLang="ko-KR" sz="1200" dirty="0">
                <a:solidFill>
                  <a:srgbClr val="FE06C9"/>
                </a:solidFill>
              </a:rPr>
              <a:t>:  qwer1234</a:t>
            </a:r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닉네임  </a:t>
            </a:r>
            <a:r>
              <a:rPr lang="en-US" altLang="ko-KR" sz="1200" dirty="0">
                <a:solidFill>
                  <a:srgbClr val="FE06C9"/>
                </a:solidFill>
              </a:rPr>
              <a:t>:  </a:t>
            </a:r>
            <a:r>
              <a:rPr lang="ko-KR" altLang="en-US" sz="1200" dirty="0">
                <a:solidFill>
                  <a:srgbClr val="FE06C9"/>
                </a:solidFill>
              </a:rPr>
              <a:t>둘리</a:t>
            </a:r>
            <a:r>
              <a:rPr lang="en-US" altLang="ko-KR" sz="1200" dirty="0">
                <a:solidFill>
                  <a:schemeClr val="bg1"/>
                </a:solidFill>
              </a:rPr>
              <a:t>8888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1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D8CA0-E052-4569-A29A-4DBCC7B820BC}"/>
              </a:ext>
            </a:extLst>
          </p:cNvPr>
          <p:cNvGrpSpPr/>
          <p:nvPr/>
        </p:nvGrpSpPr>
        <p:grpSpPr>
          <a:xfrm>
            <a:off x="3000240" y="588207"/>
            <a:ext cx="6676570" cy="3908291"/>
            <a:chOff x="2943679" y="988313"/>
            <a:chExt cx="6676570" cy="39082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25AE59E-A4C3-47E2-928C-94602DC8D83A}"/>
                </a:ext>
              </a:extLst>
            </p:cNvPr>
            <p:cNvGrpSpPr/>
            <p:nvPr/>
          </p:nvGrpSpPr>
          <p:grpSpPr>
            <a:xfrm>
              <a:off x="2943679" y="988313"/>
              <a:ext cx="6676570" cy="3908291"/>
              <a:chOff x="3280229" y="264413"/>
              <a:chExt cx="6676570" cy="390829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280229" y="264413"/>
                <a:ext cx="6676570" cy="3908291"/>
                <a:chOff x="6742270" y="4369201"/>
                <a:chExt cx="3249271" cy="894744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9474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3652EA7-2C6B-4938-98CC-7C9D36C2FF8D}"/>
                  </a:ext>
                </a:extLst>
              </p:cNvPr>
              <p:cNvGrpSpPr/>
              <p:nvPr/>
            </p:nvGrpSpPr>
            <p:grpSpPr>
              <a:xfrm>
                <a:off x="4055221" y="1118180"/>
                <a:ext cx="4729263" cy="394284"/>
                <a:chOff x="3805538" y="945929"/>
                <a:chExt cx="4729263" cy="39428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D5F5FDE-F43C-486D-877E-43FD08803707}"/>
                    </a:ext>
                  </a:extLst>
                </p:cNvPr>
                <p:cNvSpPr/>
                <p:nvPr/>
              </p:nvSpPr>
              <p:spPr>
                <a:xfrm>
                  <a:off x="5621738" y="945929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BD42B-B2C4-47FC-B020-CDE7D135B4EE}"/>
                    </a:ext>
                  </a:extLst>
                </p:cNvPr>
                <p:cNvSpPr txBox="1"/>
                <p:nvPr/>
              </p:nvSpPr>
              <p:spPr>
                <a:xfrm>
                  <a:off x="3805538" y="1004571"/>
                  <a:ext cx="7029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이름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4055221" y="1777952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F6A495-1231-4849-9D87-6D702369E2C6}"/>
                  </a:ext>
                </a:extLst>
              </p:cNvPr>
              <p:cNvGrpSpPr/>
              <p:nvPr/>
            </p:nvGrpSpPr>
            <p:grpSpPr>
              <a:xfrm>
                <a:off x="4055221" y="2340618"/>
                <a:ext cx="4729263" cy="394284"/>
                <a:chOff x="3684689" y="964790"/>
                <a:chExt cx="4729263" cy="3942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7D5647F-6CE7-4BBD-9DD3-EA37353A5137}"/>
                    </a:ext>
                  </a:extLst>
                </p:cNvPr>
                <p:cNvSpPr/>
                <p:nvPr/>
              </p:nvSpPr>
              <p:spPr>
                <a:xfrm>
                  <a:off x="5500889" y="964790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97E40C-F7CF-40CC-8D4F-E9A32A8BD6C0}"/>
                    </a:ext>
                  </a:extLst>
                </p:cNvPr>
                <p:cNvSpPr txBox="1"/>
                <p:nvPr/>
              </p:nvSpPr>
              <p:spPr>
                <a:xfrm>
                  <a:off x="3684689" y="1023432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인증번호</a:t>
                  </a: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871421" y="1726355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4AC5018-0207-401B-AB17-D5B084834C1F}"/>
                </a:ext>
              </a:extLst>
            </p:cNvPr>
            <p:cNvSpPr/>
            <p:nvPr/>
          </p:nvSpPr>
          <p:spPr>
            <a:xfrm>
              <a:off x="7125621" y="2451062"/>
              <a:ext cx="1319194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760DF-0932-43D4-82F4-32D3118430C6}"/>
                </a:ext>
              </a:extLst>
            </p:cNvPr>
            <p:cNvSpPr txBox="1"/>
            <p:nvPr/>
          </p:nvSpPr>
          <p:spPr>
            <a:xfrm>
              <a:off x="6820794" y="2484537"/>
              <a:ext cx="378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349450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17514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</a:t>
            </a:r>
            <a:endParaRPr lang="en-US" altLang="ko-KR" sz="1200" dirty="0">
              <a:solidFill>
                <a:srgbClr val="FE06C9"/>
              </a:solidFill>
            </a:endParaRP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0203DB-9C9C-4849-A7A7-E70643227F56}"/>
              </a:ext>
            </a:extLst>
          </p:cNvPr>
          <p:cNvSpPr/>
          <p:nvPr/>
        </p:nvSpPr>
        <p:spPr>
          <a:xfrm>
            <a:off x="7222071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등록된 회원 정보를 찾을 수 없습니다</a:t>
            </a:r>
            <a:r>
              <a:rPr lang="en-US" altLang="ko-KR" sz="1200" dirty="0">
                <a:solidFill>
                  <a:srgbClr val="FE06C9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인스타 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6742270" y="4369201"/>
            <a:chExt cx="3249271" cy="111700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1117006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7F8E-9FE7-46B0-8752-EF741C98BECF}"/>
              </a:ext>
            </a:extLst>
          </p:cNvPr>
          <p:cNvSpPr txBox="1"/>
          <p:nvPr/>
        </p:nvSpPr>
        <p:spPr>
          <a:xfrm>
            <a:off x="3693902" y="320305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F3240B-49FC-4B60-8DC7-93210A416FEB}"/>
              </a:ext>
            </a:extLst>
          </p:cNvPr>
          <p:cNvSpPr/>
          <p:nvPr/>
        </p:nvSpPr>
        <p:spPr>
          <a:xfrm>
            <a:off x="5510102" y="3151460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E4881F-A41A-42F8-9F72-3522AD88131F}"/>
              </a:ext>
            </a:extLst>
          </p:cNvPr>
          <p:cNvSpPr/>
          <p:nvPr/>
        </p:nvSpPr>
        <p:spPr>
          <a:xfrm>
            <a:off x="7100852" y="3152267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E07F6-B49B-4B2F-9067-726743B6D80A}"/>
              </a:ext>
            </a:extLst>
          </p:cNvPr>
          <p:cNvSpPr txBox="1"/>
          <p:nvPr/>
        </p:nvSpPr>
        <p:spPr>
          <a:xfrm>
            <a:off x="6796025" y="3185742"/>
            <a:ext cx="37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글 작성 </a:t>
            </a:r>
            <a:r>
              <a:rPr lang="en-US" altLang="ko-KR" sz="2000" dirty="0"/>
              <a:t>(</a:t>
            </a:r>
            <a:r>
              <a:rPr lang="ko-KR" altLang="en-US" sz="2000" dirty="0"/>
              <a:t>공통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0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921751" y="1922942"/>
            <a:ext cx="8071216" cy="402043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D1A113-0D79-4134-B4B9-CB6C8C97663C}"/>
              </a:ext>
            </a:extLst>
          </p:cNvPr>
          <p:cNvGrpSpPr/>
          <p:nvPr/>
        </p:nvGrpSpPr>
        <p:grpSpPr>
          <a:xfrm>
            <a:off x="2650269" y="3326335"/>
            <a:ext cx="1619861" cy="1849334"/>
            <a:chOff x="2785774" y="2148712"/>
            <a:chExt cx="1619861" cy="184933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19125-7247-44C7-8DC0-69350438EE06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96E513-3688-4CC0-9E6E-72FCD5942CC9}"/>
                </a:ext>
              </a:extLst>
            </p:cNvPr>
            <p:cNvSpPr/>
            <p:nvPr/>
          </p:nvSpPr>
          <p:spPr>
            <a:xfrm>
              <a:off x="2785774" y="3186312"/>
              <a:ext cx="1619861" cy="81173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4.5(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569647" y="2284963"/>
            <a:ext cx="6689731" cy="707006"/>
          </a:xfrm>
          <a:prstGeom prst="roundRect">
            <a:avLst>
              <a:gd name="adj" fmla="val 827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세부 카테고리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285915" y="65190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57637" y="65190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3E1A8B14-99D3-4798-87F0-4C0563AE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A20BFFD-9DA6-4858-A4FE-EC4494237FD3}"/>
              </a:ext>
            </a:extLst>
          </p:cNvPr>
          <p:cNvGrpSpPr/>
          <p:nvPr/>
        </p:nvGrpSpPr>
        <p:grpSpPr>
          <a:xfrm>
            <a:off x="2091422" y="1546501"/>
            <a:ext cx="5171525" cy="250305"/>
            <a:chOff x="924474" y="1296196"/>
            <a:chExt cx="517152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924474" y="1296196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아트워크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온라인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레슨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장소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7BFF3B0-7BCF-49A0-AE5A-0EA1D78BA99A}"/>
                </a:ext>
              </a:extLst>
            </p:cNvPr>
            <p:cNvSpPr/>
            <p:nvPr/>
          </p:nvSpPr>
          <p:spPr>
            <a:xfrm>
              <a:off x="5505146" y="1298732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 예매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95389-10D4-469C-B6B8-3D114B492E6B}"/>
              </a:ext>
            </a:extLst>
          </p:cNvPr>
          <p:cNvGrpSpPr/>
          <p:nvPr/>
        </p:nvGrpSpPr>
        <p:grpSpPr>
          <a:xfrm>
            <a:off x="5170963" y="3326335"/>
            <a:ext cx="1619861" cy="1788635"/>
            <a:chOff x="2785774" y="2148712"/>
            <a:chExt cx="1619861" cy="1788635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33FE1B-45C6-46AA-A474-F48E6AD22FD0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76F6881-A943-441B-980C-E2E635A81157}"/>
                </a:ext>
              </a:extLst>
            </p:cNvPr>
            <p:cNvSpPr/>
            <p:nvPr/>
          </p:nvSpPr>
          <p:spPr>
            <a:xfrm>
              <a:off x="2785774" y="3230342"/>
              <a:ext cx="1619861" cy="707005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2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700" b="1" dirty="0">
                  <a:solidFill>
                    <a:srgbClr val="FE06C9"/>
                  </a:solidFill>
                </a:rPr>
                <a:t>20,000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D02F6-B08C-421A-B18F-BE0A94D45619}"/>
              </a:ext>
            </a:extLst>
          </p:cNvPr>
          <p:cNvGrpSpPr/>
          <p:nvPr/>
        </p:nvGrpSpPr>
        <p:grpSpPr>
          <a:xfrm>
            <a:off x="7639517" y="3326335"/>
            <a:ext cx="1619861" cy="1796969"/>
            <a:chOff x="2785774" y="2148712"/>
            <a:chExt cx="1619861" cy="179696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0347568-001F-4C37-B1D3-784D70088748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062D5AA-DFED-4929-BF91-1B75996E0430}"/>
                </a:ext>
              </a:extLst>
            </p:cNvPr>
            <p:cNvSpPr/>
            <p:nvPr/>
          </p:nvSpPr>
          <p:spPr>
            <a:xfrm>
              <a:off x="2785774" y="3238677"/>
              <a:ext cx="1619861" cy="70700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1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 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AE77F3-CE19-991A-9E3E-C6D9B130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900"/>
            <a:ext cx="12192000" cy="100432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9931383" y="2310448"/>
            <a:ext cx="809412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0951370" y="3515642"/>
              <a:ext cx="6435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로그아웃</a:t>
              </a:r>
              <a:endParaRPr lang="ko-KR" altLang="en-US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871596" y="3823173"/>
              <a:ext cx="8060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마이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53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5.0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한 줄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448801" y="6100892"/>
            <a:ext cx="1101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  <a:r>
              <a:rPr lang="en-US" altLang="ko-KR" sz="800" dirty="0"/>
              <a:t>|</a:t>
            </a:r>
            <a:r>
              <a:rPr lang="ko-KR" altLang="en-US" sz="800" dirty="0"/>
              <a:t>  문의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5667620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</p:spTree>
    <p:extLst>
      <p:ext uri="{BB962C8B-B14F-4D97-AF65-F5344CB8AC3E}">
        <p14:creationId xmlns:p14="http://schemas.microsoft.com/office/powerpoint/2010/main" val="332675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DC6D2D6-503A-46CC-8CAC-A99D2832956B}"/>
              </a:ext>
            </a:extLst>
          </p:cNvPr>
          <p:cNvSpPr/>
          <p:nvPr/>
        </p:nvSpPr>
        <p:spPr>
          <a:xfrm>
            <a:off x="1409656" y="85637"/>
            <a:ext cx="9372687" cy="6666247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89524" y="5199784"/>
            <a:ext cx="263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ko-KR" altLang="en-US" sz="2000" dirty="0"/>
              <a:t>리뷰</a:t>
            </a:r>
            <a:r>
              <a:rPr lang="en-US" altLang="ko-KR" sz="2000" dirty="0"/>
              <a:t>, </a:t>
            </a:r>
            <a:r>
              <a:rPr lang="ko-KR" altLang="en-US" sz="2000" dirty="0"/>
              <a:t>문의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75BBD-62C3-44C6-AEC9-8D1F321256E6}"/>
              </a:ext>
            </a:extLst>
          </p:cNvPr>
          <p:cNvSpPr txBox="1"/>
          <p:nvPr/>
        </p:nvSpPr>
        <p:spPr>
          <a:xfrm>
            <a:off x="9438662" y="309780"/>
            <a:ext cx="1101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  <a:r>
              <a:rPr lang="en-US" altLang="ko-KR" sz="800" dirty="0"/>
              <a:t>|</a:t>
            </a:r>
            <a:r>
              <a:rPr lang="ko-KR" altLang="en-US" sz="800" dirty="0"/>
              <a:t>  문의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CA617B-3ABB-467A-957D-A2B68D8B0C3E}"/>
              </a:ext>
            </a:extLst>
          </p:cNvPr>
          <p:cNvCxnSpPr/>
          <p:nvPr/>
        </p:nvCxnSpPr>
        <p:spPr>
          <a:xfrm>
            <a:off x="1770833" y="527499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9AF660-9F35-4A71-99B4-8089F6D8F579}"/>
              </a:ext>
            </a:extLst>
          </p:cNvPr>
          <p:cNvSpPr txBox="1"/>
          <p:nvPr/>
        </p:nvSpPr>
        <p:spPr>
          <a:xfrm>
            <a:off x="1867586" y="300649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5887A8C-43C9-4D1C-B6DF-C751F95F0970}"/>
              </a:ext>
            </a:extLst>
          </p:cNvPr>
          <p:cNvGrpSpPr/>
          <p:nvPr/>
        </p:nvGrpSpPr>
        <p:grpSpPr>
          <a:xfrm>
            <a:off x="1747100" y="627442"/>
            <a:ext cx="8696166" cy="2840644"/>
            <a:chOff x="1770833" y="737303"/>
            <a:chExt cx="8696166" cy="284064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BAC64A-3E8D-417C-BC03-03435229C256}"/>
                </a:ext>
              </a:extLst>
            </p:cNvPr>
            <p:cNvGrpSpPr/>
            <p:nvPr/>
          </p:nvGrpSpPr>
          <p:grpSpPr>
            <a:xfrm>
              <a:off x="1770833" y="737303"/>
              <a:ext cx="8696166" cy="2840644"/>
              <a:chOff x="1751740" y="1424002"/>
              <a:chExt cx="8696166" cy="284064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B3C511-FAB1-4478-B26E-84601E656FA5}"/>
                  </a:ext>
                </a:extLst>
              </p:cNvPr>
              <p:cNvSpPr txBox="1"/>
              <p:nvPr/>
            </p:nvSpPr>
            <p:spPr>
              <a:xfrm>
                <a:off x="1751740" y="1424002"/>
                <a:ext cx="1782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FE06C9"/>
                    </a:solidFill>
                  </a:rPr>
                  <a:t>★</a:t>
                </a:r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5.0 </a:t>
                </a:r>
                <a:r>
                  <a:rPr lang="ko-KR" altLang="en-US" sz="1300" dirty="0"/>
                  <a:t>리뷰</a:t>
                </a:r>
                <a:r>
                  <a:rPr lang="ko-KR" altLang="en-US" sz="1500" dirty="0"/>
                  <a:t> </a:t>
                </a:r>
                <a:r>
                  <a:rPr lang="en-US" altLang="ko-KR" sz="900" dirty="0"/>
                  <a:t>3</a:t>
                </a:r>
                <a:r>
                  <a:rPr lang="ko-KR" altLang="en-US" sz="900" dirty="0"/>
                  <a:t>개</a:t>
                </a:r>
                <a:r>
                  <a:rPr lang="ko-KR" altLang="en-US" sz="1000" dirty="0"/>
                  <a:t> </a:t>
                </a:r>
                <a:endParaRPr lang="en-US" altLang="ko-KR" sz="1000" dirty="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D0DFC7D-6008-4DFC-88AE-EAB5911AA4BF}"/>
                  </a:ext>
                </a:extLst>
              </p:cNvPr>
              <p:cNvSpPr/>
              <p:nvPr/>
            </p:nvSpPr>
            <p:spPr>
              <a:xfrm>
                <a:off x="3669836" y="3556760"/>
                <a:ext cx="4663724" cy="707886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D7A0CE-9A81-49E5-90C0-BAFF0D24470A}"/>
                  </a:ext>
                </a:extLst>
              </p:cNvPr>
              <p:cNvSpPr txBox="1"/>
              <p:nvPr/>
            </p:nvSpPr>
            <p:spPr>
              <a:xfrm>
                <a:off x="1811601" y="3623507"/>
                <a:ext cx="1782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FE06C9"/>
                    </a:solidFill>
                  </a:rPr>
                  <a:t>★ ★ ★ </a:t>
                </a:r>
                <a:r>
                  <a:rPr lang="ko-KR" altLang="en-US" sz="1400" dirty="0">
                    <a:solidFill>
                      <a:schemeClr val="bg2">
                        <a:lumMod val="90000"/>
                      </a:schemeClr>
                    </a:solidFill>
                  </a:rPr>
                  <a:t>★ ★</a:t>
                </a:r>
                <a:r>
                  <a:rPr lang="ko-KR" altLang="en-US" sz="1400" dirty="0">
                    <a:solidFill>
                      <a:srgbClr val="FE06C9"/>
                    </a:solidFill>
                  </a:rPr>
                  <a:t> </a:t>
                </a:r>
                <a:endParaRPr lang="en-US" altLang="ko-KR" sz="1400" dirty="0">
                  <a:solidFill>
                    <a:srgbClr val="FE06C9"/>
                  </a:solidFill>
                </a:endParaRPr>
              </a:p>
              <a:p>
                <a:pPr algn="ctr"/>
                <a:r>
                  <a:rPr lang="ko-KR" altLang="en-US" sz="1400" dirty="0"/>
                  <a:t>리뷰 작성 </a:t>
                </a:r>
                <a:endParaRPr lang="en-US" altLang="ko-KR" sz="1400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7B206B5-9D75-4D2F-8826-B45416C111B8}"/>
                  </a:ext>
                </a:extLst>
              </p:cNvPr>
              <p:cNvSpPr/>
              <p:nvPr/>
            </p:nvSpPr>
            <p:spPr>
              <a:xfrm>
                <a:off x="8485959" y="3556760"/>
                <a:ext cx="666589" cy="707882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작성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982201B2-9ACC-4C51-8E2D-BC32B6CD9A86}"/>
                  </a:ext>
                </a:extLst>
              </p:cNvPr>
              <p:cNvCxnSpPr/>
              <p:nvPr/>
            </p:nvCxnSpPr>
            <p:spPr>
              <a:xfrm>
                <a:off x="1789681" y="34061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416AE09-CDCA-4046-B796-716B62B88B51}"/>
                  </a:ext>
                </a:extLst>
              </p:cNvPr>
              <p:cNvCxnSpPr/>
              <p:nvPr/>
            </p:nvCxnSpPr>
            <p:spPr>
              <a:xfrm>
                <a:off x="1799206" y="26060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B2A0A1-89FD-4B06-AD7C-254885BB43EF}"/>
                  </a:ext>
                </a:extLst>
              </p:cNvPr>
              <p:cNvSpPr txBox="1"/>
              <p:nvPr/>
            </p:nvSpPr>
            <p:spPr>
              <a:xfrm>
                <a:off x="1951719" y="2643670"/>
                <a:ext cx="29679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@(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11) </a:t>
                </a:r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22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)</a:t>
                </a:r>
                <a:r>
                  <a:rPr lang="ko-KR" altLang="en-US" sz="9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 dirty="0"/>
                  <a:t>답글 내용</a:t>
                </a:r>
                <a:r>
                  <a:rPr lang="en-US" altLang="ko-KR" sz="1600" dirty="0"/>
                  <a:t>	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4F5E0-FBC2-49C5-A2E1-564A57DF3F3E}"/>
                  </a:ext>
                </a:extLst>
              </p:cNvPr>
              <p:cNvSpPr txBox="1"/>
              <p:nvPr/>
            </p:nvSpPr>
            <p:spPr>
              <a:xfrm>
                <a:off x="1775551" y="1784749"/>
                <a:ext cx="23106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</a:t>
                </a:r>
                <a:r>
                  <a:rPr lang="ko-KR" altLang="en-US" sz="1200" dirty="0">
                    <a:solidFill>
                      <a:srgbClr val="FE06C9"/>
                    </a:solidFill>
                  </a:rPr>
                  <a:t>★ ★ ★ ★ ★ </a:t>
                </a:r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11</a:t>
                </a:r>
                <a:r>
                  <a:rPr lang="ko-KR" altLang="en-US" sz="12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 dirty="0"/>
                  <a:t>리뷰 내용</a:t>
                </a:r>
                <a:r>
                  <a:rPr lang="en-US" altLang="ko-KR" sz="1600" dirty="0"/>
                  <a:t>	</a:t>
                </a: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955614-C41F-45C4-B04F-614D364F1473}"/>
                </a:ext>
              </a:extLst>
            </p:cNvPr>
            <p:cNvCxnSpPr/>
            <p:nvPr/>
          </p:nvCxnSpPr>
          <p:spPr>
            <a:xfrm>
              <a:off x="1794644" y="1060468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A533B5-014F-405B-8F09-8631103CF7F7}"/>
              </a:ext>
            </a:extLst>
          </p:cNvPr>
          <p:cNvGrpSpPr/>
          <p:nvPr/>
        </p:nvGrpSpPr>
        <p:grpSpPr>
          <a:xfrm>
            <a:off x="1794566" y="3719580"/>
            <a:ext cx="8696166" cy="2840644"/>
            <a:chOff x="1770833" y="737303"/>
            <a:chExt cx="8696166" cy="2840644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81A7889-FAD6-4773-BE30-69E193DAF9B8}"/>
                </a:ext>
              </a:extLst>
            </p:cNvPr>
            <p:cNvGrpSpPr/>
            <p:nvPr/>
          </p:nvGrpSpPr>
          <p:grpSpPr>
            <a:xfrm>
              <a:off x="1770833" y="737303"/>
              <a:ext cx="8696166" cy="2840644"/>
              <a:chOff x="1751740" y="1424002"/>
              <a:chExt cx="8696166" cy="284064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B57D5A-8EC2-44EB-B721-4F99625E0DBC}"/>
                  </a:ext>
                </a:extLst>
              </p:cNvPr>
              <p:cNvSpPr txBox="1"/>
              <p:nvPr/>
            </p:nvSpPr>
            <p:spPr>
              <a:xfrm>
                <a:off x="1751740" y="1424002"/>
                <a:ext cx="1782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/>
                  <a:t>문의</a:t>
                </a:r>
                <a:r>
                  <a:rPr lang="ko-KR" altLang="en-US" sz="1500" dirty="0"/>
                  <a:t> </a:t>
                </a:r>
                <a:r>
                  <a:rPr lang="en-US" altLang="ko-KR" sz="900" dirty="0"/>
                  <a:t>1</a:t>
                </a:r>
                <a:r>
                  <a:rPr lang="ko-KR" altLang="en-US" sz="900" dirty="0"/>
                  <a:t>개</a:t>
                </a:r>
                <a:r>
                  <a:rPr lang="ko-KR" altLang="en-US" sz="1000" dirty="0"/>
                  <a:t> </a:t>
                </a:r>
                <a:endParaRPr lang="en-US" altLang="ko-KR" sz="1000" dirty="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6F81F69-0630-4240-B99D-CFE17309637B}"/>
                  </a:ext>
                </a:extLst>
              </p:cNvPr>
              <p:cNvSpPr/>
              <p:nvPr/>
            </p:nvSpPr>
            <p:spPr>
              <a:xfrm>
                <a:off x="3669836" y="3556760"/>
                <a:ext cx="4663724" cy="707886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9ED5EC-E133-4D0B-895B-BCD8D0A78A2A}"/>
                  </a:ext>
                </a:extLst>
              </p:cNvPr>
              <p:cNvSpPr txBox="1"/>
              <p:nvPr/>
            </p:nvSpPr>
            <p:spPr>
              <a:xfrm>
                <a:off x="1775551" y="3707288"/>
                <a:ext cx="1782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문의 작성 </a:t>
                </a:r>
                <a:endParaRPr lang="en-US" altLang="ko-KR" sz="1400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55A24D75-FA3D-404C-9BAD-0FD6E20001DC}"/>
                  </a:ext>
                </a:extLst>
              </p:cNvPr>
              <p:cNvSpPr/>
              <p:nvPr/>
            </p:nvSpPr>
            <p:spPr>
              <a:xfrm>
                <a:off x="8485959" y="3556760"/>
                <a:ext cx="666589" cy="707882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작성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4B69E0A-469E-4667-BB20-7FA3E0AA0772}"/>
                  </a:ext>
                </a:extLst>
              </p:cNvPr>
              <p:cNvCxnSpPr/>
              <p:nvPr/>
            </p:nvCxnSpPr>
            <p:spPr>
              <a:xfrm>
                <a:off x="1789681" y="34061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AD8DEB1-3B1B-4450-9D3B-E13E43CA0EEC}"/>
                  </a:ext>
                </a:extLst>
              </p:cNvPr>
              <p:cNvCxnSpPr/>
              <p:nvPr/>
            </p:nvCxnSpPr>
            <p:spPr>
              <a:xfrm>
                <a:off x="1799206" y="26060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E62BB1-31C1-480C-A532-A31508208AB3}"/>
                  </a:ext>
                </a:extLst>
              </p:cNvPr>
              <p:cNvSpPr txBox="1"/>
              <p:nvPr/>
            </p:nvSpPr>
            <p:spPr>
              <a:xfrm>
                <a:off x="1951719" y="2643670"/>
                <a:ext cx="29679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@(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11) </a:t>
                </a:r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22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)</a:t>
                </a:r>
                <a:r>
                  <a:rPr lang="ko-KR" altLang="en-US" sz="9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 dirty="0"/>
                  <a:t>답글 내용</a:t>
                </a:r>
                <a:r>
                  <a:rPr lang="en-US" altLang="ko-KR" sz="1600" dirty="0"/>
                  <a:t>	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6F72F7-DDE7-4AE6-82C7-5B0BD1F8653E}"/>
                  </a:ext>
                </a:extLst>
              </p:cNvPr>
              <p:cNvSpPr txBox="1"/>
              <p:nvPr/>
            </p:nvSpPr>
            <p:spPr>
              <a:xfrm>
                <a:off x="1775551" y="1784749"/>
                <a:ext cx="23106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11</a:t>
                </a:r>
                <a:r>
                  <a:rPr lang="ko-KR" altLang="en-US" sz="12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/>
                  <a:t>비밀글입니다</a:t>
                </a:r>
                <a:r>
                  <a:rPr lang="en-US" altLang="ko-KR" sz="1000" dirty="0"/>
                  <a:t>.</a:t>
                </a:r>
                <a:r>
                  <a:rPr lang="en-US" altLang="ko-KR" sz="1600" dirty="0"/>
                  <a:t>	</a:t>
                </a: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E88D3AD-2BA7-4B2C-A8DA-C49450D97C68}"/>
                </a:ext>
              </a:extLst>
            </p:cNvPr>
            <p:cNvCxnSpPr/>
            <p:nvPr/>
          </p:nvCxnSpPr>
          <p:spPr>
            <a:xfrm>
              <a:off x="1794644" y="1060468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B0061-6A4A-4718-BB52-260E389631E0}"/>
              </a:ext>
            </a:extLst>
          </p:cNvPr>
          <p:cNvCxnSpPr/>
          <p:nvPr/>
        </p:nvCxnSpPr>
        <p:spPr>
          <a:xfrm>
            <a:off x="1806961" y="3699498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7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126853" y="1249442"/>
            <a:ext cx="1245870" cy="247650"/>
            <a:chOff x="2091422" y="1784954"/>
            <a:chExt cx="1245870" cy="24765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인터뷰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013A0EF-2BB8-44E9-9196-0536A558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013A0EF-2BB8-44E9-9196-0536A558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42975-7546-48E0-882E-ABF31B53D65E}"/>
              </a:ext>
            </a:extLst>
          </p:cNvPr>
          <p:cNvGrpSpPr/>
          <p:nvPr/>
        </p:nvGrpSpPr>
        <p:grpSpPr>
          <a:xfrm>
            <a:off x="2126853" y="1242390"/>
            <a:ext cx="1900887" cy="254702"/>
            <a:chOff x="2126853" y="1242390"/>
            <a:chExt cx="1900887" cy="25470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38CE48-BD1D-48CA-B527-7335178778A4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진행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이벤트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E867444-4C07-4B54-B387-15F23A9F5765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126853" y="1249442"/>
              <a:chExt cx="1245870" cy="2476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2126853" y="1249442"/>
                <a:ext cx="1245870" cy="247650"/>
                <a:chOff x="2091422" y="1784954"/>
                <a:chExt cx="1245870" cy="24765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CB55D-4469-4914-9C53-F96988DBE56C}"/>
                  </a:ext>
                </a:extLst>
              </p:cNvPr>
              <p:cNvSpPr txBox="1"/>
              <p:nvPr/>
            </p:nvSpPr>
            <p:spPr>
              <a:xfrm>
                <a:off x="2804649" y="1273877"/>
                <a:ext cx="568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/>
                  <a:t>컨테스트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507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DB5E9-5C82-461A-9EC0-E57C321EDD21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35C245-9CD8-4E05-8523-6E297EBE9FFE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F9801C-D62B-4764-8A6C-B0F3E722B3C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7CA128-36AD-4FA3-B21A-45201B868FCE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550907-932F-4518-88EC-BFA08F0ACEA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C1F421-4CC8-4790-9C8E-C881DE39CA72}"/>
              </a:ext>
            </a:extLst>
          </p:cNvPr>
          <p:cNvGrpSpPr/>
          <p:nvPr/>
        </p:nvGrpSpPr>
        <p:grpSpPr>
          <a:xfrm>
            <a:off x="1415470" y="1484274"/>
            <a:ext cx="5181355" cy="250305"/>
            <a:chOff x="710620" y="1150847"/>
            <a:chExt cx="518135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710620" y="1150847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일반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인증</a:t>
                </a: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후기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질문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인기글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홍보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79232E7-6154-44DE-BB8C-F1A707063DC9}"/>
                </a:ext>
              </a:extLst>
            </p:cNvPr>
            <p:cNvSpPr/>
            <p:nvPr/>
          </p:nvSpPr>
          <p:spPr>
            <a:xfrm>
              <a:off x="5301122" y="115084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E0F24F3-B8FC-5F35-2C53-B7D0BBB0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43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948694-937D-4284-B1C7-D87270FBEC82}"/>
              </a:ext>
            </a:extLst>
          </p:cNvPr>
          <p:cNvSpPr txBox="1"/>
          <p:nvPr/>
        </p:nvSpPr>
        <p:spPr>
          <a:xfrm>
            <a:off x="9714690" y="5917891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49" y="6276083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5678"/>
            <a:ext cx="5830989" cy="254148"/>
            <a:chOff x="0" y="1397194"/>
            <a:chExt cx="5830989" cy="2541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44E1712-B762-48C8-9BFC-D93C47ACDEC8}"/>
                </a:ext>
              </a:extLst>
            </p:cNvPr>
            <p:cNvGrpSpPr/>
            <p:nvPr/>
          </p:nvGrpSpPr>
          <p:grpSpPr>
            <a:xfrm>
              <a:off x="0" y="1397194"/>
              <a:ext cx="5175972" cy="254148"/>
              <a:chOff x="935748" y="1284349"/>
              <a:chExt cx="5175972" cy="2541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935748" y="1288192"/>
                <a:ext cx="4520955" cy="250305"/>
                <a:chOff x="2091422" y="1784954"/>
                <a:chExt cx="4520955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발라드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랩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힙합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R&amp;B/Soul</a:t>
                  </a: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댄스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931907CB-3803-44B6-A919-37468C2C9F9E}"/>
                    </a:ext>
                  </a:extLst>
                </p:cNvPr>
                <p:cNvSpPr/>
                <p:nvPr/>
              </p:nvSpPr>
              <p:spPr>
                <a:xfrm>
                  <a:off x="5366507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5FE233C-AC11-42EC-B1E4-48641AD0EBD3}"/>
                    </a:ext>
                  </a:extLst>
                </p:cNvPr>
                <p:cNvSpPr/>
                <p:nvPr/>
              </p:nvSpPr>
              <p:spPr>
                <a:xfrm>
                  <a:off x="6021524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록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메탈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A11087A-F97F-4837-A5C3-8C38FF10FA5A}"/>
                  </a:ext>
                </a:extLst>
              </p:cNvPr>
              <p:cNvSpPr/>
              <p:nvPr/>
            </p:nvSpPr>
            <p:spPr>
              <a:xfrm>
                <a:off x="5520867" y="128434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pop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5240136" y="1402301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B81763C-8275-4906-870A-6D2B531D6530}"/>
              </a:ext>
            </a:extLst>
          </p:cNvPr>
          <p:cNvSpPr/>
          <p:nvPr/>
        </p:nvSpPr>
        <p:spPr>
          <a:xfrm>
            <a:off x="3855245" y="3969803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63B2D71-B730-4E7C-9EC0-496E74B67170}"/>
              </a:ext>
            </a:extLst>
          </p:cNvPr>
          <p:cNvSpPr/>
          <p:nvPr/>
        </p:nvSpPr>
        <p:spPr>
          <a:xfrm>
            <a:off x="3623715" y="4751109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287795A-84F4-00F2-DFA6-AA9AC6FA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436"/>
            <a:ext cx="12192000" cy="10043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21C7A1-B73D-46BA-8A33-7DB274A091CA}"/>
              </a:ext>
            </a:extLst>
          </p:cNvPr>
          <p:cNvSpPr txBox="1"/>
          <p:nvPr/>
        </p:nvSpPr>
        <p:spPr>
          <a:xfrm>
            <a:off x="9842189" y="589295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</p:spTree>
    <p:extLst>
      <p:ext uri="{BB962C8B-B14F-4D97-AF65-F5344CB8AC3E}">
        <p14:creationId xmlns:p14="http://schemas.microsoft.com/office/powerpoint/2010/main" val="1567024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40B71-ED33-294A-6577-D35CE3A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5"/>
            <a:ext cx="12192000" cy="10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2217" y="63798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7E27FA-12BD-43D3-A116-C1DD8D43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7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259819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비밀글입니다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2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비밀글입니다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60145" y="5883856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운영 참여 게시글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C2D122-8AC4-4611-A4EC-3B36F470DA94}"/>
              </a:ext>
            </a:extLst>
          </p:cNvPr>
          <p:cNvGrpSpPr/>
          <p:nvPr/>
        </p:nvGrpSpPr>
        <p:grpSpPr>
          <a:xfrm>
            <a:off x="1534688" y="1488257"/>
            <a:ext cx="4515362" cy="251569"/>
            <a:chOff x="1534688" y="1488257"/>
            <a:chExt cx="4515362" cy="25156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78A515-4310-4AE3-9F88-B389F3B13EDD}"/>
                </a:ext>
              </a:extLst>
            </p:cNvPr>
            <p:cNvGrpSpPr/>
            <p:nvPr/>
          </p:nvGrpSpPr>
          <p:grpSpPr>
            <a:xfrm>
              <a:off x="1534688" y="1489521"/>
              <a:ext cx="3865938" cy="250305"/>
              <a:chOff x="0" y="1401037"/>
              <a:chExt cx="3865938" cy="25030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0" y="1401037"/>
                <a:ext cx="3210921" cy="250305"/>
                <a:chOff x="2091422" y="1784954"/>
                <a:chExt cx="3210921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문의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신고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인증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D11DD58-62FC-4071-88B6-829B5457354C}"/>
                  </a:ext>
                </a:extLst>
              </p:cNvPr>
              <p:cNvSpPr/>
              <p:nvPr/>
            </p:nvSpPr>
            <p:spPr>
              <a:xfrm>
                <a:off x="3275085" y="1401037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마켓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D9173E0-BFB9-410F-9786-75CC989A481C}"/>
                </a:ext>
              </a:extLst>
            </p:cNvPr>
            <p:cNvSpPr/>
            <p:nvPr/>
          </p:nvSpPr>
          <p:spPr>
            <a:xfrm>
              <a:off x="5459197" y="148825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E8A997DF-306B-4383-8014-46B409AE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1645440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받은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받은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2902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41562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686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보관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B8D7FD-7BFC-4966-B04C-9C8A5C6BFDE0}"/>
              </a:ext>
            </a:extLst>
          </p:cNvPr>
          <p:cNvSpPr/>
          <p:nvPr/>
        </p:nvSpPr>
        <p:spPr>
          <a:xfrm>
            <a:off x="3145888" y="5009003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보낸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받은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13014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684956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</p:spTree>
    <p:extLst>
      <p:ext uri="{BB962C8B-B14F-4D97-AF65-F5344CB8AC3E}">
        <p14:creationId xmlns:p14="http://schemas.microsoft.com/office/powerpoint/2010/main" val="3959056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보관함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461347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9220E-BCCF-4D68-AEED-D64868169705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9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56F15-39B5-B705-0CB8-5DE4B4DFA175}"/>
              </a:ext>
            </a:extLst>
          </p:cNvPr>
          <p:cNvGrpSpPr/>
          <p:nvPr/>
        </p:nvGrpSpPr>
        <p:grpSpPr>
          <a:xfrm>
            <a:off x="707389" y="1397961"/>
            <a:ext cx="8593629" cy="2501431"/>
            <a:chOff x="1701959" y="1518034"/>
            <a:chExt cx="8992639" cy="250143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7B9F291-F706-43DD-8F43-78FE20EE1029}"/>
                </a:ext>
              </a:extLst>
            </p:cNvPr>
            <p:cNvGrpSpPr/>
            <p:nvPr/>
          </p:nvGrpSpPr>
          <p:grpSpPr>
            <a:xfrm>
              <a:off x="1701959" y="1518034"/>
              <a:ext cx="4277178" cy="2483288"/>
              <a:chOff x="6742270" y="4369201"/>
              <a:chExt cx="3162300" cy="143724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3724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미리보기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218BDB78-D7F2-4E97-8CCB-BBA9D2C3EEB8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인기 게시글                                                                   </a:t>
                </a:r>
                <a:r>
                  <a:rPr lang="en-US" altLang="ko-KR" sz="1000" dirty="0"/>
                  <a:t>+</a:t>
                </a:r>
                <a:endParaRPr lang="ko-KR" altLang="en-US" sz="10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4C0689-5BD3-442C-9D8B-A6B131994F2B}"/>
                </a:ext>
              </a:extLst>
            </p:cNvPr>
            <p:cNvGrpSpPr/>
            <p:nvPr/>
          </p:nvGrpSpPr>
          <p:grpSpPr>
            <a:xfrm>
              <a:off x="6417420" y="1536177"/>
              <a:ext cx="4277178" cy="2483288"/>
              <a:chOff x="6742270" y="4369201"/>
              <a:chExt cx="3162300" cy="143724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3724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미리보기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사각형: 둥근 위쪽 모서리 37">
                <a:extLst>
                  <a:ext uri="{FF2B5EF4-FFF2-40B4-BE49-F238E27FC236}">
                    <a16:creationId xmlns:a16="http://schemas.microsoft.com/office/drawing/2014/main" id="{8307FFEF-A58A-4AC0-BBFA-17DF48E293AB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작업실                                                                          </a:t>
                </a:r>
                <a:r>
                  <a:rPr lang="en-US" altLang="ko-KR" sz="1000" dirty="0"/>
                  <a:t>+</a:t>
                </a:r>
                <a:endParaRPr lang="ko-KR" altLang="en-US" sz="1000" dirty="0"/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D70937-C666-4630-BDBC-576C40EECEC2}"/>
              </a:ext>
            </a:extLst>
          </p:cNvPr>
          <p:cNvSpPr/>
          <p:nvPr/>
        </p:nvSpPr>
        <p:spPr>
          <a:xfrm>
            <a:off x="707389" y="4742464"/>
            <a:ext cx="8593629" cy="1195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인기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아티클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쪽지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쪽지쓰기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2632904" y="2670957"/>
            <a:ext cx="206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받는 분 아이디  </a:t>
            </a:r>
            <a:r>
              <a:rPr lang="en-US" altLang="ko-KR" sz="1000" b="1" dirty="0"/>
              <a:t>:  </a:t>
            </a:r>
            <a:r>
              <a:rPr lang="en-US" altLang="ko-KR" sz="1000" b="1" dirty="0">
                <a:solidFill>
                  <a:srgbClr val="FE06C9"/>
                </a:solidFill>
              </a:rPr>
              <a:t>qqq000</a:t>
            </a:r>
            <a:r>
              <a:rPr lang="ko-KR" altLang="en-US" sz="1000" b="1" dirty="0">
                <a:solidFill>
                  <a:srgbClr val="FE06C9"/>
                </a:solidFill>
              </a:rPr>
              <a:t>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8591550" y="5011505"/>
            <a:ext cx="53274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보내기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4426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665923" y="3522140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0D456-B0C0-4CD2-8D3E-F938525A6B4B}"/>
              </a:ext>
            </a:extLst>
          </p:cNvPr>
          <p:cNvSpPr txBox="1"/>
          <p:nvPr/>
        </p:nvSpPr>
        <p:spPr>
          <a:xfrm>
            <a:off x="2632904" y="3097895"/>
            <a:ext cx="9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쪽지 제목</a:t>
            </a:r>
          </a:p>
        </p:txBody>
      </p:sp>
    </p:spTree>
    <p:extLst>
      <p:ext uri="{BB962C8B-B14F-4D97-AF65-F5344CB8AC3E}">
        <p14:creationId xmlns:p14="http://schemas.microsoft.com/office/powerpoint/2010/main" val="1152134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343025" y="8382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243521" y="45370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483003" y="29020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740813" y="34946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483002" y="34119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184114" y="38708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699040" y="19986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787947" y="29609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527019" y="18113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787950" y="18742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527019" y="23808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784829" y="2414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184114" y="23010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184114" y="28354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185290" y="34060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50FABA-9AEC-4B86-B474-26BF924F207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243DFE-0B3A-49BD-A9A6-A75B544A74E5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ADC3E9-02CE-42C4-989A-55CE81CB24D6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00E9B29-AAF2-4E08-B63D-8F04F039A5CF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26" name="사각형: 둥근 모서리 25">
                    <a:extLst>
                      <a:ext uri="{FF2B5EF4-FFF2-40B4-BE49-F238E27FC236}">
                        <a16:creationId xmlns:a16="http://schemas.microsoft.com/office/drawing/2014/main" id="{E905AB48-5ADD-411D-8D82-B45112E2F759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49416404-3B56-4DEB-9B78-35804B29434A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EC901987-BE36-41B7-A75F-169B27B1920B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921E8DB-4507-40C7-8298-BDAA5539920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39E3DF2-8DCA-4D8B-A330-BDBA677E5CA0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8ED6E57-D1B5-40E6-853E-8F7E71EAD504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73F8A4B-9C00-42F5-BA03-24C9C4FD1673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3056105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26227" y="333167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33903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8492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A95E9-ED17-47F7-B70C-DA9345BCDFBA}"/>
              </a:ext>
            </a:extLst>
          </p:cNvPr>
          <p:cNvSpPr/>
          <p:nvPr/>
        </p:nvSpPr>
        <p:spPr>
          <a:xfrm>
            <a:off x="5508826" y="2370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451AF-F6B7-47C7-A5CC-3A1796A35249}"/>
              </a:ext>
            </a:extLst>
          </p:cNvPr>
          <p:cNvSpPr txBox="1"/>
          <p:nvPr/>
        </p:nvSpPr>
        <p:spPr>
          <a:xfrm>
            <a:off x="3692626" y="2429433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43712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8075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43245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8467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8910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843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9024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프로필 이미지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964389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950310F-25EB-4957-9DCA-E446DEA8EE57}"/>
              </a:ext>
            </a:extLst>
          </p:cNvPr>
          <p:cNvSpPr/>
          <p:nvPr/>
        </p:nvSpPr>
        <p:spPr>
          <a:xfrm>
            <a:off x="1897752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146277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05011F-107C-4D56-AD2C-CA055013EC0F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747A403-9664-49C3-BE0D-19DD7EC0BAB3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A840E58-4BCB-40EE-A38D-31CC03709A1A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1723B80C-CD4A-401A-BBF6-4316B02DD7D7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458FF832-89CC-463B-A084-AA7877D8FAA4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사각형: 둥근 모서리 47">
                    <a:extLst>
                      <a:ext uri="{FF2B5EF4-FFF2-40B4-BE49-F238E27FC236}">
                        <a16:creationId xmlns:a16="http://schemas.microsoft.com/office/drawing/2014/main" id="{142EB36E-DAEA-4183-A7F8-2B6D9E58CE93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2140D5D-1C67-455B-ABF9-1CF92548BA3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9A4F329B-6BCC-446A-8C3A-6D9A58F3EBE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CFFE439A-8A54-4B2C-9229-49348F075C5E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AA2E2E-FD33-4D42-9334-88943AD5B0D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6FC74B-F52B-4292-9578-94D73C766D76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정보 수정</a:t>
            </a:r>
          </a:p>
        </p:txBody>
      </p:sp>
    </p:spTree>
    <p:extLst>
      <p:ext uri="{BB962C8B-B14F-4D97-AF65-F5344CB8AC3E}">
        <p14:creationId xmlns:p14="http://schemas.microsoft.com/office/powerpoint/2010/main" val="2787543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255861" y="656591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581938" y="2148585"/>
            <a:ext cx="1854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249954-421E-4BBB-AD8F-C9B297901C0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8905242-ACCB-476A-AE8B-77EEAC3F67C4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4BDC056C-EE79-40C2-991D-F42A55D5B2A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584F3129-1EFC-4DB1-A0D2-ED01D7FACE2B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04ED9BD5-6FA2-48B0-B9D0-4708B88DA531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EE2B742-FAB5-44DF-A018-B703E4A92097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92F6109A-EA51-486D-AF22-55CA7A2C2C6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79B1BBC-9CCB-4D52-8FD9-E275E314E439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73737D99-7CC6-493B-8CC5-F3CC070FD264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5009331-26E0-42E8-88C8-E063248E84CC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2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227678" y="656591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7818539" y="2148585"/>
            <a:ext cx="261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게시글 제목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 댓글 내용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888F07-3745-4335-B051-F02DB626A075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447C2BA-017A-4FBF-A29D-79A663204FC6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043EF82-2694-491C-A0D5-0BECBC8C24D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0302E584-C696-4557-8726-1159A76CD6A5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9D5A1291-9401-42DF-A125-46C39A6263D3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6B978B10-BED6-4A4E-8C72-B852D16BD05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836A931A-D48D-4CF9-A605-E0BDDE673FE0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53B29025-BB39-4CDA-B967-3B7C1DA98CE8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A949603-4996-4F52-9DBA-3AEAFD3C158B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B160676-A08D-43F4-B71D-F8FBC82A69B0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222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좋아요 목록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708802" y="2148585"/>
            <a:ext cx="172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133774-6A7F-49C4-B258-32B025B694A7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DB2BECB-67C8-465D-B959-9A25DAC8E7BF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842994C-1FF0-4BAD-99F7-4D74346543D1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2E4A88D2-E531-4B88-A37E-B6354E90C6C9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A0B5390-4F5D-4FFF-B380-5CF01E37082B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9918D2A-E164-4F86-A2FA-ABD5CAC566D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C3061970-F01C-45EA-8A66-8DD0F7BDE76C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0C09BA12-584F-45F7-A7C5-7FEE6186AA05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F48D0402-BC35-4D14-8737-D405A4E8952A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56D367-869D-431B-AAD4-F9F1AAE7A7E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24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873725" cy="5112671"/>
            <a:chOff x="6353177" y="282997"/>
            <a:chExt cx="5541789" cy="578865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5788655"/>
              <a:chOff x="372458" y="243154"/>
              <a:chExt cx="5206683" cy="578865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5771504"/>
                <a:chOff x="1199970" y="143193"/>
                <a:chExt cx="5206682" cy="5477692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5477692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….</a:t>
                  </a: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구매 내역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5327907" cy="928977"/>
              <a:chOff x="6555983" y="1284564"/>
              <a:chExt cx="5327907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88715CF-FA9E-45A8-A76B-EFB8DE93C256}"/>
                    </a:ext>
                  </a:extLst>
                </p:cNvPr>
                <p:cNvSpPr txBox="1"/>
                <p:nvPr/>
              </p:nvSpPr>
              <p:spPr>
                <a:xfrm>
                  <a:off x="2133098" y="2418971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10571189" y="1949751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338983" cy="928977"/>
              <a:chOff x="6544895" y="1284563"/>
              <a:chExt cx="5338983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D7B21A5-AC9C-43FB-866F-F1762E6F9C2B}"/>
                    </a:ext>
                  </a:extLst>
                </p:cNvPr>
                <p:cNvSpPr txBox="1"/>
                <p:nvPr/>
              </p:nvSpPr>
              <p:spPr>
                <a:xfrm>
                  <a:off x="2133098" y="2418970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10571177" y="1949750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BCBC8B7-C109-4488-B303-CA33B885D5FD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827B09C-7F0B-466E-A992-684D98D112E0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0AEB82C-0AC5-445A-B20A-179E0E543E8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82D49E6-42C3-47F9-B5CA-7FE38E8CC220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E1FA91D9-2DFD-414A-82AE-1EB0B7B021CD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5A43E71B-6BE8-4248-9B18-509C47D0D246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FCC66E0B-C8E2-4F0E-82B4-C3ABF6EA4CCD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8CF38104-40AD-420B-B170-78B00FCD1FAA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F3C8715-5770-4158-8DCC-342BBFECC037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6BABF11-0C8B-418B-A3DA-1250E7FFFBD8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480E9EC-A27A-493D-B6AA-61ECE38AB92A}"/>
              </a:ext>
            </a:extLst>
          </p:cNvPr>
          <p:cNvSpPr txBox="1"/>
          <p:nvPr/>
        </p:nvSpPr>
        <p:spPr>
          <a:xfrm>
            <a:off x="3432564" y="1834149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B6B0CA-BC42-4F37-8F79-3B505662E46D}"/>
              </a:ext>
            </a:extLst>
          </p:cNvPr>
          <p:cNvSpPr txBox="1"/>
          <p:nvPr/>
        </p:nvSpPr>
        <p:spPr>
          <a:xfrm>
            <a:off x="3432563" y="275687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684509-CBB7-4ABD-94ED-710307B2701F}"/>
              </a:ext>
            </a:extLst>
          </p:cNvPr>
          <p:cNvGrpSpPr/>
          <p:nvPr/>
        </p:nvGrpSpPr>
        <p:grpSpPr>
          <a:xfrm>
            <a:off x="1877739" y="1039002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118534E-BE6F-4D20-80B0-4CA83A19325D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7FA1F81-98CF-4922-A221-AB507E6B7F73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1AA5E8-F9B9-4E65-B3EE-3AB583C18DDC}"/>
              </a:ext>
            </a:extLst>
          </p:cNvPr>
          <p:cNvSpPr/>
          <p:nvPr/>
        </p:nvSpPr>
        <p:spPr>
          <a:xfrm>
            <a:off x="1977371" y="1576867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023ED5-3966-41D0-AE90-8C8AC76E08D4}"/>
              </a:ext>
            </a:extLst>
          </p:cNvPr>
          <p:cNvSpPr/>
          <p:nvPr/>
        </p:nvSpPr>
        <p:spPr>
          <a:xfrm>
            <a:off x="1977371" y="2436020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B2C152-C5B4-4480-B987-2443A947AE04}"/>
              </a:ext>
            </a:extLst>
          </p:cNvPr>
          <p:cNvSpPr/>
          <p:nvPr/>
        </p:nvSpPr>
        <p:spPr>
          <a:xfrm>
            <a:off x="9001728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구매 확정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59AFC-7911-E5B9-BD07-C1E68FC4D3A1}"/>
              </a:ext>
            </a:extLst>
          </p:cNvPr>
          <p:cNvSpPr txBox="1"/>
          <p:nvPr/>
        </p:nvSpPr>
        <p:spPr>
          <a:xfrm>
            <a:off x="9255938" y="2826384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2">
                    <a:lumMod val="50000"/>
                  </a:schemeClr>
                </a:solidFill>
              </a:rPr>
              <a:t>주문 접수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08CEA-CE0D-144F-771B-2D32DFF687CE}"/>
              </a:ext>
            </a:extLst>
          </p:cNvPr>
          <p:cNvSpPr txBox="1"/>
          <p:nvPr/>
        </p:nvSpPr>
        <p:spPr>
          <a:xfrm>
            <a:off x="9255938" y="1925298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구매 확정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8202F4-175D-4F4F-9DEF-DDAC92AA5086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290435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873725" cy="5194800"/>
            <a:chOff x="6353177" y="282997"/>
            <a:chExt cx="5541789" cy="588164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5881642"/>
              <a:chOff x="372458" y="243154"/>
              <a:chExt cx="5206683" cy="588164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5864491"/>
                <a:chOff x="1199970" y="143193"/>
                <a:chExt cx="5206682" cy="5565946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5565946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….</a:t>
                  </a: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판매 내역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5327907" cy="928977"/>
              <a:chOff x="6555983" y="1284564"/>
              <a:chExt cx="5327907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2133098" y="2418971"/>
                  <a:ext cx="1580731" cy="580088"/>
                  <a:chOff x="2138926" y="969802"/>
                  <a:chExt cx="1580731" cy="580088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06956" y="1288538"/>
                    <a:ext cx="1312701" cy="26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 한 줄 설명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10571189" y="1949751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338983" cy="928977"/>
              <a:chOff x="6544895" y="1284563"/>
              <a:chExt cx="5338983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D7B21A5-AC9C-43FB-866F-F1762E6F9C2B}"/>
                    </a:ext>
                  </a:extLst>
                </p:cNvPr>
                <p:cNvSpPr txBox="1"/>
                <p:nvPr/>
              </p:nvSpPr>
              <p:spPr>
                <a:xfrm>
                  <a:off x="2133098" y="2418970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10571177" y="1949750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BCBC8B7-C109-4488-B303-CA33B885D5FD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827B09C-7F0B-466E-A992-684D98D112E0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0AEB82C-0AC5-445A-B20A-179E0E543E8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82D49E6-42C3-47F9-B5CA-7FE38E8CC220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E1FA91D9-2DFD-414A-82AE-1EB0B7B021CD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5A43E71B-6BE8-4248-9B18-509C47D0D246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FCC66E0B-C8E2-4F0E-82B4-C3ABF6EA4CCD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8CF38104-40AD-420B-B170-78B00FCD1FAA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F3C8715-5770-4158-8DCC-342BBFECC037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6BABF11-0C8B-418B-A3DA-1250E7FFFBD8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634A542-928F-4700-B10C-54E2C7901CE1}"/>
              </a:ext>
            </a:extLst>
          </p:cNvPr>
          <p:cNvGrpSpPr/>
          <p:nvPr/>
        </p:nvGrpSpPr>
        <p:grpSpPr>
          <a:xfrm>
            <a:off x="1877739" y="1039002"/>
            <a:ext cx="1509742" cy="246221"/>
            <a:chOff x="1357997" y="721563"/>
            <a:chExt cx="1509742" cy="2462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ACB60C-B1AC-4FEA-A816-5E9493AC0F03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DAFEE2C-411B-44B2-83E0-5F4B17AF7204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376804-8D94-4A46-A1FA-A9F2DB5183A9}"/>
              </a:ext>
            </a:extLst>
          </p:cNvPr>
          <p:cNvSpPr/>
          <p:nvPr/>
        </p:nvSpPr>
        <p:spPr>
          <a:xfrm>
            <a:off x="1977371" y="1576867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234A5-BDB0-4C61-A3C4-0B154BC3F2B3}"/>
              </a:ext>
            </a:extLst>
          </p:cNvPr>
          <p:cNvSpPr/>
          <p:nvPr/>
        </p:nvSpPr>
        <p:spPr>
          <a:xfrm>
            <a:off x="1977371" y="2436020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5427054-D27A-4264-9B5E-493C778DE5FA}"/>
              </a:ext>
            </a:extLst>
          </p:cNvPr>
          <p:cNvSpPr/>
          <p:nvPr/>
        </p:nvSpPr>
        <p:spPr>
          <a:xfrm>
            <a:off x="9001728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 작성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B720EE-CC62-4729-8CA0-404A597B8A73}"/>
              </a:ext>
            </a:extLst>
          </p:cNvPr>
          <p:cNvSpPr/>
          <p:nvPr/>
        </p:nvSpPr>
        <p:spPr>
          <a:xfrm>
            <a:off x="2173166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판매 취소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507A17-9D5E-4429-9760-BB762AE1C2D6}"/>
              </a:ext>
            </a:extLst>
          </p:cNvPr>
          <p:cNvSpPr txBox="1"/>
          <p:nvPr/>
        </p:nvSpPr>
        <p:spPr>
          <a:xfrm>
            <a:off x="3483200" y="275687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56CC3-CAA3-C7F9-F429-545D7B9716C4}"/>
              </a:ext>
            </a:extLst>
          </p:cNvPr>
          <p:cNvSpPr txBox="1"/>
          <p:nvPr/>
        </p:nvSpPr>
        <p:spPr>
          <a:xfrm>
            <a:off x="9255938" y="1925298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구매 확정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15C1A-64D6-AD76-917D-2FF75E9ACE49}"/>
              </a:ext>
            </a:extLst>
          </p:cNvPr>
          <p:cNvSpPr txBox="1"/>
          <p:nvPr/>
        </p:nvSpPr>
        <p:spPr>
          <a:xfrm>
            <a:off x="9255937" y="282638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주문 접수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39BF4E-D392-4B65-BED5-76C670FC55B2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판매 내역</a:t>
            </a:r>
          </a:p>
        </p:txBody>
      </p:sp>
    </p:spTree>
    <p:extLst>
      <p:ext uri="{BB962C8B-B14F-4D97-AF65-F5344CB8AC3E}">
        <p14:creationId xmlns:p14="http://schemas.microsoft.com/office/powerpoint/2010/main" val="2023115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89990" y="5876627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글 작성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444375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제품 상세 설명 사진 첨부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CC1DE6-6E17-46F7-8D14-6B48F64AD32A}"/>
              </a:ext>
            </a:extLst>
          </p:cNvPr>
          <p:cNvGrpSpPr/>
          <p:nvPr/>
        </p:nvGrpSpPr>
        <p:grpSpPr>
          <a:xfrm>
            <a:off x="2815186" y="1090659"/>
            <a:ext cx="1453313" cy="397288"/>
            <a:chOff x="1689301" y="773030"/>
            <a:chExt cx="1453313" cy="397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090E66-2D06-4045-96E0-D8D762F8E54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가격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9116C1-FCDF-49EF-9924-324A4D011974}"/>
                </a:ext>
              </a:extLst>
            </p:cNvPr>
            <p:cNvGrpSpPr/>
            <p:nvPr/>
          </p:nvGrpSpPr>
          <p:grpSpPr>
            <a:xfrm>
              <a:off x="1803398" y="964019"/>
              <a:ext cx="1339216" cy="206299"/>
              <a:chOff x="1837919" y="1055805"/>
              <a:chExt cx="1339216" cy="206299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4433AC9-9B82-4438-BEFD-F1FA766707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62103"/>
                <a:ext cx="133921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B9BA71-6980-4B97-962F-9EDA54D77176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가격을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0A485BC-3B27-4FBC-956A-3A85F25D8308}"/>
              </a:ext>
            </a:extLst>
          </p:cNvPr>
          <p:cNvSpPr/>
          <p:nvPr/>
        </p:nvSpPr>
        <p:spPr>
          <a:xfrm>
            <a:off x="9253416" y="6372697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승인 신청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B2584E5-7386-4415-802D-DBACD41D29BB}"/>
              </a:ext>
            </a:extLst>
          </p:cNvPr>
          <p:cNvSpPr/>
          <p:nvPr/>
        </p:nvSpPr>
        <p:spPr>
          <a:xfrm>
            <a:off x="5013750" y="22224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E147B8-D2DC-4556-A02C-08EA0A5F8E69}"/>
              </a:ext>
            </a:extLst>
          </p:cNvPr>
          <p:cNvSpPr txBox="1"/>
          <p:nvPr/>
        </p:nvSpPr>
        <p:spPr>
          <a:xfrm>
            <a:off x="3200668" y="2281106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제품명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B82E9C-3336-4814-8458-1F35B299BE34}"/>
              </a:ext>
            </a:extLst>
          </p:cNvPr>
          <p:cNvSpPr/>
          <p:nvPr/>
        </p:nvSpPr>
        <p:spPr>
          <a:xfrm>
            <a:off x="5013750" y="31717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48D83C-BD16-42A8-9D63-545A43D396B6}"/>
              </a:ext>
            </a:extLst>
          </p:cNvPr>
          <p:cNvSpPr txBox="1"/>
          <p:nvPr/>
        </p:nvSpPr>
        <p:spPr>
          <a:xfrm>
            <a:off x="3200668" y="323034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725646F-939E-4612-B6ED-5C26AEDEF1A1}"/>
              </a:ext>
            </a:extLst>
          </p:cNvPr>
          <p:cNvSpPr/>
          <p:nvPr/>
        </p:nvSpPr>
        <p:spPr>
          <a:xfrm>
            <a:off x="5016868" y="365966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6E274-4B6E-4135-B406-2868A62B9509}"/>
              </a:ext>
            </a:extLst>
          </p:cNvPr>
          <p:cNvSpPr txBox="1"/>
          <p:nvPr/>
        </p:nvSpPr>
        <p:spPr>
          <a:xfrm>
            <a:off x="3200668" y="371830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사진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B63963-8EFB-437D-A062-5B36BB2787CF}"/>
              </a:ext>
            </a:extLst>
          </p:cNvPr>
          <p:cNvSpPr/>
          <p:nvPr/>
        </p:nvSpPr>
        <p:spPr>
          <a:xfrm>
            <a:off x="5013750" y="4142179"/>
            <a:ext cx="2913063" cy="937860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89174A-AC49-4DBC-B67B-6AD360A9EA26}"/>
              </a:ext>
            </a:extLst>
          </p:cNvPr>
          <p:cNvSpPr txBox="1"/>
          <p:nvPr/>
        </p:nvSpPr>
        <p:spPr>
          <a:xfrm>
            <a:off x="3200668" y="4200821"/>
            <a:ext cx="141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</a:t>
            </a:r>
            <a:r>
              <a:rPr lang="ko-KR" altLang="en-US" sz="1200" dirty="0" err="1"/>
              <a:t>설명글</a:t>
            </a:r>
            <a:endParaRPr lang="ko-KR" altLang="en-US" sz="12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6E59F2C-20B1-44F7-BBDC-C84EDDBFE55E}"/>
              </a:ext>
            </a:extLst>
          </p:cNvPr>
          <p:cNvSpPr/>
          <p:nvPr/>
        </p:nvSpPr>
        <p:spPr>
          <a:xfrm>
            <a:off x="5013750" y="269938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F02442-DD07-45A0-8743-F11F218A9C39}"/>
              </a:ext>
            </a:extLst>
          </p:cNvPr>
          <p:cNvSpPr txBox="1"/>
          <p:nvPr/>
        </p:nvSpPr>
        <p:spPr>
          <a:xfrm>
            <a:off x="3200667" y="2758027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한 줄 설명</a:t>
            </a:r>
          </a:p>
        </p:txBody>
      </p:sp>
    </p:spTree>
    <p:extLst>
      <p:ext uri="{BB962C8B-B14F-4D97-AF65-F5344CB8AC3E}">
        <p14:creationId xmlns:p14="http://schemas.microsoft.com/office/powerpoint/2010/main" val="1730037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1872524"/>
              <a:ext cx="9505949" cy="402043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257663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401281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E5B53F-9D4D-4B0D-840A-054C24007B84}"/>
              </a:ext>
            </a:extLst>
          </p:cNvPr>
          <p:cNvCxnSpPr/>
          <p:nvPr/>
        </p:nvCxnSpPr>
        <p:spPr>
          <a:xfrm>
            <a:off x="1643834" y="515483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7C7232-967D-46F5-AAF9-5AE1B7CB486F}"/>
              </a:ext>
            </a:extLst>
          </p:cNvPr>
          <p:cNvSpPr txBox="1"/>
          <p:nvPr/>
        </p:nvSpPr>
        <p:spPr>
          <a:xfrm>
            <a:off x="1659073" y="2255636"/>
            <a:ext cx="16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좋아요 한 음악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CF49B-DF5B-435C-84AF-BE2AB3FAF7FC}"/>
              </a:ext>
            </a:extLst>
          </p:cNvPr>
          <p:cNvSpPr txBox="1"/>
          <p:nvPr/>
        </p:nvSpPr>
        <p:spPr>
          <a:xfrm>
            <a:off x="1697174" y="3717037"/>
            <a:ext cx="157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플레이리스트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74479-48AA-40D4-8D8D-7D92A33AAD47}"/>
              </a:ext>
            </a:extLst>
          </p:cNvPr>
          <p:cNvGrpSpPr/>
          <p:nvPr/>
        </p:nvGrpSpPr>
        <p:grpSpPr>
          <a:xfrm>
            <a:off x="2001477" y="2650697"/>
            <a:ext cx="6094911" cy="960527"/>
            <a:chOff x="2001477" y="2650697"/>
            <a:chExt cx="6094911" cy="96052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1B69535-DB32-4210-AAC5-421425078F3C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457234B-8D3A-4DD3-99A5-5A7B63182A2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EC78EB-A36D-4008-A63D-F0423EA160F5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69E03F-AD04-4324-8754-77A76CF2D78F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D2419E-41E1-4FDA-A377-F8E55A85D37B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28A587B-3019-43B0-833A-BB49BBF29F29}"/>
              </a:ext>
            </a:extLst>
          </p:cNvPr>
          <p:cNvGrpSpPr/>
          <p:nvPr/>
        </p:nvGrpSpPr>
        <p:grpSpPr>
          <a:xfrm>
            <a:off x="2001477" y="4115558"/>
            <a:ext cx="6094911" cy="960527"/>
            <a:chOff x="2001477" y="2650697"/>
            <a:chExt cx="6094911" cy="96052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10723C-9A11-4C0E-9960-EA4E9793CE85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3474582-EC74-44FE-846F-C494E39DCF9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D6B1AB6-3876-4437-B776-A0492ED6E62F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4E2535-4622-4430-A5B6-CFF047915418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B119E8-BE37-4CD9-8B08-A22C919730A1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0FB2B1-CC5D-46EC-9878-21C42BC2D1E4}"/>
              </a:ext>
            </a:extLst>
          </p:cNvPr>
          <p:cNvSpPr txBox="1"/>
          <p:nvPr/>
        </p:nvSpPr>
        <p:spPr>
          <a:xfrm>
            <a:off x="10122993" y="2308962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BD1F8-EC62-47AF-8DB3-184158DD0895}"/>
              </a:ext>
            </a:extLst>
          </p:cNvPr>
          <p:cNvSpPr txBox="1"/>
          <p:nvPr/>
        </p:nvSpPr>
        <p:spPr>
          <a:xfrm>
            <a:off x="10122993" y="3731519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5B9BAA-2595-33C9-478A-CE16DA61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5"/>
            <a:ext cx="12192000" cy="10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49" y="4107961"/>
              <a:ext cx="40334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                                                                           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40284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                                                                          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405546"/>
            <a:chOff x="1199969" y="113239"/>
            <a:chExt cx="9505949" cy="60794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6079458"/>
              <a:chOff x="1199969" y="113239"/>
              <a:chExt cx="9505949" cy="607945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607945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좋아요 한 음악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플레이리스트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738174" y="92461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821334" cy="414902"/>
            <a:chOff x="2338816" y="829844"/>
            <a:chExt cx="82133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821334" cy="414902"/>
            <a:chOff x="2338816" y="829844"/>
            <a:chExt cx="821334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821334" cy="414902"/>
            <a:chOff x="2338816" y="829844"/>
            <a:chExt cx="82133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579EE1A-9FA0-4ADC-97A0-32F73E74B506}"/>
              </a:ext>
            </a:extLst>
          </p:cNvPr>
          <p:cNvSpPr txBox="1"/>
          <p:nvPr/>
        </p:nvSpPr>
        <p:spPr>
          <a:xfrm>
            <a:off x="9747296" y="13894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18FFD3-F9AD-4A82-8AF2-84B098C3BDAC}"/>
              </a:ext>
            </a:extLst>
          </p:cNvPr>
          <p:cNvSpPr txBox="1"/>
          <p:nvPr/>
        </p:nvSpPr>
        <p:spPr>
          <a:xfrm>
            <a:off x="9747296" y="185150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32350" cy="467025"/>
            <a:chOff x="1303909" y="2279013"/>
            <a:chExt cx="9132350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0EA06-17A2-4A67-9F2F-5B482E252D0A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32350" cy="467025"/>
            <a:chOff x="1303909" y="2279013"/>
            <a:chExt cx="9132350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67DAD1-F39D-45AC-A975-67199242325D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2EE3FC-4D2C-4DC8-9B25-3E0D5528133B}"/>
              </a:ext>
            </a:extLst>
          </p:cNvPr>
          <p:cNvSpPr txBox="1"/>
          <p:nvPr/>
        </p:nvSpPr>
        <p:spPr>
          <a:xfrm>
            <a:off x="9751145" y="34369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821334" cy="414902"/>
            <a:chOff x="2338816" y="829844"/>
            <a:chExt cx="82133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821334" cy="414902"/>
            <a:chOff x="2338816" y="829844"/>
            <a:chExt cx="821334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821334" cy="414902"/>
            <a:chOff x="2338816" y="829844"/>
            <a:chExt cx="821334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03049E2-4756-4700-9091-7AE2E435A2FA}"/>
              </a:ext>
            </a:extLst>
          </p:cNvPr>
          <p:cNvSpPr txBox="1"/>
          <p:nvPr/>
        </p:nvSpPr>
        <p:spPr>
          <a:xfrm>
            <a:off x="9760267" y="390185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B06981-6733-4457-949F-3A82598B0DDE}"/>
              </a:ext>
            </a:extLst>
          </p:cNvPr>
          <p:cNvSpPr txBox="1"/>
          <p:nvPr/>
        </p:nvSpPr>
        <p:spPr>
          <a:xfrm>
            <a:off x="9760267" y="436387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32350" cy="467025"/>
            <a:chOff x="1303909" y="2279013"/>
            <a:chExt cx="9132350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78C5F-2196-4BB5-A17D-967BC88A2120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9135265" cy="467025"/>
            <a:chOff x="1300994" y="2279013"/>
            <a:chExt cx="9135265" cy="467025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8070610-350B-4EA7-8609-C5EB2A19BAFE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49777D-CFA9-46DF-BCDB-2CD83E62F536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9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05230" y="641006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노래 상세 정보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53B738-9BB2-4533-9F91-001128FEB960}"/>
              </a:ext>
            </a:extLst>
          </p:cNvPr>
          <p:cNvGrpSpPr/>
          <p:nvPr/>
        </p:nvGrpSpPr>
        <p:grpSpPr>
          <a:xfrm>
            <a:off x="419131" y="443381"/>
            <a:ext cx="11526791" cy="4819384"/>
            <a:chOff x="4633900" y="4499108"/>
            <a:chExt cx="11526791" cy="481938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3CF373B-7DCA-4F18-8EEF-09C5017C9FFE}"/>
                </a:ext>
              </a:extLst>
            </p:cNvPr>
            <p:cNvGrpSpPr/>
            <p:nvPr/>
          </p:nvGrpSpPr>
          <p:grpSpPr>
            <a:xfrm>
              <a:off x="4633900" y="4499108"/>
              <a:ext cx="11526791" cy="4819384"/>
              <a:chOff x="4221150" y="1019308"/>
              <a:chExt cx="11526791" cy="481938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ECC1458-5C2D-4192-B73F-EC0535CC2469}"/>
                  </a:ext>
                </a:extLst>
              </p:cNvPr>
              <p:cNvGrpSpPr/>
              <p:nvPr/>
            </p:nvGrpSpPr>
            <p:grpSpPr>
              <a:xfrm>
                <a:off x="4221150" y="1019308"/>
                <a:ext cx="11526791" cy="4819384"/>
                <a:chOff x="4390984" y="385076"/>
                <a:chExt cx="11526791" cy="481938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FCBC60A-A428-48B8-8D0E-A46CE1D1B7E1}"/>
                    </a:ext>
                  </a:extLst>
                </p:cNvPr>
                <p:cNvGrpSpPr/>
                <p:nvPr/>
              </p:nvGrpSpPr>
              <p:grpSpPr>
                <a:xfrm>
                  <a:off x="4390984" y="385076"/>
                  <a:ext cx="11526791" cy="4819384"/>
                  <a:chOff x="4390984" y="385076"/>
                  <a:chExt cx="11526791" cy="4819384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30187E5B-A022-4E6D-9CDA-DED320B6EC2E}"/>
                      </a:ext>
                    </a:extLst>
                  </p:cNvPr>
                  <p:cNvGrpSpPr/>
                  <p:nvPr/>
                </p:nvGrpSpPr>
                <p:grpSpPr>
                  <a:xfrm>
                    <a:off x="4390984" y="385076"/>
                    <a:ext cx="11526791" cy="4819384"/>
                    <a:chOff x="625072" y="268447"/>
                    <a:chExt cx="37643566" cy="4819384"/>
                  </a:xfrm>
                </p:grpSpPr>
                <p:sp>
                  <p:nvSpPr>
                    <p:cNvPr id="22" name="사각형: 둥근 모서리 21">
                      <a:extLst>
                        <a:ext uri="{FF2B5EF4-FFF2-40B4-BE49-F238E27FC236}">
                          <a16:creationId xmlns:a16="http://schemas.microsoft.com/office/drawing/2014/main" id="{1C617A40-B61F-48DD-9745-4D8B36AA5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2" y="276836"/>
                      <a:ext cx="37643566" cy="4810995"/>
                    </a:xfrm>
                    <a:prstGeom prst="roundRect">
                      <a:avLst>
                        <a:gd name="adj" fmla="val 3856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사각형: 둥근 위쪽 모서리 13">
                      <a:extLst>
                        <a:ext uri="{FF2B5EF4-FFF2-40B4-BE49-F238E27FC236}">
                          <a16:creationId xmlns:a16="http://schemas.microsoft.com/office/drawing/2014/main" id="{2F04C636-6BBE-4F12-B88A-A1C9DE1F4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5" y="268447"/>
                      <a:ext cx="37643563" cy="305038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 dirty="0"/>
                    </a:p>
                  </p:txBody>
                </p:sp>
              </p:grp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689C83AA-02C6-4910-9C3C-509E88E1F287}"/>
                      </a:ext>
                    </a:extLst>
                  </p:cNvPr>
                  <p:cNvSpPr/>
                  <p:nvPr/>
                </p:nvSpPr>
                <p:spPr>
                  <a:xfrm>
                    <a:off x="4937526" y="934843"/>
                    <a:ext cx="2316943" cy="2374308"/>
                  </a:xfrm>
                  <a:prstGeom prst="roundRect">
                    <a:avLst>
                      <a:gd name="adj" fmla="val 6589"/>
                    </a:avLst>
                  </a:prstGeom>
                  <a:solidFill>
                    <a:srgbClr val="FE06C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앨범 커버</a:t>
                    </a:r>
                    <a:endParaRPr lang="en-US" altLang="ko-KR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424562D9-FBFE-4025-B47B-E7AF17F05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36201" y="3586295"/>
                    <a:ext cx="2719597" cy="47147"/>
                    <a:chOff x="4736202" y="3617602"/>
                    <a:chExt cx="2719597" cy="47147"/>
                  </a:xfrm>
                </p:grpSpPr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CAF82A0E-B5BE-45FC-8BD9-5841A8A343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9059" y="3640462"/>
                      <a:ext cx="2673881" cy="0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0508E7A3-B74E-478F-90FF-2CA511A01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6202" y="361903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타원 20">
                      <a:extLst>
                        <a:ext uri="{FF2B5EF4-FFF2-40B4-BE49-F238E27FC236}">
                          <a16:creationId xmlns:a16="http://schemas.microsoft.com/office/drawing/2014/main" id="{1891DAEB-8950-4E04-969E-B7BE57E36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080" y="3617602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7B19FC9-A4A4-4C2E-8111-DE8D069841FB}"/>
                    </a:ext>
                  </a:extLst>
                </p:cNvPr>
                <p:cNvGrpSpPr/>
                <p:nvPr/>
              </p:nvGrpSpPr>
              <p:grpSpPr>
                <a:xfrm>
                  <a:off x="4987168" y="4175975"/>
                  <a:ext cx="2217545" cy="529069"/>
                  <a:chOff x="4987168" y="4607975"/>
                  <a:chExt cx="2217545" cy="529069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8CFD4C7B-E2CB-4456-A9FC-8872D4364648}"/>
                      </a:ext>
                    </a:extLst>
                  </p:cNvPr>
                  <p:cNvGrpSpPr/>
                  <p:nvPr/>
                </p:nvGrpSpPr>
                <p:grpSpPr>
                  <a:xfrm>
                    <a:off x="5839536" y="4614896"/>
                    <a:ext cx="512921" cy="461665"/>
                    <a:chOff x="5857875" y="3836654"/>
                    <a:chExt cx="434340" cy="382916"/>
                  </a:xfrm>
                </p:grpSpPr>
                <p:sp>
                  <p:nvSpPr>
                    <p:cNvPr id="26" name="순서도: 연결자 25">
                      <a:extLst>
                        <a:ext uri="{FF2B5EF4-FFF2-40B4-BE49-F238E27FC236}">
                          <a16:creationId xmlns:a16="http://schemas.microsoft.com/office/drawing/2014/main" id="{200F6B71-2550-4A8F-B478-FA07C4F1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7875" y="3865028"/>
                      <a:ext cx="367899" cy="354542"/>
                    </a:xfrm>
                    <a:prstGeom prst="flowChartConnector">
                      <a:avLst/>
                    </a:prstGeom>
                    <a:solidFill>
                      <a:srgbClr val="FE06C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FF38522-3754-40A4-A668-0D957EA20C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7875" y="3836654"/>
                      <a:ext cx="434340" cy="382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9847A1DC-742B-4AEF-8BEE-562BED1CA220}"/>
                      </a:ext>
                    </a:extLst>
                  </p:cNvPr>
                  <p:cNvGrpSpPr/>
                  <p:nvPr/>
                </p:nvGrpSpPr>
                <p:grpSpPr>
                  <a:xfrm>
                    <a:off x="6607002" y="4607975"/>
                    <a:ext cx="597711" cy="468585"/>
                    <a:chOff x="6929363" y="4169055"/>
                    <a:chExt cx="597711" cy="468585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475271E-AEFE-4B41-AA44-2CD19A433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363" y="417597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6E4BE7D-ACAC-4447-A7A2-11B5A6F37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153" y="416905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9DAEA8B-7725-482E-91E7-420854AE74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87168" y="4675379"/>
                    <a:ext cx="605396" cy="461665"/>
                    <a:chOff x="6833640" y="4162559"/>
                    <a:chExt cx="605396" cy="461665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4DC98B9-2865-471E-9E58-84A8D53F0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6115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87DE3A5-5281-4D05-AF6E-DD4C80581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3640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708AD1-B495-43D8-8D02-AE44D86B9FE4}"/>
                    </a:ext>
                  </a:extLst>
                </p:cNvPr>
                <p:cNvSpPr txBox="1"/>
                <p:nvPr/>
              </p:nvSpPr>
              <p:spPr>
                <a:xfrm>
                  <a:off x="5624099" y="3799025"/>
                  <a:ext cx="9437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노래제목</a:t>
                  </a:r>
                </a:p>
              </p:txBody>
            </p:sp>
            <p:pic>
              <p:nvPicPr>
                <p:cNvPr id="36" name="그래픽 35" descr="화살표 원 단색으로 채워진">
                  <a:extLst>
                    <a:ext uri="{FF2B5EF4-FFF2-40B4-BE49-F238E27FC236}">
                      <a16:creationId xmlns:a16="http://schemas.microsoft.com/office/drawing/2014/main" id="{7AFF6318-6EC0-469A-8110-316E314F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555" y="4278314"/>
                  <a:ext cx="305038" cy="305038"/>
                </a:xfrm>
                <a:prstGeom prst="rect">
                  <a:avLst/>
                </a:prstGeom>
              </p:spPr>
            </p:pic>
          </p:grpSp>
          <p:pic>
            <p:nvPicPr>
              <p:cNvPr id="64" name="그래픽 63" descr="전송 단색으로 채워진">
                <a:extLst>
                  <a:ext uri="{FF2B5EF4-FFF2-40B4-BE49-F238E27FC236}">
                    <a16:creationId xmlns:a16="http://schemas.microsoft.com/office/drawing/2014/main" id="{05E70F61-D3BC-469D-9870-5391F233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33139" y="4993028"/>
                <a:ext cx="230832" cy="230832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76C27-90F5-40D9-917F-C823B9E89EF3}"/>
                </a:ext>
              </a:extLst>
            </p:cNvPr>
            <p:cNvSpPr txBox="1"/>
            <p:nvPr/>
          </p:nvSpPr>
          <p:spPr>
            <a:xfrm>
              <a:off x="4777186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0 : 00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138C-F046-4EA2-B667-77ABD93483D7}"/>
                </a:ext>
              </a:extLst>
            </p:cNvPr>
            <p:cNvSpPr txBox="1"/>
            <p:nvPr/>
          </p:nvSpPr>
          <p:spPr>
            <a:xfrm>
              <a:off x="7456988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2 : 27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AF1E18A-1262-442C-A89F-D6D4F5945007}"/>
              </a:ext>
            </a:extLst>
          </p:cNvPr>
          <p:cNvCxnSpPr>
            <a:cxnSpLocks/>
          </p:cNvCxnSpPr>
          <p:nvPr/>
        </p:nvCxnSpPr>
        <p:spPr>
          <a:xfrm>
            <a:off x="3940451" y="1505595"/>
            <a:ext cx="7720246" cy="3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88A830-2FB8-4E21-98EE-682AF0E66C58}"/>
              </a:ext>
            </a:extLst>
          </p:cNvPr>
          <p:cNvCxnSpPr>
            <a:cxnSpLocks/>
          </p:cNvCxnSpPr>
          <p:nvPr/>
        </p:nvCxnSpPr>
        <p:spPr>
          <a:xfrm>
            <a:off x="3940451" y="1977166"/>
            <a:ext cx="7720246" cy="412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FB7861-C0AC-463A-8392-7642ADC3BEA9}"/>
              </a:ext>
            </a:extLst>
          </p:cNvPr>
          <p:cNvCxnSpPr>
            <a:cxnSpLocks/>
          </p:cNvCxnSpPr>
          <p:nvPr/>
        </p:nvCxnSpPr>
        <p:spPr>
          <a:xfrm>
            <a:off x="3954830" y="2464788"/>
            <a:ext cx="77058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935B33-C1DF-49E7-B41F-05BC0E22A915}"/>
              </a:ext>
            </a:extLst>
          </p:cNvPr>
          <p:cNvSpPr txBox="1"/>
          <p:nvPr/>
        </p:nvSpPr>
        <p:spPr>
          <a:xfrm>
            <a:off x="11014123" y="1259374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39149-5D12-4315-96A2-1F177C99F496}"/>
              </a:ext>
            </a:extLst>
          </p:cNvPr>
          <p:cNvSpPr txBox="1"/>
          <p:nvPr/>
        </p:nvSpPr>
        <p:spPr>
          <a:xfrm>
            <a:off x="4033737" y="1116502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4CDD5-DDC5-4A2B-92B5-C080711A493B}"/>
              </a:ext>
            </a:extLst>
          </p:cNvPr>
          <p:cNvSpPr txBox="1"/>
          <p:nvPr/>
        </p:nvSpPr>
        <p:spPr>
          <a:xfrm>
            <a:off x="4033737" y="162798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5C5C8-DED6-4EFA-B417-C42D3AA7C861}"/>
              </a:ext>
            </a:extLst>
          </p:cNvPr>
          <p:cNvSpPr txBox="1"/>
          <p:nvPr/>
        </p:nvSpPr>
        <p:spPr>
          <a:xfrm>
            <a:off x="4033737" y="2108556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89A8EB-DA1D-459B-B3FD-0E524D5F3DCB}"/>
              </a:ext>
            </a:extLst>
          </p:cNvPr>
          <p:cNvSpPr/>
          <p:nvPr/>
        </p:nvSpPr>
        <p:spPr>
          <a:xfrm>
            <a:off x="4415599" y="110577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D27CCD-9263-4FD3-B2DF-B09E7546E021}"/>
              </a:ext>
            </a:extLst>
          </p:cNvPr>
          <p:cNvSpPr/>
          <p:nvPr/>
        </p:nvSpPr>
        <p:spPr>
          <a:xfrm>
            <a:off x="4406662" y="156505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63C091-43FD-4701-91B5-AE55460D38E6}"/>
              </a:ext>
            </a:extLst>
          </p:cNvPr>
          <p:cNvSpPr/>
          <p:nvPr/>
        </p:nvSpPr>
        <p:spPr>
          <a:xfrm>
            <a:off x="4406661" y="20476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D674FD-40D8-4914-8D63-635C54AF3103}"/>
              </a:ext>
            </a:extLst>
          </p:cNvPr>
          <p:cNvGrpSpPr/>
          <p:nvPr/>
        </p:nvGrpSpPr>
        <p:grpSpPr>
          <a:xfrm>
            <a:off x="4989737" y="1073125"/>
            <a:ext cx="821334" cy="414902"/>
            <a:chOff x="2338816" y="829844"/>
            <a:chExt cx="821334" cy="4149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737D1B-68C3-487F-89C6-73119320F6F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D734A1-3B43-4197-A2FD-14DDE17E52E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1F49A8-49AC-4A4A-91CA-7C1C079DCE42}"/>
              </a:ext>
            </a:extLst>
          </p:cNvPr>
          <p:cNvGrpSpPr/>
          <p:nvPr/>
        </p:nvGrpSpPr>
        <p:grpSpPr>
          <a:xfrm>
            <a:off x="4989737" y="1537929"/>
            <a:ext cx="821334" cy="414902"/>
            <a:chOff x="2338816" y="829844"/>
            <a:chExt cx="821334" cy="4149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E11887-DD3A-4035-B5EC-3B59865466E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849DAD-44B1-44D5-9BF1-7B31711D79B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E7F0DA-D469-4564-9AFA-B35E3D4F842E}"/>
              </a:ext>
            </a:extLst>
          </p:cNvPr>
          <p:cNvGrpSpPr/>
          <p:nvPr/>
        </p:nvGrpSpPr>
        <p:grpSpPr>
          <a:xfrm>
            <a:off x="4983909" y="2018438"/>
            <a:ext cx="821334" cy="414902"/>
            <a:chOff x="2338816" y="829844"/>
            <a:chExt cx="821334" cy="4149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DE650-FB2D-4A1A-9186-282A528364DB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DBB853-7520-44B1-9F2D-B7C0AF13CFCC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B26D0E-A537-4469-B971-C7A025C76E05}"/>
              </a:ext>
            </a:extLst>
          </p:cNvPr>
          <p:cNvSpPr txBox="1"/>
          <p:nvPr/>
        </p:nvSpPr>
        <p:spPr>
          <a:xfrm>
            <a:off x="11014124" y="174807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77B9B7-FE56-4F7A-B377-73175EDD4F41}"/>
              </a:ext>
            </a:extLst>
          </p:cNvPr>
          <p:cNvSpPr txBox="1"/>
          <p:nvPr/>
        </p:nvSpPr>
        <p:spPr>
          <a:xfrm>
            <a:off x="10985551" y="219408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CE1E9C-CC07-41A9-A46B-56F9DB32DE75}"/>
              </a:ext>
            </a:extLst>
          </p:cNvPr>
          <p:cNvGrpSpPr/>
          <p:nvPr/>
        </p:nvGrpSpPr>
        <p:grpSpPr>
          <a:xfrm>
            <a:off x="3954830" y="2522294"/>
            <a:ext cx="7748257" cy="467025"/>
            <a:chOff x="1303909" y="2279013"/>
            <a:chExt cx="7748257" cy="46702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37CE5B-9CBD-4E88-8BBA-789B4B8CC34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C7F9E4-10EC-4138-A60B-97065DB2EF43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B65E74D-A9F6-4D3C-ABC9-04BD8A759E6A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4B30BB2-3860-4A63-AE91-86C685C11109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5C7C74-B14C-4D1F-8DFB-3982C7EFF234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36B154B-A4AA-4F31-9BD4-A0B67C218097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E02A9E-394D-4FE1-A958-814D562DB176}"/>
                </a:ext>
              </a:extLst>
            </p:cNvPr>
            <p:cNvSpPr txBox="1"/>
            <p:nvPr/>
          </p:nvSpPr>
          <p:spPr>
            <a:xfrm>
              <a:off x="8363203" y="2480407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C7BF7AB-4ABA-44C7-8132-9D0F57EA36A4}"/>
              </a:ext>
            </a:extLst>
          </p:cNvPr>
          <p:cNvGrpSpPr/>
          <p:nvPr/>
        </p:nvGrpSpPr>
        <p:grpSpPr>
          <a:xfrm>
            <a:off x="3954830" y="3069009"/>
            <a:ext cx="7748257" cy="467025"/>
            <a:chOff x="1303909" y="2279013"/>
            <a:chExt cx="7748257" cy="46702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019906B-AD86-4795-9FD0-3D776E3E46BC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017B01-3C16-4857-AF73-F305FCD3EE58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5041768-4AB0-472E-9DC7-E439CC1AEC7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68CC7AD-C037-4B99-87E7-EC2D1E916CB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433E5-6537-4017-BDED-13A9A62595A2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7D3E57-D5FA-450F-8339-3B07BCDF7A5D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771884-8460-4AFC-BA69-6DCFA60CDF7A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F516EF5-9907-42AA-BD86-EF68C5787F7C}"/>
              </a:ext>
            </a:extLst>
          </p:cNvPr>
          <p:cNvCxnSpPr>
            <a:cxnSpLocks/>
          </p:cNvCxnSpPr>
          <p:nvPr/>
        </p:nvCxnSpPr>
        <p:spPr>
          <a:xfrm>
            <a:off x="3803202" y="958230"/>
            <a:ext cx="0" cy="40106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5918E2-8867-4780-BE23-F609BA7800AF}"/>
              </a:ext>
            </a:extLst>
          </p:cNvPr>
          <p:cNvGrpSpPr/>
          <p:nvPr/>
        </p:nvGrpSpPr>
        <p:grpSpPr>
          <a:xfrm>
            <a:off x="3954830" y="3650190"/>
            <a:ext cx="7748257" cy="467025"/>
            <a:chOff x="1303909" y="2279013"/>
            <a:chExt cx="7748257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F8C80EE-6DC9-4CCE-8F72-2558067A9CC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27379-1AE5-4E82-BAA4-4B4F9A426A1D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6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0E8A597-4B3C-4CD9-800C-9328A9FF548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7F5F5C6-6085-489B-8C92-DBB7E3232327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231E5-D29D-4007-B6AD-3FDEDFD979B7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BAD230-4B10-4FF1-852E-64DF730710DF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578E27-1BD9-4C20-9FBF-DE1919872F4B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6B18DE5-A3D4-4BEC-AC04-2962080C7722}"/>
              </a:ext>
            </a:extLst>
          </p:cNvPr>
          <p:cNvGrpSpPr/>
          <p:nvPr/>
        </p:nvGrpSpPr>
        <p:grpSpPr>
          <a:xfrm>
            <a:off x="3940451" y="4241200"/>
            <a:ext cx="7748257" cy="467025"/>
            <a:chOff x="1303909" y="2279013"/>
            <a:chExt cx="7748257" cy="46702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00A415-4954-4C5C-B13B-6F65E3A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EE32A0-DE8A-4378-9801-5C8CC954F3A4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7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5E9037D-C5C9-4A35-A29B-A32245B67D67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42897C3-10B8-4266-87A6-D307AAE374BB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67DF91-48E8-4BA4-851D-910F2107CB5A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E55A48-6BFC-4F77-B5BD-F95751D2E2E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6980A9-EEC2-4A6B-B139-31CCBB113073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C4A19B8-87CC-4151-91CD-F24245521A07}"/>
              </a:ext>
            </a:extLst>
          </p:cNvPr>
          <p:cNvSpPr txBox="1"/>
          <p:nvPr/>
        </p:nvSpPr>
        <p:spPr>
          <a:xfrm>
            <a:off x="7588699" y="477763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…..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1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096358" y="203311"/>
            <a:ext cx="9505949" cy="6430977"/>
            <a:chOff x="1199969" y="89103"/>
            <a:chExt cx="9505949" cy="61035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89103"/>
              <a:ext cx="9505949" cy="610359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41" y="855089"/>
              <a:ext cx="9119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장바구니 목록  </a:t>
            </a:r>
          </a:p>
        </p:txBody>
      </p:sp>
      <p:sp>
        <p:nvSpPr>
          <p:cNvPr id="89" name="사각형: 둥근 위쪽 모서리 88">
            <a:extLst>
              <a:ext uri="{FF2B5EF4-FFF2-40B4-BE49-F238E27FC236}">
                <a16:creationId xmlns:a16="http://schemas.microsoft.com/office/drawing/2014/main" id="{ADC7E65C-7C0B-43F0-8DF1-6102C4D4E012}"/>
              </a:ext>
            </a:extLst>
          </p:cNvPr>
          <p:cNvSpPr/>
          <p:nvPr/>
        </p:nvSpPr>
        <p:spPr>
          <a:xfrm>
            <a:off x="1096358" y="243154"/>
            <a:ext cx="9505949" cy="3942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장바구니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AEE4D5-DE75-4316-AB29-4BC2AA215515}"/>
              </a:ext>
            </a:extLst>
          </p:cNvPr>
          <p:cNvGrpSpPr/>
          <p:nvPr/>
        </p:nvGrpSpPr>
        <p:grpSpPr>
          <a:xfrm>
            <a:off x="1303909" y="735129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E05D97-D584-4B3C-B259-B360138FB344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선택 삭제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B954060-F97F-40C3-B019-6AA19E35384D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DE6D50-AE0B-477F-974D-116F2E49659F}"/>
              </a:ext>
            </a:extLst>
          </p:cNvPr>
          <p:cNvGrpSpPr/>
          <p:nvPr/>
        </p:nvGrpSpPr>
        <p:grpSpPr>
          <a:xfrm>
            <a:off x="1262405" y="1367202"/>
            <a:ext cx="9146729" cy="945108"/>
            <a:chOff x="1262405" y="1367202"/>
            <a:chExt cx="9146729" cy="9451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711AD64-224B-429A-9A31-D958F45A89B9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1E35EA7-4293-4D83-B206-AEEC61F7BCFA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D1FF81D-46F5-4AC1-A32A-146B8781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6790E0C-401C-44C9-B39D-C241ED35B895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B5ED13D0-01A5-41B9-A247-8060F7488BBC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917BA2B-199B-4991-A606-90A78D80B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423AA6A3-4399-45B1-9D98-8C19CF834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4B0EA06-17A2-4A67-9F2F-5B482E252D0A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9A5A446-899B-410A-A4BA-7D32351BBE99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1CE892B-E8DD-45EA-B6F3-2E0A16D39BE6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2  +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065DFA3-17AA-4758-B8DC-A4F310B3D55A}"/>
              </a:ext>
            </a:extLst>
          </p:cNvPr>
          <p:cNvGrpSpPr/>
          <p:nvPr/>
        </p:nvGrpSpPr>
        <p:grpSpPr>
          <a:xfrm>
            <a:off x="1262405" y="2499682"/>
            <a:ext cx="9146729" cy="945108"/>
            <a:chOff x="1262405" y="1367202"/>
            <a:chExt cx="9146729" cy="945108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FC452EB-B2E6-434C-A336-82FB2310D8E3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D3AD941-89D0-4187-BF84-3EF41A55FFDB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B7822CF4-EB72-4917-A581-3A3C71C54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F1E3ABFD-F9A8-4A4C-AA56-2D72D127DB6D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DE8EE318-F9FA-4DAD-B9E7-F056B0C969BE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FD31733-BA55-4BE2-B0AE-07C87E57AF3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2CFA67B2-6CFF-4E8F-9070-96E990029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65D7F4E9-4755-4E8C-809F-A55708B83B74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5236214-36A9-42FF-BC86-649B6FC50538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56C71972-3344-4711-A4AB-6720AD1BE075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1  +</a:t>
              </a:r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DAFC231-7916-42A7-B67C-818BEDAFE2F5}"/>
              </a:ext>
            </a:extLst>
          </p:cNvPr>
          <p:cNvCxnSpPr>
            <a:cxnSpLocks/>
          </p:cNvCxnSpPr>
          <p:nvPr/>
        </p:nvCxnSpPr>
        <p:spPr>
          <a:xfrm>
            <a:off x="1294384" y="5489850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7457CAD-286E-4722-BA49-3DA8BB9A21C2}"/>
              </a:ext>
            </a:extLst>
          </p:cNvPr>
          <p:cNvSpPr txBox="1"/>
          <p:nvPr/>
        </p:nvSpPr>
        <p:spPr>
          <a:xfrm>
            <a:off x="9041151" y="1461449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17,800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375D80-7FC0-4E59-812D-1DC006A9A8D5}"/>
              </a:ext>
            </a:extLst>
          </p:cNvPr>
          <p:cNvSpPr txBox="1"/>
          <p:nvPr/>
        </p:nvSpPr>
        <p:spPr>
          <a:xfrm>
            <a:off x="9088776" y="2590015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2,300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7C4DA3-9D88-4D42-8A59-D0752AAD991F}"/>
              </a:ext>
            </a:extLst>
          </p:cNvPr>
          <p:cNvGrpSpPr/>
          <p:nvPr/>
        </p:nvGrpSpPr>
        <p:grpSpPr>
          <a:xfrm>
            <a:off x="1819279" y="5576678"/>
            <a:ext cx="7981676" cy="572240"/>
            <a:chOff x="1819279" y="5576678"/>
            <a:chExt cx="7981676" cy="5722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097A55-D37A-4FBB-9AFF-5E54CB99A4C0}"/>
                </a:ext>
              </a:extLst>
            </p:cNvPr>
            <p:cNvGrpSpPr/>
            <p:nvPr/>
          </p:nvGrpSpPr>
          <p:grpSpPr>
            <a:xfrm>
              <a:off x="1819279" y="5576678"/>
              <a:ext cx="1236795" cy="572240"/>
              <a:chOff x="1387839" y="5535972"/>
              <a:chExt cx="1236795" cy="57224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1F5136-81C8-4CD1-9BC4-3A4B61894E7E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20,100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540E89-28B9-48D5-9814-8682A15F63D0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상품 금액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2AE2A85-5493-47A2-8571-8F6555BC7C4E}"/>
                </a:ext>
              </a:extLst>
            </p:cNvPr>
            <p:cNvGrpSpPr/>
            <p:nvPr/>
          </p:nvGrpSpPr>
          <p:grpSpPr>
            <a:xfrm>
              <a:off x="4233762" y="5576678"/>
              <a:ext cx="1236795" cy="572240"/>
              <a:chOff x="1387839" y="5535972"/>
              <a:chExt cx="1236795" cy="572240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A99946-D42E-4B56-9890-41E42553AC13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3,000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4E79AD-7725-48AB-8969-6D686DC76981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배송비</a:t>
                </a: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17541CB3-FCFF-4A24-AF9E-472E2D0A8198}"/>
                </a:ext>
              </a:extLst>
            </p:cNvPr>
            <p:cNvGrpSpPr/>
            <p:nvPr/>
          </p:nvGrpSpPr>
          <p:grpSpPr>
            <a:xfrm>
              <a:off x="8564160" y="5576678"/>
              <a:ext cx="1236795" cy="572240"/>
              <a:chOff x="1387839" y="5535972"/>
              <a:chExt cx="1236795" cy="572240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1DA0CB2-78D0-4737-B34E-1DBA05645264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8F35DF7-9900-4C19-873A-F477D6E868FD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8A0422-34F2-4136-B1F2-7BDC19A95918}"/>
                </a:ext>
              </a:extLst>
            </p:cNvPr>
            <p:cNvSpPr txBox="1"/>
            <p:nvPr/>
          </p:nvSpPr>
          <p:spPr>
            <a:xfrm>
              <a:off x="3367294" y="5779586"/>
              <a:ext cx="89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164E3CA-CDA5-4AD9-B66A-EC4B1EC276B0}"/>
              </a:ext>
            </a:extLst>
          </p:cNvPr>
          <p:cNvSpPr txBox="1"/>
          <p:nvPr/>
        </p:nvSpPr>
        <p:spPr>
          <a:xfrm>
            <a:off x="6739735" y="5776583"/>
            <a:ext cx="89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7C47B7C-FB77-4D3E-B909-089EA9B914EA}"/>
              </a:ext>
            </a:extLst>
          </p:cNvPr>
          <p:cNvSpPr/>
          <p:nvPr/>
        </p:nvSpPr>
        <p:spPr>
          <a:xfrm>
            <a:off x="9573284" y="513646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구매하기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3B6E80-B202-40E3-A0F5-76DF6089BFF3}"/>
              </a:ext>
            </a:extLst>
          </p:cNvPr>
          <p:cNvGrpSpPr/>
          <p:nvPr/>
        </p:nvGrpSpPr>
        <p:grpSpPr>
          <a:xfrm>
            <a:off x="372458" y="85836"/>
            <a:ext cx="5466367" cy="6430977"/>
            <a:chOff x="372458" y="203311"/>
            <a:chExt cx="5206683" cy="643097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ADC7E65C-7C0B-43F0-8DF1-6102C4D4E012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주문결제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DAFC231-7916-42A7-B67C-818BEDAFE2F5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4665763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6591E-C41F-45B9-BB97-07D8DD2FD9DD}"/>
              </a:ext>
            </a:extLst>
          </p:cNvPr>
          <p:cNvGrpSpPr/>
          <p:nvPr/>
        </p:nvGrpSpPr>
        <p:grpSpPr>
          <a:xfrm>
            <a:off x="6353177" y="243154"/>
            <a:ext cx="5466367" cy="6430977"/>
            <a:chOff x="372458" y="203311"/>
            <a:chExt cx="5206683" cy="643097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AB75C6-FBCB-4CF3-9719-37FA9EBA84AB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644EFC5-2DFF-4A74-948D-E9A9C4D004F4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9CA9FA0-D1BB-44F2-8D14-0CF79E01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사각형: 둥근 위쪽 모서리 61">
              <a:extLst>
                <a:ext uri="{FF2B5EF4-FFF2-40B4-BE49-F238E27FC236}">
                  <a16:creationId xmlns:a16="http://schemas.microsoft.com/office/drawing/2014/main" id="{6D539DBE-3646-4379-8A6B-D532388CF293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5F1A906-282B-429A-BABC-63DD1F46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5356500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-141894" y="6274021"/>
            <a:ext cx="17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화면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F94C58-C48D-48AC-BDE0-315B6C074D2A}"/>
              </a:ext>
            </a:extLst>
          </p:cNvPr>
          <p:cNvSpPr txBox="1"/>
          <p:nvPr/>
        </p:nvSpPr>
        <p:spPr>
          <a:xfrm>
            <a:off x="10289475" y="5101678"/>
            <a:ext cx="13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배송비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3,000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866A74-92E3-425E-9178-FFA6B08E8F70}"/>
              </a:ext>
            </a:extLst>
          </p:cNvPr>
          <p:cNvSpPr txBox="1"/>
          <p:nvPr/>
        </p:nvSpPr>
        <p:spPr>
          <a:xfrm>
            <a:off x="6555983" y="744156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주문 상품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599979-0107-4050-8DF5-DE1763C6C218}"/>
              </a:ext>
            </a:extLst>
          </p:cNvPr>
          <p:cNvGrpSpPr/>
          <p:nvPr/>
        </p:nvGrpSpPr>
        <p:grpSpPr>
          <a:xfrm>
            <a:off x="6555983" y="1227576"/>
            <a:ext cx="5131918" cy="928979"/>
            <a:chOff x="6555983" y="1227576"/>
            <a:chExt cx="5131918" cy="92897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B038CED-CAAB-459E-AF21-DA5BFF43CED2}"/>
                </a:ext>
              </a:extLst>
            </p:cNvPr>
            <p:cNvGrpSpPr/>
            <p:nvPr/>
          </p:nvGrpSpPr>
          <p:grpSpPr>
            <a:xfrm>
              <a:off x="6555983" y="1227576"/>
              <a:ext cx="4996193" cy="928979"/>
              <a:chOff x="1492336" y="2312359"/>
              <a:chExt cx="4996193" cy="92897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255274A-9E93-4DD3-9FAE-9AFD99769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36" y="3241338"/>
                <a:ext cx="49961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52288A15-AD37-46E0-96D0-1E2D3C8C1DD7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C1AC379-69A3-4192-942C-2E7827A5E2CA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A476D3E-81F3-48DB-A6AE-F314AE40542C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164BA42-37AF-46D2-AA72-F73AB6EA9740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87628A-9A70-41EA-AD8C-349CA9637A91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17,800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8BA095-2D9C-4377-9F9C-445B5291AEA2}"/>
              </a:ext>
            </a:extLst>
          </p:cNvPr>
          <p:cNvGrpSpPr/>
          <p:nvPr/>
        </p:nvGrpSpPr>
        <p:grpSpPr>
          <a:xfrm>
            <a:off x="6555983" y="2272306"/>
            <a:ext cx="5143006" cy="928979"/>
            <a:chOff x="6544895" y="1227576"/>
            <a:chExt cx="5143006" cy="92897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33AD5F5-46DA-4620-BF38-323736593463}"/>
                </a:ext>
              </a:extLst>
            </p:cNvPr>
            <p:cNvGrpSpPr/>
            <p:nvPr/>
          </p:nvGrpSpPr>
          <p:grpSpPr>
            <a:xfrm>
              <a:off x="6544895" y="1227576"/>
              <a:ext cx="5007281" cy="928979"/>
              <a:chOff x="1481248" y="2312359"/>
              <a:chExt cx="5007281" cy="928979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DE00F51-2B5F-46C9-8672-12F06252B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248" y="3241338"/>
                <a:ext cx="5007281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2092485E-6D77-4E18-B061-B96031BA8EEF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820FE17-8C4F-4BEC-95A7-04858E670833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E3AC45C-F763-472C-A22D-432304B0BF73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5A00A7D-920A-4EBA-946E-2F9D2A4F31EE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B1E25A-9E40-4FD6-AD0C-65F81612641A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2,300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FBEB49E-164E-4D8D-98F0-067CA0713FBE}"/>
              </a:ext>
            </a:extLst>
          </p:cNvPr>
          <p:cNvGrpSpPr/>
          <p:nvPr/>
        </p:nvGrpSpPr>
        <p:grpSpPr>
          <a:xfrm>
            <a:off x="6555983" y="5487549"/>
            <a:ext cx="4996194" cy="606878"/>
            <a:chOff x="-2371559" y="5532112"/>
            <a:chExt cx="4996194" cy="60687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885669-CF4E-4476-BCC5-51860EB1AE37}"/>
                </a:ext>
              </a:extLst>
            </p:cNvPr>
            <p:cNvSpPr txBox="1"/>
            <p:nvPr/>
          </p:nvSpPr>
          <p:spPr>
            <a:xfrm>
              <a:off x="1588059" y="5738880"/>
              <a:ext cx="1036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23,100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337C38-326D-46B7-B47B-EC1F856E2239}"/>
                </a:ext>
              </a:extLst>
            </p:cNvPr>
            <p:cNvSpPr txBox="1"/>
            <p:nvPr/>
          </p:nvSpPr>
          <p:spPr>
            <a:xfrm>
              <a:off x="-2371559" y="5532112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주문 금액</a:t>
              </a:r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2DB57DE-CF47-4EA0-8C8E-1B631985D174}"/>
              </a:ext>
            </a:extLst>
          </p:cNvPr>
          <p:cNvSpPr/>
          <p:nvPr/>
        </p:nvSpPr>
        <p:spPr>
          <a:xfrm>
            <a:off x="8357309" y="6161102"/>
            <a:ext cx="1458102" cy="379349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결제하기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48B9FE-950F-4047-AC0D-5890E83890C2}"/>
              </a:ext>
            </a:extLst>
          </p:cNvPr>
          <p:cNvSpPr/>
          <p:nvPr/>
        </p:nvSpPr>
        <p:spPr>
          <a:xfrm>
            <a:off x="2439658" y="1442819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6B1C3C-8429-4562-BCA2-3CAC5522DE39}"/>
              </a:ext>
            </a:extLst>
          </p:cNvPr>
          <p:cNvSpPr txBox="1"/>
          <p:nvPr/>
        </p:nvSpPr>
        <p:spPr>
          <a:xfrm>
            <a:off x="626576" y="150146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1DA716-6635-4580-BF41-7D243EB29387}"/>
              </a:ext>
            </a:extLst>
          </p:cNvPr>
          <p:cNvSpPr/>
          <p:nvPr/>
        </p:nvSpPr>
        <p:spPr>
          <a:xfrm>
            <a:off x="2442776" y="1930777"/>
            <a:ext cx="304997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95CC4E-E956-4D4B-A130-7DA56132864A}"/>
              </a:ext>
            </a:extLst>
          </p:cNvPr>
          <p:cNvSpPr txBox="1"/>
          <p:nvPr/>
        </p:nvSpPr>
        <p:spPr>
          <a:xfrm>
            <a:off x="626576" y="1989419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511BB-7F0F-449F-B75B-6BB73109F8DD}"/>
              </a:ext>
            </a:extLst>
          </p:cNvPr>
          <p:cNvSpPr txBox="1"/>
          <p:nvPr/>
        </p:nvSpPr>
        <p:spPr>
          <a:xfrm>
            <a:off x="623458" y="245105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426124-0EA3-420F-8A1A-17D8202DD4CB}"/>
              </a:ext>
            </a:extLst>
          </p:cNvPr>
          <p:cNvSpPr txBox="1"/>
          <p:nvPr/>
        </p:nvSpPr>
        <p:spPr>
          <a:xfrm>
            <a:off x="530360" y="615181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배송지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정보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B5DBDD-A788-4544-AED9-B2827B66B481}"/>
              </a:ext>
            </a:extLst>
          </p:cNvPr>
          <p:cNvGrpSpPr/>
          <p:nvPr/>
        </p:nvGrpSpPr>
        <p:grpSpPr>
          <a:xfrm>
            <a:off x="611148" y="1073617"/>
            <a:ext cx="1611351" cy="276999"/>
            <a:chOff x="611148" y="1073617"/>
            <a:chExt cx="1611351" cy="27699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257A39-DF36-4084-97D6-89C708216A5F}"/>
                </a:ext>
              </a:extLst>
            </p:cNvPr>
            <p:cNvSpPr/>
            <p:nvPr/>
          </p:nvSpPr>
          <p:spPr>
            <a:xfrm>
              <a:off x="611148" y="1151127"/>
              <a:ext cx="125543" cy="1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C6846-DF21-4D02-9AD4-BFA7A74C664D}"/>
                </a:ext>
              </a:extLst>
            </p:cNvPr>
            <p:cNvSpPr txBox="1"/>
            <p:nvPr/>
          </p:nvSpPr>
          <p:spPr>
            <a:xfrm>
              <a:off x="686228" y="1073617"/>
              <a:ext cx="1536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2">
                      <a:lumMod val="50000"/>
                    </a:schemeClr>
                  </a:solidFill>
                </a:rPr>
                <a:t>주문자 정보와 동일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5C0DF56-B422-43D2-AB87-92AE294F2C11}"/>
              </a:ext>
            </a:extLst>
          </p:cNvPr>
          <p:cNvSpPr/>
          <p:nvPr/>
        </p:nvSpPr>
        <p:spPr>
          <a:xfrm>
            <a:off x="2442777" y="2415747"/>
            <a:ext cx="2170278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A374A8F-14C9-48AF-BC51-404651147543}"/>
              </a:ext>
            </a:extLst>
          </p:cNvPr>
          <p:cNvSpPr/>
          <p:nvPr/>
        </p:nvSpPr>
        <p:spPr>
          <a:xfrm>
            <a:off x="4718667" y="2415747"/>
            <a:ext cx="769216" cy="394284"/>
          </a:xfrm>
          <a:prstGeom prst="roundRect">
            <a:avLst>
              <a:gd name="adj" fmla="val 8272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주소찾기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6193ED-AECA-464D-82B3-72D0A4F84527}"/>
              </a:ext>
            </a:extLst>
          </p:cNvPr>
          <p:cNvSpPr/>
          <p:nvPr/>
        </p:nvSpPr>
        <p:spPr>
          <a:xfrm>
            <a:off x="2442777" y="2900716"/>
            <a:ext cx="3045106" cy="725133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2012AA-C80B-43CF-A87A-3B38C8503D74}"/>
              </a:ext>
            </a:extLst>
          </p:cNvPr>
          <p:cNvSpPr/>
          <p:nvPr/>
        </p:nvSpPr>
        <p:spPr>
          <a:xfrm>
            <a:off x="2439658" y="3730693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배송시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요청사항을 선택해 주세요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6F680-ACE0-4F1C-AEAD-D2EDC7046ABA}"/>
              </a:ext>
            </a:extLst>
          </p:cNvPr>
          <p:cNvSpPr txBox="1"/>
          <p:nvPr/>
        </p:nvSpPr>
        <p:spPr>
          <a:xfrm>
            <a:off x="626576" y="378933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8F6594-49E8-421B-B41A-154BADB1C16E}"/>
              </a:ext>
            </a:extLst>
          </p:cNvPr>
          <p:cNvSpPr txBox="1"/>
          <p:nvPr/>
        </p:nvSpPr>
        <p:spPr>
          <a:xfrm>
            <a:off x="530360" y="4271289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결제 수단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3BBC0A-7539-483C-8FB0-CF6B9BDFC967}"/>
              </a:ext>
            </a:extLst>
          </p:cNvPr>
          <p:cNvSpPr/>
          <p:nvPr/>
        </p:nvSpPr>
        <p:spPr>
          <a:xfrm>
            <a:off x="2027065" y="4670405"/>
            <a:ext cx="2047686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 결제  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  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무통장 입금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CA24BA-D519-42D8-9A07-C9521BBFBD9A}"/>
              </a:ext>
            </a:extLst>
          </p:cNvPr>
          <p:cNvSpPr/>
          <p:nvPr/>
        </p:nvSpPr>
        <p:spPr>
          <a:xfrm>
            <a:off x="1436742" y="5351581"/>
            <a:ext cx="3337797" cy="554611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카드사 선택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41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완료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B57200-0AE2-419A-91DA-C0C658670ED5}"/>
              </a:ext>
            </a:extLst>
          </p:cNvPr>
          <p:cNvGrpSpPr/>
          <p:nvPr/>
        </p:nvGrpSpPr>
        <p:grpSpPr>
          <a:xfrm>
            <a:off x="2940778" y="968973"/>
            <a:ext cx="6676570" cy="4478739"/>
            <a:chOff x="3000240" y="588210"/>
            <a:chExt cx="6676570" cy="447873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C1C739F-49E6-450F-955B-682069CE8321}"/>
                </a:ext>
              </a:extLst>
            </p:cNvPr>
            <p:cNvGrpSpPr/>
            <p:nvPr/>
          </p:nvGrpSpPr>
          <p:grpSpPr>
            <a:xfrm>
              <a:off x="3000240" y="588210"/>
              <a:ext cx="6676570" cy="4478739"/>
              <a:chOff x="3280229" y="264415"/>
              <a:chExt cx="6676570" cy="5789071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C262D0C-1D29-4F75-A2CA-73ACFAC81C12}"/>
                  </a:ext>
                </a:extLst>
              </p:cNvPr>
              <p:cNvGrpSpPr/>
              <p:nvPr/>
            </p:nvGrpSpPr>
            <p:grpSpPr>
              <a:xfrm>
                <a:off x="3280229" y="264415"/>
                <a:ext cx="6676570" cy="5789071"/>
                <a:chOff x="6742270" y="4369201"/>
                <a:chExt cx="3249271" cy="1325320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981F37DD-CAD2-4DBB-8CFE-E270E1D21449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3" name="사각형: 둥근 위쪽 모서리 52">
                  <a:extLst>
                    <a:ext uri="{FF2B5EF4-FFF2-40B4-BE49-F238E27FC236}">
                      <a16:creationId xmlns:a16="http://schemas.microsoft.com/office/drawing/2014/main" id="{7A94B87C-95BC-472D-8C64-7D10E6DF8E0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7C8022-D1DC-4324-8069-9B7574CD3362}"/>
                  </a:ext>
                </a:extLst>
              </p:cNvPr>
              <p:cNvSpPr txBox="1"/>
              <p:nvPr/>
            </p:nvSpPr>
            <p:spPr>
              <a:xfrm>
                <a:off x="5023207" y="1050987"/>
                <a:ext cx="3190613" cy="35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주문이 완료되었습니다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7EA7679-EB20-4655-8767-E04F50483BE1}"/>
                </a:ext>
              </a:extLst>
            </p:cNvPr>
            <p:cNvSpPr/>
            <p:nvPr/>
          </p:nvSpPr>
          <p:spPr>
            <a:xfrm>
              <a:off x="4132754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메인으로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61CAAB-D508-4924-A408-469DEF8AA2CB}"/>
                </a:ext>
              </a:extLst>
            </p:cNvPr>
            <p:cNvSpPr txBox="1"/>
            <p:nvPr/>
          </p:nvSpPr>
          <p:spPr>
            <a:xfrm>
              <a:off x="4274511" y="1898566"/>
              <a:ext cx="4128025" cy="175432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>
                  <a:solidFill>
                    <a:srgbClr val="FE06C9"/>
                  </a:solidFill>
                </a:rPr>
                <a:t>주문 번호 </a:t>
              </a:r>
              <a:r>
                <a:rPr lang="en-US" altLang="ko-KR" sz="1200" dirty="0">
                  <a:solidFill>
                    <a:srgbClr val="FE06C9"/>
                  </a:solidFill>
                </a:rPr>
                <a:t>: 1234QQ113545</a:t>
              </a:r>
            </a:p>
            <a:p>
              <a:pPr algn="ct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AFF1BDC-5E3A-4DAD-B731-03DBCE2FBD4E}"/>
                </a:ext>
              </a:extLst>
            </p:cNvPr>
            <p:cNvSpPr/>
            <p:nvPr/>
          </p:nvSpPr>
          <p:spPr>
            <a:xfrm>
              <a:off x="7222071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주문내역 확인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919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2971174" y="2828835"/>
            <a:ext cx="624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7200" dirty="0"/>
              <a:t>관리자 </a:t>
            </a:r>
            <a:r>
              <a:rPr lang="en-US" altLang="ko-KR" sz="7200" dirty="0"/>
              <a:t>UI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82867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로그인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8EE2B2-9899-4B4F-AD54-19C3AD8FC3CC}"/>
              </a:ext>
            </a:extLst>
          </p:cNvPr>
          <p:cNvGrpSpPr/>
          <p:nvPr/>
        </p:nvGrpSpPr>
        <p:grpSpPr>
          <a:xfrm>
            <a:off x="3957409" y="2592706"/>
            <a:ext cx="4277180" cy="2465856"/>
            <a:chOff x="3957411" y="2461008"/>
            <a:chExt cx="4277180" cy="2465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957411" y="2461008"/>
              <a:ext cx="4277180" cy="2465856"/>
              <a:chOff x="6742269" y="4363688"/>
              <a:chExt cx="3162301" cy="142715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2163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69" y="4363688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관리자 로그인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A0EE5F-9D72-443D-B422-FBAD1934C719}"/>
                </a:ext>
              </a:extLst>
            </p:cNvPr>
            <p:cNvGrpSpPr/>
            <p:nvPr/>
          </p:nvGrpSpPr>
          <p:grpSpPr>
            <a:xfrm>
              <a:off x="4897756" y="3181160"/>
              <a:ext cx="2328678" cy="970855"/>
              <a:chOff x="5352241" y="2914956"/>
              <a:chExt cx="2328678" cy="9708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23D227E-14F3-4BEB-9A7D-E74CE6DA7AD4}"/>
                  </a:ext>
                </a:extLst>
              </p:cNvPr>
              <p:cNvGrpSpPr/>
              <p:nvPr/>
            </p:nvGrpSpPr>
            <p:grpSpPr>
              <a:xfrm>
                <a:off x="5352241" y="2914956"/>
                <a:ext cx="2328678" cy="394284"/>
                <a:chOff x="5247466" y="2970517"/>
                <a:chExt cx="2328678" cy="39428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077BA71-C206-4C1D-A971-486D7434E9C1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49924E-CADB-4AC8-84EF-F3F32B14EDDE}"/>
                    </a:ext>
                  </a:extLst>
                </p:cNvPr>
                <p:cNvSpPr txBox="1"/>
                <p:nvPr/>
              </p:nvSpPr>
              <p:spPr>
                <a:xfrm>
                  <a:off x="5247466" y="3005954"/>
                  <a:ext cx="5399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아이디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21128DD-2F18-44F6-AA1A-62531B77BA5F}"/>
                  </a:ext>
                </a:extLst>
              </p:cNvPr>
              <p:cNvGrpSpPr/>
              <p:nvPr/>
            </p:nvGrpSpPr>
            <p:grpSpPr>
              <a:xfrm>
                <a:off x="5375644" y="3491527"/>
                <a:ext cx="2305275" cy="394284"/>
                <a:chOff x="5270869" y="2970517"/>
                <a:chExt cx="2305275" cy="394284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0000915-C44A-4D88-9D52-A0C42DD43AFE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6C8867-E6BE-4787-B6A2-62C91C978642}"/>
                    </a:ext>
                  </a:extLst>
                </p:cNvPr>
                <p:cNvSpPr txBox="1"/>
                <p:nvPr/>
              </p:nvSpPr>
              <p:spPr>
                <a:xfrm>
                  <a:off x="5270869" y="3011326"/>
                  <a:ext cx="6068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비밀번호</a:t>
                  </a:r>
                </a:p>
              </p:txBody>
            </p:sp>
          </p:grp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2D08615-2DBE-47E8-BDEC-467B843F37CB}"/>
                </a:ext>
              </a:extLst>
            </p:cNvPr>
            <p:cNvSpPr/>
            <p:nvPr/>
          </p:nvSpPr>
          <p:spPr>
            <a:xfrm>
              <a:off x="5220688" y="4333541"/>
              <a:ext cx="1750624" cy="280011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로그인</a:t>
              </a:r>
              <a:endParaRPr lang="en-US" altLang="ko-KR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84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메인 페이지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0A191-F5C1-4EF4-8931-0EFD74FB32EC}"/>
              </a:ext>
            </a:extLst>
          </p:cNvPr>
          <p:cNvGrpSpPr/>
          <p:nvPr/>
        </p:nvGrpSpPr>
        <p:grpSpPr>
          <a:xfrm>
            <a:off x="2564125" y="967427"/>
            <a:ext cx="4251166" cy="4406516"/>
            <a:chOff x="6742270" y="4369201"/>
            <a:chExt cx="3162300" cy="14372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F3689F2-57B8-447D-9F50-484A4821C461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8CE7FA61-D872-421E-B1B7-0C93AF4EE49E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운영참여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AB9CAB-4272-41B0-9383-CA837CC1B376}"/>
              </a:ext>
            </a:extLst>
          </p:cNvPr>
          <p:cNvGrpSpPr/>
          <p:nvPr/>
        </p:nvGrpSpPr>
        <p:grpSpPr>
          <a:xfrm>
            <a:off x="7665001" y="967427"/>
            <a:ext cx="4251166" cy="4406516"/>
            <a:chOff x="6742270" y="4369201"/>
            <a:chExt cx="3162300" cy="14372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52D0C46-B0C3-48B2-944E-C8F9CD8CC528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 주문순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9F6F7704-646A-4D09-A138-6D486530A91A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구매내역</a:t>
              </a: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E115C23E-5BD2-4BF2-8019-0566CEF21101}"/>
              </a:ext>
            </a:extLst>
          </p:cNvPr>
          <p:cNvSpPr/>
          <p:nvPr/>
        </p:nvSpPr>
        <p:spPr>
          <a:xfrm>
            <a:off x="642175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F777ECF5-100C-49AA-B3FD-2B3F57D33476}"/>
              </a:ext>
            </a:extLst>
          </p:cNvPr>
          <p:cNvSpPr/>
          <p:nvPr/>
        </p:nvSpPr>
        <p:spPr>
          <a:xfrm>
            <a:off x="1151701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2997F-794A-4804-A731-90B5E2FC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2" y="0"/>
            <a:ext cx="1982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51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5" y="3813136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    목록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749828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37519" y="6004660"/>
            <a:ext cx="1344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운영참여 </a:t>
            </a:r>
            <a:r>
              <a:rPr lang="ko-KR" altLang="en-US" sz="2000" dirty="0"/>
              <a:t>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9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11074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563234"/>
            <a:ext cx="9505949" cy="4329722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93167" y="11631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90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23684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23801" y="6004660"/>
            <a:ext cx="13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작성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943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950326" y="1237142"/>
            <a:ext cx="8071216" cy="402043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D1A113-0D79-4134-B4B9-CB6C8C97663C}"/>
              </a:ext>
            </a:extLst>
          </p:cNvPr>
          <p:cNvGrpSpPr/>
          <p:nvPr/>
        </p:nvGrpSpPr>
        <p:grpSpPr>
          <a:xfrm>
            <a:off x="2678844" y="2640535"/>
            <a:ext cx="1619861" cy="1696079"/>
            <a:chOff x="2785774" y="2148712"/>
            <a:chExt cx="1619861" cy="169607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19125-7247-44C7-8DC0-69350438EE06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96E513-3688-4CC0-9E6E-72FCD5942CC9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4.5(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598222" y="1599163"/>
            <a:ext cx="6689731" cy="707006"/>
          </a:xfrm>
          <a:prstGeom prst="roundRect">
            <a:avLst>
              <a:gd name="adj" fmla="val 827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세부 카테고리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93099" y="54220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314490" y="58332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86212" y="58332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119997" y="58146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220813" y="57323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20BFFD-9DA6-4858-A4FE-EC4494237FD3}"/>
              </a:ext>
            </a:extLst>
          </p:cNvPr>
          <p:cNvGrpSpPr/>
          <p:nvPr/>
        </p:nvGrpSpPr>
        <p:grpSpPr>
          <a:xfrm>
            <a:off x="2119997" y="860701"/>
            <a:ext cx="5171525" cy="250305"/>
            <a:chOff x="924474" y="1296196"/>
            <a:chExt cx="517152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924474" y="1296196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아트워크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온라인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레슨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장소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7BFF3B0-7BCF-49A0-AE5A-0EA1D78BA99A}"/>
                </a:ext>
              </a:extLst>
            </p:cNvPr>
            <p:cNvSpPr/>
            <p:nvPr/>
          </p:nvSpPr>
          <p:spPr>
            <a:xfrm>
              <a:off x="5505146" y="1298732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 예매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95389-10D4-469C-B6B8-3D114B492E6B}"/>
              </a:ext>
            </a:extLst>
          </p:cNvPr>
          <p:cNvGrpSpPr/>
          <p:nvPr/>
        </p:nvGrpSpPr>
        <p:grpSpPr>
          <a:xfrm>
            <a:off x="5199538" y="2640535"/>
            <a:ext cx="1619861" cy="1696079"/>
            <a:chOff x="2785774" y="2148712"/>
            <a:chExt cx="1619861" cy="169607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33FE1B-45C6-46AA-A474-F48E6AD22FD0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76F6881-A943-441B-980C-E2E635A81157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2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D02F6-B08C-421A-B18F-BE0A94D45619}"/>
              </a:ext>
            </a:extLst>
          </p:cNvPr>
          <p:cNvGrpSpPr/>
          <p:nvPr/>
        </p:nvGrpSpPr>
        <p:grpSpPr>
          <a:xfrm>
            <a:off x="7668092" y="2640535"/>
            <a:ext cx="1619861" cy="1696079"/>
            <a:chOff x="2785774" y="2148712"/>
            <a:chExt cx="1619861" cy="169607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0347568-001F-4C37-B1D3-784D70088748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062D5AA-DFED-4929-BF91-1B75996E0430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1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134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5.0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간단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00171" y="5163583"/>
            <a:ext cx="32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승인 된 게시글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1024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수정  삭제         </a:t>
            </a:r>
          </a:p>
        </p:txBody>
      </p:sp>
    </p:spTree>
    <p:extLst>
      <p:ext uri="{BB962C8B-B14F-4D97-AF65-F5344CB8AC3E}">
        <p14:creationId xmlns:p14="http://schemas.microsoft.com/office/powerpoint/2010/main" val="317812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0.0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0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간단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352546" y="5134164"/>
            <a:ext cx="32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승인 안 된 게시글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1024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수정  삭제        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31FFB85-A5CE-4126-A3BB-CBF9E3865D81}"/>
              </a:ext>
            </a:extLst>
          </p:cNvPr>
          <p:cNvSpPr/>
          <p:nvPr/>
        </p:nvSpPr>
        <p:spPr>
          <a:xfrm>
            <a:off x="9647821" y="6372553"/>
            <a:ext cx="743910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반려하기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AC336-7256-4778-8A18-D00E3039A2C2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0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5A8A83-ABC8-4E5E-8BE8-D211F30A8C24}"/>
              </a:ext>
            </a:extLst>
          </p:cNvPr>
          <p:cNvSpPr/>
          <p:nvPr/>
        </p:nvSpPr>
        <p:spPr>
          <a:xfrm>
            <a:off x="1887206" y="6372553"/>
            <a:ext cx="743910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승인하기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10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126853" y="1249442"/>
            <a:ext cx="1245870" cy="247650"/>
            <a:chOff x="2091422" y="1784954"/>
            <a:chExt cx="1245870" cy="24765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인터뷰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6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B9CBA5-CE03-407F-80C9-C0E4321AE38E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D1D92-9936-4B72-B791-6839B722552E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964399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398124" y="6351774"/>
            <a:ext cx="165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아티클</a:t>
            </a:r>
            <a:r>
              <a:rPr lang="ko-KR" altLang="en-US" sz="2000" dirty="0"/>
              <a:t>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아티클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63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42975-7546-48E0-882E-ABF31B53D65E}"/>
              </a:ext>
            </a:extLst>
          </p:cNvPr>
          <p:cNvGrpSpPr/>
          <p:nvPr/>
        </p:nvGrpSpPr>
        <p:grpSpPr>
          <a:xfrm>
            <a:off x="2126853" y="1242390"/>
            <a:ext cx="1900887" cy="254702"/>
            <a:chOff x="2126853" y="1242390"/>
            <a:chExt cx="1900887" cy="25470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38CE48-BD1D-48CA-B527-7335178778A4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진행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이벤트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E867444-4C07-4B54-B387-15F23A9F5765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126853" y="1249442"/>
              <a:chExt cx="1245870" cy="2476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2126853" y="1249442"/>
                <a:ext cx="1245870" cy="247650"/>
                <a:chOff x="2091422" y="1784954"/>
                <a:chExt cx="1245870" cy="24765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CB55D-4469-4914-9C53-F96988DBE56C}"/>
                  </a:ext>
                </a:extLst>
              </p:cNvPr>
              <p:cNvSpPr txBox="1"/>
              <p:nvPr/>
            </p:nvSpPr>
            <p:spPr>
              <a:xfrm>
                <a:off x="2804649" y="1273877"/>
                <a:ext cx="568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/>
                  <a:t>컨테스트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0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4836885" y="3613469"/>
            <a:ext cx="1807753" cy="2171382"/>
            <a:chOff x="7022822" y="4369201"/>
            <a:chExt cx="2881751" cy="26117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7022822" y="4369201"/>
              <a:ext cx="2881751" cy="261177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7022824" y="4369201"/>
              <a:ext cx="2881749" cy="2953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/>
                <a:t>Muse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in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everywhere</a:t>
              </a:r>
              <a:endParaRPr lang="ko-KR" altLang="en-US" sz="1000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346C90-C784-45CD-A0CF-362754C004B2}"/>
              </a:ext>
            </a:extLst>
          </p:cNvPr>
          <p:cNvSpPr/>
          <p:nvPr/>
        </p:nvSpPr>
        <p:spPr>
          <a:xfrm>
            <a:off x="4836884" y="523247"/>
            <a:ext cx="1807755" cy="2905753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A5C2E6-7942-A73D-C959-E5A298B45913}"/>
              </a:ext>
            </a:extLst>
          </p:cNvPr>
          <p:cNvGrpSpPr/>
          <p:nvPr/>
        </p:nvGrpSpPr>
        <p:grpSpPr>
          <a:xfrm>
            <a:off x="2630416" y="4232891"/>
            <a:ext cx="6220690" cy="307777"/>
            <a:chOff x="2510343" y="4173090"/>
            <a:chExt cx="6220690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05DAED-98E3-1964-A1B9-B3FBF2AE7AA2}"/>
                </a:ext>
              </a:extLst>
            </p:cNvPr>
            <p:cNvSpPr txBox="1"/>
            <p:nvPr/>
          </p:nvSpPr>
          <p:spPr>
            <a:xfrm>
              <a:off x="2510343" y="4173090"/>
              <a:ext cx="62206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연습실</a:t>
              </a:r>
            </a:p>
          </p:txBody>
        </p:sp>
        <p:pic>
          <p:nvPicPr>
            <p:cNvPr id="5" name="Picture 2" descr="지도 - 무료 지도 및 위치개 아이콘">
              <a:extLst>
                <a:ext uri="{FF2B5EF4-FFF2-40B4-BE49-F238E27FC236}">
                  <a16:creationId xmlns:a16="http://schemas.microsoft.com/office/drawing/2014/main" id="{920EE1C0-A26E-D413-9D6C-051C0C140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453" y="4197548"/>
              <a:ext cx="275038" cy="25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F39D19-7DCE-1F78-46C7-20ACC9E27F36}"/>
              </a:ext>
            </a:extLst>
          </p:cNvPr>
          <p:cNvSpPr txBox="1"/>
          <p:nvPr/>
        </p:nvSpPr>
        <p:spPr>
          <a:xfrm>
            <a:off x="2768961" y="4840122"/>
            <a:ext cx="6220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음악 학원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2" descr="지도 - 무료 지도 및 위치개 아이콘">
            <a:extLst>
              <a:ext uri="{FF2B5EF4-FFF2-40B4-BE49-F238E27FC236}">
                <a16:creationId xmlns:a16="http://schemas.microsoft.com/office/drawing/2014/main" id="{11E9A9E0-B436-E4E9-25D9-9311B45E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26" y="4864580"/>
            <a:ext cx="275038" cy="2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062EF-7581-40D3-9964-50561DF8CF1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사이드 바</a:t>
            </a:r>
          </a:p>
        </p:txBody>
      </p:sp>
    </p:spTree>
    <p:extLst>
      <p:ext uri="{BB962C8B-B14F-4D97-AF65-F5344CB8AC3E}">
        <p14:creationId xmlns:p14="http://schemas.microsoft.com/office/powerpoint/2010/main" val="362972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43A52C6-FBF8-48F6-A321-234F25DF6633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992174-3A15-48C5-8EBB-11FC47B26536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4792083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398124" y="6351774"/>
            <a:ext cx="165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이벤트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25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100184"/>
            <a:ext cx="9505949" cy="4792772"/>
            <a:chOff x="1199969" y="1100184"/>
            <a:chExt cx="9505949" cy="479277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100184"/>
              <a:ext cx="9505949" cy="4792772"/>
              <a:chOff x="1171394" y="1743183"/>
              <a:chExt cx="9505949" cy="479277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1743183"/>
                <a:ext cx="9505949" cy="4792772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3417022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9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광고명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      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 날짜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3166189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8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3558355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7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        		                 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357368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319177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397945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2774023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21717" y="56493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게시 광고 목록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631242" y="6438637"/>
            <a:ext cx="724157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광고 추가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AB5D81-7C62-44C7-B06E-6EA284692CA8}"/>
              </a:ext>
            </a:extLst>
          </p:cNvPr>
          <p:cNvGrpSpPr/>
          <p:nvPr/>
        </p:nvGrpSpPr>
        <p:grpSpPr>
          <a:xfrm>
            <a:off x="1553437" y="729112"/>
            <a:ext cx="1900887" cy="254702"/>
            <a:chOff x="2126853" y="1242390"/>
            <a:chExt cx="1900887" cy="25470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D69C115-4C47-458F-8814-5FE2385DD576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사이드바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C932C5E-E1E3-4B13-960D-D04EC717470A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091422" y="1784954"/>
              <a:chExt cx="1245870" cy="24765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FF0BF59A-05A1-45A4-9C83-9F38BB3DC440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E7C768D-4EAC-4363-BF14-7937B897FC49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배너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363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광고명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 게시 날짜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E6DB8-05E4-4A9F-9D37-08E3621AE505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663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7F2E1F2-C53F-4D94-9E63-E51AADD3B508}"/>
              </a:ext>
            </a:extLst>
          </p:cNvPr>
          <p:cNvGrpSpPr/>
          <p:nvPr/>
        </p:nvGrpSpPr>
        <p:grpSpPr>
          <a:xfrm>
            <a:off x="1409656" y="460674"/>
            <a:ext cx="9372687" cy="6206826"/>
            <a:chOff x="1504950" y="705479"/>
            <a:chExt cx="9372687" cy="537337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CBD102E-513B-4E1E-9931-CAEE0730D814}"/>
                </a:ext>
              </a:extLst>
            </p:cNvPr>
            <p:cNvSpPr/>
            <p:nvPr/>
          </p:nvSpPr>
          <p:spPr>
            <a:xfrm>
              <a:off x="1504950" y="705479"/>
              <a:ext cx="9372687" cy="537337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0E9BE0-ED4E-4608-A199-00048D35C1F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951BEE-5B25-4261-BE41-5F53E5DBE9C8}"/>
              </a:ext>
            </a:extLst>
          </p:cNvPr>
          <p:cNvGrpSpPr/>
          <p:nvPr/>
        </p:nvGrpSpPr>
        <p:grpSpPr>
          <a:xfrm>
            <a:off x="2756103" y="1137627"/>
            <a:ext cx="3683200" cy="397287"/>
            <a:chOff x="1689301" y="773030"/>
            <a:chExt cx="4629756" cy="3972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1767C-C2C1-421A-A093-51048BCF32DF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FE06C9"/>
                  </a:solidFill>
                </a:rPr>
                <a:t>광고명</a:t>
              </a:r>
              <a:endParaRPr lang="ko-KR" altLang="en-US" sz="1000" dirty="0">
                <a:solidFill>
                  <a:srgbClr val="FE06C9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C99DBB-24B8-4966-8532-AC88A29DF029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A876B6D-46C1-468E-A6A6-4C4A7997D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B21E1-C41F-4DA4-8D2B-477C94231EDF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20487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광고명을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3F9EA-0152-43AF-BDF5-CE7038CA7AD3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 추가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E773D3-94FC-4BB6-BDFC-3F7D4B03009B}"/>
              </a:ext>
            </a:extLst>
          </p:cNvPr>
          <p:cNvGrpSpPr/>
          <p:nvPr/>
        </p:nvGrpSpPr>
        <p:grpSpPr>
          <a:xfrm>
            <a:off x="6803809" y="1118590"/>
            <a:ext cx="2806916" cy="402646"/>
            <a:chOff x="1689301" y="773030"/>
            <a:chExt cx="2806916" cy="4026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7E55EB-1854-478E-A927-A25E473520C1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게재 기간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DE4226-A2CE-49A0-BBED-3A543358F410}"/>
                </a:ext>
              </a:extLst>
            </p:cNvPr>
            <p:cNvGrpSpPr/>
            <p:nvPr/>
          </p:nvGrpSpPr>
          <p:grpSpPr>
            <a:xfrm>
              <a:off x="1803399" y="975621"/>
              <a:ext cx="2692818" cy="200055"/>
              <a:chOff x="1837920" y="1067407"/>
              <a:chExt cx="2692818" cy="20005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0981C54-8E5A-4152-9B86-A36BC91B6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4"/>
                <a:ext cx="2692818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F219D-C4A7-4C81-835E-850E15A3AD65}"/>
                  </a:ext>
                </a:extLst>
              </p:cNvPr>
              <p:cNvSpPr txBox="1"/>
              <p:nvPr/>
            </p:nvSpPr>
            <p:spPr>
              <a:xfrm>
                <a:off x="1946274" y="1067407"/>
                <a:ext cx="7243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날짜 선택 탭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797B12-BCF9-4FE5-93A5-50F29E8B20A1}"/>
              </a:ext>
            </a:extLst>
          </p:cNvPr>
          <p:cNvSpPr txBox="1"/>
          <p:nvPr/>
        </p:nvSpPr>
        <p:spPr>
          <a:xfrm>
            <a:off x="8778050" y="1314364"/>
            <a:ext cx="724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날짜 선택 탭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F7203-F634-4178-AF53-E32A3EC7B4FE}"/>
              </a:ext>
            </a:extLst>
          </p:cNvPr>
          <p:cNvSpPr txBox="1"/>
          <p:nvPr/>
        </p:nvSpPr>
        <p:spPr>
          <a:xfrm>
            <a:off x="8146840" y="1304705"/>
            <a:ext cx="234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147AA-F921-406F-AF13-B0AD4725148A}"/>
              </a:ext>
            </a:extLst>
          </p:cNvPr>
          <p:cNvSpPr txBox="1"/>
          <p:nvPr/>
        </p:nvSpPr>
        <p:spPr>
          <a:xfrm>
            <a:off x="10023866" y="460674"/>
            <a:ext cx="216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추가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78DD5D-83B0-487D-9F23-4B6651A01823}"/>
              </a:ext>
            </a:extLst>
          </p:cNvPr>
          <p:cNvCxnSpPr/>
          <p:nvPr/>
        </p:nvCxnSpPr>
        <p:spPr>
          <a:xfrm>
            <a:off x="1771650" y="620977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C1766D-57A5-4BBE-9F13-61FE75C90D96}"/>
              </a:ext>
            </a:extLst>
          </p:cNvPr>
          <p:cNvSpPr/>
          <p:nvPr/>
        </p:nvSpPr>
        <p:spPr>
          <a:xfrm>
            <a:off x="9838881" y="632468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9BCD86-CE6F-4036-9D9A-29DE515468BB}"/>
              </a:ext>
            </a:extLst>
          </p:cNvPr>
          <p:cNvSpPr/>
          <p:nvPr/>
        </p:nvSpPr>
        <p:spPr>
          <a:xfrm>
            <a:off x="1762124" y="2148249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0D9A2-7DC0-497C-A948-97AD8BBCC249}"/>
              </a:ext>
            </a:extLst>
          </p:cNvPr>
          <p:cNvSpPr txBox="1"/>
          <p:nvPr/>
        </p:nvSpPr>
        <p:spPr>
          <a:xfrm>
            <a:off x="1749424" y="1849538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D57F7-3723-4C97-B5F5-97F0D3A0784C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CD2FBA-3793-4F7D-B590-48E69143D98D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BA775F-FD9A-48A8-8F37-17E6D2E3F711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8E7A7C6-9F0C-49AD-BC5F-61DAA0A2D18E}"/>
              </a:ext>
            </a:extLst>
          </p:cNvPr>
          <p:cNvGrpSpPr/>
          <p:nvPr/>
        </p:nvGrpSpPr>
        <p:grpSpPr>
          <a:xfrm>
            <a:off x="1809547" y="1142473"/>
            <a:ext cx="1018974" cy="397287"/>
            <a:chOff x="1689301" y="773030"/>
            <a:chExt cx="1018974" cy="3972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629B3C-D069-4E9E-8495-2ABFE2595C0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9325E7D-7070-48F5-BB42-C391505991E2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E1B6AF3-C302-4853-9AFF-657A12A82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9326F6-7D31-4A8D-8DBA-3EC74061F279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5849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</p:spTree>
    <p:extLst>
      <p:ext uri="{BB962C8B-B14F-4D97-AF65-F5344CB8AC3E}">
        <p14:creationId xmlns:p14="http://schemas.microsoft.com/office/powerpoint/2010/main" val="4976212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상세정보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100465" y="43719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339947" y="27369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597757" y="33295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339946" y="32468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041058" y="37057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555984" y="18335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644891" y="27958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383963" y="16462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644894" y="17091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383963" y="22157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641773" y="22498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041058" y="21359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041058" y="26703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042234" y="32409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831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회원정보 수정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13527" y="286177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29204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507898" y="139537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3793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39013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3376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3854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3768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4211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3738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4325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프로필 이미지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507358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8072977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삭제하기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56EC862-9C66-4E94-92E3-B79868C5B1CF}"/>
              </a:ext>
            </a:extLst>
          </p:cNvPr>
          <p:cNvSpPr/>
          <p:nvPr/>
        </p:nvSpPr>
        <p:spPr>
          <a:xfrm>
            <a:off x="2242788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391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2389450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블랙리스트 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8937524" y="6432648"/>
            <a:ext cx="351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블랙리스트 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</p:spTree>
    <p:extLst>
      <p:ext uri="{BB962C8B-B14F-4D97-AF65-F5344CB8AC3E}">
        <p14:creationId xmlns:p14="http://schemas.microsoft.com/office/powerpoint/2010/main" val="31659831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BF062EF-7581-40D3-9964-50561DF8CF13}"/>
              </a:ext>
            </a:extLst>
          </p:cNvPr>
          <p:cNvSpPr txBox="1"/>
          <p:nvPr/>
        </p:nvSpPr>
        <p:spPr>
          <a:xfrm>
            <a:off x="8040914" y="6347877"/>
            <a:ext cx="4335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Muse in everywhere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C3F9E-EE21-4C85-B901-252C1906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02" y="1265251"/>
            <a:ext cx="6655395" cy="4327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641549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6F166-C94D-4E49-B641-97FA428FEC07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</p:spTree>
    <p:extLst>
      <p:ext uri="{BB962C8B-B14F-4D97-AF65-F5344CB8AC3E}">
        <p14:creationId xmlns:p14="http://schemas.microsoft.com/office/powerpoint/2010/main" val="364720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 팝업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2818218" y="1583624"/>
            <a:ext cx="6676570" cy="3420174"/>
            <a:chOff x="3280229" y="264413"/>
            <a:chExt cx="6676570" cy="342017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3"/>
              <a:ext cx="6676570" cy="3420174"/>
              <a:chOff x="6742270" y="4369201"/>
              <a:chExt cx="3249271" cy="782997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782997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검색하기</a:t>
                </a: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D5F5FDE-F43C-486D-877E-43FD08803707}"/>
                </a:ext>
              </a:extLst>
            </p:cNvPr>
            <p:cNvSpPr/>
            <p:nvPr/>
          </p:nvSpPr>
          <p:spPr>
            <a:xfrm>
              <a:off x="4370830" y="2025532"/>
              <a:ext cx="4627495" cy="528120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229121" y="4177053"/>
            <a:ext cx="1854761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검색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6A7E15-45B0-4493-8C1A-93DD62DCEAAD}"/>
              </a:ext>
            </a:extLst>
          </p:cNvPr>
          <p:cNvGrpSpPr/>
          <p:nvPr/>
        </p:nvGrpSpPr>
        <p:grpSpPr>
          <a:xfrm>
            <a:off x="3794320" y="2417007"/>
            <a:ext cx="4724365" cy="582264"/>
            <a:chOff x="1689301" y="773030"/>
            <a:chExt cx="752476" cy="5822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27B693-9867-465E-A30D-2B0F166867B3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75426F-0361-420D-BB77-EB7E4460E0CD}"/>
                </a:ext>
              </a:extLst>
            </p:cNvPr>
            <p:cNvGrpSpPr/>
            <p:nvPr/>
          </p:nvGrpSpPr>
          <p:grpSpPr>
            <a:xfrm>
              <a:off x="1704730" y="1064162"/>
              <a:ext cx="733383" cy="291132"/>
              <a:chOff x="1739251" y="1155948"/>
              <a:chExt cx="733383" cy="291132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3F1F082-1F17-4029-9734-7C02A309A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531" y="1447080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4E2253-C6A4-4655-9BD6-BA1F9A118A10}"/>
                  </a:ext>
                </a:extLst>
              </p:cNvPr>
              <p:cNvSpPr txBox="1"/>
              <p:nvPr/>
            </p:nvSpPr>
            <p:spPr>
              <a:xfrm>
                <a:off x="1739251" y="1155948"/>
                <a:ext cx="312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제목 </a:t>
                </a:r>
                <a:r>
                  <a:rPr lang="ko-KR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4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3306</Words>
  <Application>Microsoft Office PowerPoint</Application>
  <PresentationFormat>와이드스크린</PresentationFormat>
  <Paragraphs>1716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4" baseType="lpstr">
      <vt:lpstr>맑은 고딕</vt:lpstr>
      <vt:lpstr>Arial</vt:lpstr>
      <vt:lpstr>Upheaval TT (BRK)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228</cp:revision>
  <dcterms:created xsi:type="dcterms:W3CDTF">2024-07-09T05:03:37Z</dcterms:created>
  <dcterms:modified xsi:type="dcterms:W3CDTF">2024-07-22T03:44:40Z</dcterms:modified>
</cp:coreProperties>
</file>