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37" r:id="rId2"/>
    <p:sldId id="338" r:id="rId3"/>
    <p:sldId id="263" r:id="rId4"/>
    <p:sldId id="264" r:id="rId5"/>
    <p:sldId id="265" r:id="rId6"/>
    <p:sldId id="266" r:id="rId7"/>
    <p:sldId id="344" r:id="rId8"/>
    <p:sldId id="267" r:id="rId9"/>
    <p:sldId id="270" r:id="rId10"/>
    <p:sldId id="318" r:id="rId11"/>
    <p:sldId id="271" r:id="rId12"/>
    <p:sldId id="274" r:id="rId13"/>
    <p:sldId id="283" r:id="rId14"/>
    <p:sldId id="272" r:id="rId15"/>
    <p:sldId id="273" r:id="rId16"/>
    <p:sldId id="281" r:id="rId17"/>
    <p:sldId id="275" r:id="rId18"/>
    <p:sldId id="304" r:id="rId19"/>
    <p:sldId id="339" r:id="rId20"/>
    <p:sldId id="340" r:id="rId21"/>
    <p:sldId id="341" r:id="rId22"/>
    <p:sldId id="342" r:id="rId23"/>
    <p:sldId id="277" r:id="rId24"/>
    <p:sldId id="278" r:id="rId25"/>
    <p:sldId id="279" r:id="rId26"/>
    <p:sldId id="280" r:id="rId27"/>
    <p:sldId id="284" r:id="rId28"/>
    <p:sldId id="285" r:id="rId29"/>
    <p:sldId id="286" r:id="rId30"/>
    <p:sldId id="287" r:id="rId31"/>
    <p:sldId id="288" r:id="rId32"/>
    <p:sldId id="291" r:id="rId33"/>
    <p:sldId id="289" r:id="rId34"/>
    <p:sldId id="292" r:id="rId35"/>
    <p:sldId id="290" r:id="rId36"/>
    <p:sldId id="293" r:id="rId37"/>
    <p:sldId id="297" r:id="rId38"/>
    <p:sldId id="327" r:id="rId39"/>
    <p:sldId id="294" r:id="rId40"/>
    <p:sldId id="296" r:id="rId41"/>
    <p:sldId id="298" r:id="rId42"/>
    <p:sldId id="299" r:id="rId43"/>
    <p:sldId id="321" r:id="rId44"/>
    <p:sldId id="343" r:id="rId45"/>
    <p:sldId id="320" r:id="rId46"/>
    <p:sldId id="300" r:id="rId47"/>
    <p:sldId id="301" r:id="rId48"/>
    <p:sldId id="302" r:id="rId49"/>
    <p:sldId id="315" r:id="rId50"/>
    <p:sldId id="316" r:id="rId51"/>
    <p:sldId id="317" r:id="rId52"/>
    <p:sldId id="309" r:id="rId53"/>
    <p:sldId id="305" r:id="rId54"/>
    <p:sldId id="306" r:id="rId55"/>
    <p:sldId id="333" r:id="rId56"/>
    <p:sldId id="332" r:id="rId57"/>
    <p:sldId id="330" r:id="rId58"/>
    <p:sldId id="331" r:id="rId59"/>
    <p:sldId id="307" r:id="rId60"/>
    <p:sldId id="308" r:id="rId61"/>
    <p:sldId id="310" r:id="rId62"/>
    <p:sldId id="345" r:id="rId63"/>
    <p:sldId id="346" r:id="rId64"/>
    <p:sldId id="353" r:id="rId65"/>
    <p:sldId id="347" r:id="rId66"/>
    <p:sldId id="348" r:id="rId67"/>
    <p:sldId id="351" r:id="rId68"/>
    <p:sldId id="349" r:id="rId69"/>
    <p:sldId id="350" r:id="rId70"/>
    <p:sldId id="352" r:id="rId71"/>
    <p:sldId id="323" r:id="rId72"/>
    <p:sldId id="324" r:id="rId73"/>
    <p:sldId id="322" r:id="rId74"/>
    <p:sldId id="325" r:id="rId75"/>
    <p:sldId id="326" r:id="rId76"/>
    <p:sldId id="328" r:id="rId77"/>
    <p:sldId id="329" r:id="rId78"/>
    <p:sldId id="334" r:id="rId79"/>
    <p:sldId id="336" r:id="rId80"/>
  </p:sldIdLst>
  <p:sldSz cx="12192000" cy="6858000"/>
  <p:notesSz cx="6858000" cy="9144000"/>
  <p:embeddedFontLst>
    <p:embeddedFont>
      <p:font typeface="Upheaval TT (BRK)" pitchFamily="2" charset="-127"/>
      <p:regular r:id="rId81"/>
    </p:embeddedFont>
    <p:embeddedFont>
      <p:font typeface="맑은 고딕" panose="020B0503020000020004" pitchFamily="50" charset="-127"/>
      <p:regular r:id="rId82"/>
      <p:bold r:id="rId8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6C9"/>
    <a:srgbClr val="D01867"/>
    <a:srgbClr val="E3BDFB"/>
    <a:srgbClr val="262626"/>
    <a:srgbClr val="FB9C1D"/>
    <a:srgbClr val="C20202"/>
    <a:srgbClr val="7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1" autoAdjust="0"/>
    <p:restoredTop sz="94660"/>
  </p:normalViewPr>
  <p:slideViewPr>
    <p:cSldViewPr snapToGrid="0">
      <p:cViewPr>
        <p:scale>
          <a:sx n="100" d="100"/>
          <a:sy n="100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3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1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C2B55-27F0-40FE-8BD4-EC22DA14B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22AA19-FBEF-45B7-B023-2BD618673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10790-0D1F-4B15-9337-EF37198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D9279-C1C4-4134-9793-32C4B64C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3B8AE-864A-4C08-9A7B-DE170525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8DB26-8376-436F-A53C-B646C40C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504CD-C9CF-4340-AB3F-FF73BEA81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3BF9B-FCBE-4C43-A0B2-398918BE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41808-4C73-4D3F-9282-84A73FD4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D45B2-76EC-47EE-B022-A1A72047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8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E49636-C764-4EDA-96FC-ED1079EAC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B1584-EB82-492F-8C9F-2E28FAC10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D7172-F31F-4E22-BFEE-F6E7A7FA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04742-09E1-421E-8863-31FAA116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52B25-A9B4-4883-8EC0-2A820DB3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766DC-49AC-40E8-BC31-989F63C1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6C2CC-F963-4475-917F-B4193F3F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FE2B6-E3F7-4716-9C1C-740FD055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BE435-20B1-402E-94ED-E56A56AD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5D321-16F3-4FC1-B747-5C025BCB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74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09F45-4543-4853-A989-4652AC2A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46560-F527-4033-B59F-122CD3EA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BF0B4-A306-49DB-953C-4B900FA4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52ACE-C2F9-4E51-A034-5BA60F2C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0228C-DA7B-4316-B657-AC2C61F7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2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B282-22BA-4FB9-A1B7-8E71212E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F0753-AE2A-4EBA-AAAF-9F7D77E92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A8E1C-2659-488A-AE0F-AB589E6C7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E9491-C794-4EAF-8189-56E8E7EB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86B72C-CB28-4A85-BB7B-035F0E68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B25EA-161C-42FE-A81D-9B7A4259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2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0B54F-CFD1-46C3-AF1B-B4FC1BB2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FD49E-69F5-44D8-AF39-57C4ACFF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0190C-A334-4F74-AB4E-DA7802B7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58BFB-2C04-4686-9AA0-21D706C93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D27B-5FAB-4C76-9083-B9A9EF0A2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37BEF9-5E0E-4D80-B63C-9DAC8F7F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63CA38-8655-4E40-97A2-70668105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0ADD08-8E73-4F87-AF82-596CA7C6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2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826FE-827E-4B68-B590-72381EA3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A30F70-79D8-4BC6-A744-A8ABA75C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0DF7E5-798F-459D-99AB-3BD68739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21F74-70B7-49CD-A20F-C02C7556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7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538F88-D560-4F5A-A789-B7C3ED19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D0BB3D-A902-4064-9E0C-028BA77B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3AB6C-471D-400B-A1B7-69594833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0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0CE09-E1F8-4702-8901-3353B955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E3926-2CC0-43EC-9B62-5389B4679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9EBA9-1850-4711-874C-7E20CAC8C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E5365-CD04-4947-B5F3-CE618A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14AB1-F6B3-4B8D-AD2E-71EACF0C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DD051-ED71-4A0A-AB1A-35D97B9B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A85A8-7A78-469F-9B00-F835B07F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BFA43-D195-4064-9BAB-C96AC9BF0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4DFB5D-6688-488F-92BA-02CFC4FFD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233192-EADE-486E-B6C1-9FFBA7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5B9D11-AD63-4281-B511-7DE73817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81ABD-4117-475F-B4EC-CC2EF6CB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4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76932A-00B7-4BDB-A63A-4A4D7022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70ED6-41BE-4954-B922-13A9C883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ABD2A-CC63-463C-96EB-0D631A3CA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FAEC-3A71-4766-A03A-B7F7E02C0EDA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2F48-6863-420E-AEB1-92EA8561C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EFFE-E2FC-4707-B81E-B1297CE09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2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로그아웃 </a:t>
            </a:r>
            <a:r>
              <a:rPr lang="ko-KR" altLang="en-US" sz="2000" dirty="0" err="1"/>
              <a:t>네비바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07F9E3-2EDB-4649-BC93-8FEF3F468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1" y="3025402"/>
            <a:ext cx="12192000" cy="98779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F0C6D0-7E74-432D-966B-409C414B23A6}"/>
              </a:ext>
            </a:extLst>
          </p:cNvPr>
          <p:cNvGrpSpPr/>
          <p:nvPr/>
        </p:nvGrpSpPr>
        <p:grpSpPr>
          <a:xfrm>
            <a:off x="10315336" y="3178688"/>
            <a:ext cx="806053" cy="681225"/>
            <a:chOff x="10871596" y="3460751"/>
            <a:chExt cx="806053" cy="68122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8496037-40ED-4073-8FCB-201C47775D76}"/>
                </a:ext>
              </a:extLst>
            </p:cNvPr>
            <p:cNvSpPr/>
            <p:nvPr/>
          </p:nvSpPr>
          <p:spPr>
            <a:xfrm>
              <a:off x="10871596" y="3460751"/>
              <a:ext cx="806053" cy="681225"/>
            </a:xfrm>
            <a:prstGeom prst="roundRect">
              <a:avLst>
                <a:gd name="adj" fmla="val 1083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F08EA9D-E903-4A05-811A-000C7936698F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>
              <a:off x="10871596" y="3801364"/>
              <a:ext cx="806053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9ED812-D908-4035-BD36-24006DBC8643}"/>
                </a:ext>
              </a:extLst>
            </p:cNvPr>
            <p:cNvSpPr txBox="1"/>
            <p:nvPr/>
          </p:nvSpPr>
          <p:spPr>
            <a:xfrm>
              <a:off x="11016256" y="3515642"/>
              <a:ext cx="5786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로그인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AAFA9A-5B52-4F76-BB0D-9CB5C2596C2C}"/>
                </a:ext>
              </a:extLst>
            </p:cNvPr>
            <p:cNvSpPr txBox="1"/>
            <p:nvPr/>
          </p:nvSpPr>
          <p:spPr>
            <a:xfrm>
              <a:off x="10951369" y="3820413"/>
              <a:ext cx="6435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688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669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회원가입 완료 </a:t>
            </a:r>
            <a:r>
              <a:rPr lang="ko-KR" altLang="en-US" sz="2000" dirty="0"/>
              <a:t>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3000240" y="588210"/>
            <a:ext cx="6676570" cy="4478739"/>
            <a:chOff x="3280229" y="264415"/>
            <a:chExt cx="6676570" cy="57890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5"/>
              <a:ext cx="6676570" cy="5789071"/>
              <a:chOff x="6742270" y="4369201"/>
              <a:chExt cx="3249271" cy="132532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132532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아이디 찾기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BD42B-B2C4-47FC-B020-CDE7D135B4EE}"/>
                </a:ext>
              </a:extLst>
            </p:cNvPr>
            <p:cNvSpPr txBox="1"/>
            <p:nvPr/>
          </p:nvSpPr>
          <p:spPr>
            <a:xfrm>
              <a:off x="5023207" y="1050987"/>
              <a:ext cx="3190613" cy="35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회원가입이 완료되었습니다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4132754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메인으로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E9426-E2A6-4351-8778-B56F4D1FDE8A}"/>
              </a:ext>
            </a:extLst>
          </p:cNvPr>
          <p:cNvSpPr txBox="1"/>
          <p:nvPr/>
        </p:nvSpPr>
        <p:spPr>
          <a:xfrm>
            <a:off x="4274511" y="1898566"/>
            <a:ext cx="4128025" cy="15696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아이디  </a:t>
            </a:r>
            <a:r>
              <a:rPr lang="en-US" altLang="ko-KR" sz="1200" dirty="0">
                <a:solidFill>
                  <a:srgbClr val="FE06C9"/>
                </a:solidFill>
              </a:rPr>
              <a:t>:  qwer1234</a:t>
            </a:r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닉네임  </a:t>
            </a:r>
            <a:r>
              <a:rPr lang="en-US" altLang="ko-KR" sz="1200" dirty="0">
                <a:solidFill>
                  <a:srgbClr val="FE06C9"/>
                </a:solidFill>
              </a:rPr>
              <a:t>:  </a:t>
            </a:r>
            <a:r>
              <a:rPr lang="ko-KR" altLang="en-US" sz="1200" dirty="0">
                <a:solidFill>
                  <a:srgbClr val="FE06C9"/>
                </a:solidFill>
              </a:rPr>
              <a:t>둘리</a:t>
            </a:r>
            <a:r>
              <a:rPr lang="en-US" altLang="ko-KR" sz="1200" dirty="0">
                <a:solidFill>
                  <a:schemeClr val="bg1"/>
                </a:solidFill>
              </a:rPr>
              <a:t>8888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C9EA0F-EE7D-4A82-9748-EC53DF3EEEC0}"/>
              </a:ext>
            </a:extLst>
          </p:cNvPr>
          <p:cNvSpPr/>
          <p:nvPr/>
        </p:nvSpPr>
        <p:spPr>
          <a:xfrm>
            <a:off x="7222071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로그인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1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676810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D6D8CA0-E052-4569-A29A-4DBCC7B820BC}"/>
              </a:ext>
            </a:extLst>
          </p:cNvPr>
          <p:cNvGrpSpPr/>
          <p:nvPr/>
        </p:nvGrpSpPr>
        <p:grpSpPr>
          <a:xfrm>
            <a:off x="3000240" y="588207"/>
            <a:ext cx="6676570" cy="3908291"/>
            <a:chOff x="2943679" y="988313"/>
            <a:chExt cx="6676570" cy="390829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25AE59E-A4C3-47E2-928C-94602DC8D83A}"/>
                </a:ext>
              </a:extLst>
            </p:cNvPr>
            <p:cNvGrpSpPr/>
            <p:nvPr/>
          </p:nvGrpSpPr>
          <p:grpSpPr>
            <a:xfrm>
              <a:off x="2943679" y="988313"/>
              <a:ext cx="6676570" cy="3908291"/>
              <a:chOff x="3280229" y="264413"/>
              <a:chExt cx="6676570" cy="3908291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3280229" y="264413"/>
                <a:ext cx="6676570" cy="3908291"/>
                <a:chOff x="6742270" y="4369201"/>
                <a:chExt cx="3249271" cy="894744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9474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902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아이디 찾기</a:t>
                  </a: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3652EA7-2C6B-4938-98CC-7C9D36C2FF8D}"/>
                  </a:ext>
                </a:extLst>
              </p:cNvPr>
              <p:cNvGrpSpPr/>
              <p:nvPr/>
            </p:nvGrpSpPr>
            <p:grpSpPr>
              <a:xfrm>
                <a:off x="4055221" y="1118180"/>
                <a:ext cx="4729263" cy="394284"/>
                <a:chOff x="3805538" y="945929"/>
                <a:chExt cx="4729263" cy="394284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7D5F5FDE-F43C-486D-877E-43FD08803707}"/>
                    </a:ext>
                  </a:extLst>
                </p:cNvPr>
                <p:cNvSpPr/>
                <p:nvPr/>
              </p:nvSpPr>
              <p:spPr>
                <a:xfrm>
                  <a:off x="5621738" y="945929"/>
                  <a:ext cx="291306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A6BD42B-B2C4-47FC-B020-CDE7D135B4EE}"/>
                    </a:ext>
                  </a:extLst>
                </p:cNvPr>
                <p:cNvSpPr txBox="1"/>
                <p:nvPr/>
              </p:nvSpPr>
              <p:spPr>
                <a:xfrm>
                  <a:off x="3805538" y="1004571"/>
                  <a:ext cx="7029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이름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839587-BCBE-439C-A61C-8159F6978EB2}"/>
                  </a:ext>
                </a:extLst>
              </p:cNvPr>
              <p:cNvSpPr txBox="1"/>
              <p:nvPr/>
            </p:nvSpPr>
            <p:spPr>
              <a:xfrm>
                <a:off x="4055221" y="1777952"/>
                <a:ext cx="797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이메일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2F6A495-1231-4849-9D87-6D702369E2C6}"/>
                  </a:ext>
                </a:extLst>
              </p:cNvPr>
              <p:cNvGrpSpPr/>
              <p:nvPr/>
            </p:nvGrpSpPr>
            <p:grpSpPr>
              <a:xfrm>
                <a:off x="4055221" y="2340618"/>
                <a:ext cx="4729263" cy="394284"/>
                <a:chOff x="3684689" y="964790"/>
                <a:chExt cx="4729263" cy="394284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C7D5647F-6CE7-4BBD-9DD3-EA37353A5137}"/>
                    </a:ext>
                  </a:extLst>
                </p:cNvPr>
                <p:cNvSpPr/>
                <p:nvPr/>
              </p:nvSpPr>
              <p:spPr>
                <a:xfrm>
                  <a:off x="5500889" y="964790"/>
                  <a:ext cx="291306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297E40C-F7CF-40CC-8D4F-E9A32A8BD6C0}"/>
                    </a:ext>
                  </a:extLst>
                </p:cNvPr>
                <p:cNvSpPr txBox="1"/>
                <p:nvPr/>
              </p:nvSpPr>
              <p:spPr>
                <a:xfrm>
                  <a:off x="3684689" y="1023432"/>
                  <a:ext cx="13191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인증번호</a:t>
                  </a:r>
                </a:p>
              </p:txBody>
            </p:sp>
          </p:grp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20E224E-74FB-44D9-8852-0296DC137166}"/>
                  </a:ext>
                </a:extLst>
              </p:cNvPr>
              <p:cNvSpPr/>
              <p:nvPr/>
            </p:nvSpPr>
            <p:spPr>
              <a:xfrm>
                <a:off x="5871421" y="1726355"/>
                <a:ext cx="1319194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4AC5018-0207-401B-AB17-D5B084834C1F}"/>
                </a:ext>
              </a:extLst>
            </p:cNvPr>
            <p:cNvSpPr/>
            <p:nvPr/>
          </p:nvSpPr>
          <p:spPr>
            <a:xfrm>
              <a:off x="7125621" y="2451062"/>
              <a:ext cx="1319194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2760DF-0932-43D4-82F4-32D3118430C6}"/>
                </a:ext>
              </a:extLst>
            </p:cNvPr>
            <p:cNvSpPr txBox="1"/>
            <p:nvPr/>
          </p:nvSpPr>
          <p:spPr>
            <a:xfrm>
              <a:off x="6820794" y="2484537"/>
              <a:ext cx="378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@</a:t>
              </a:r>
              <a:endParaRPr lang="ko-KR" altLang="en-US" sz="1200" dirty="0"/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4B2CB98-0301-4332-B9E8-EEB8AC62831D}"/>
              </a:ext>
            </a:extLst>
          </p:cNvPr>
          <p:cNvSpPr/>
          <p:nvPr/>
        </p:nvSpPr>
        <p:spPr>
          <a:xfrm>
            <a:off x="8673428" y="2187472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539269" y="3494500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53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5812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3000240" y="588210"/>
            <a:ext cx="6676570" cy="4478739"/>
            <a:chOff x="3280229" y="264415"/>
            <a:chExt cx="6676570" cy="57890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5"/>
              <a:ext cx="6676570" cy="5789071"/>
              <a:chOff x="6742270" y="4369201"/>
              <a:chExt cx="3249271" cy="132532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132532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아이디 찾기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BD42B-B2C4-47FC-B020-CDE7D135B4EE}"/>
                </a:ext>
              </a:extLst>
            </p:cNvPr>
            <p:cNvSpPr txBox="1"/>
            <p:nvPr/>
          </p:nvSpPr>
          <p:spPr>
            <a:xfrm>
              <a:off x="5023207" y="1050987"/>
              <a:ext cx="31906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(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님의 정보와 일치하는 아이디 입니다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4117514" y="410383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로그인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E9426-E2A6-4351-8778-B56F4D1FDE8A}"/>
              </a:ext>
            </a:extLst>
          </p:cNvPr>
          <p:cNvSpPr txBox="1"/>
          <p:nvPr/>
        </p:nvSpPr>
        <p:spPr>
          <a:xfrm>
            <a:off x="4274511" y="1898566"/>
            <a:ext cx="4128025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아이디</a:t>
            </a:r>
            <a:endParaRPr lang="en-US" altLang="ko-KR" sz="1200" dirty="0">
              <a:solidFill>
                <a:srgbClr val="FE06C9"/>
              </a:solidFill>
            </a:endParaRPr>
          </a:p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80203DB-9C9C-4849-A7A7-E70643227F56}"/>
              </a:ext>
            </a:extLst>
          </p:cNvPr>
          <p:cNvSpPr/>
          <p:nvPr/>
        </p:nvSpPr>
        <p:spPr>
          <a:xfrm>
            <a:off x="7222071" y="410383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비밀번호 찾기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86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5812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3000240" y="588210"/>
            <a:ext cx="6676570" cy="4478739"/>
            <a:chOff x="3280229" y="264415"/>
            <a:chExt cx="6676570" cy="57890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5"/>
              <a:ext cx="6676570" cy="5789071"/>
              <a:chOff x="6742270" y="4369201"/>
              <a:chExt cx="3249271" cy="132532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132532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아이디 찾기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BD42B-B2C4-47FC-B020-CDE7D135B4EE}"/>
                </a:ext>
              </a:extLst>
            </p:cNvPr>
            <p:cNvSpPr txBox="1"/>
            <p:nvPr/>
          </p:nvSpPr>
          <p:spPr>
            <a:xfrm>
              <a:off x="5023207" y="1050987"/>
              <a:ext cx="31906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(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님의 정보와 일치하는 아이디 입니다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4132754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E9426-E2A6-4351-8778-B56F4D1FDE8A}"/>
              </a:ext>
            </a:extLst>
          </p:cNvPr>
          <p:cNvSpPr txBox="1"/>
          <p:nvPr/>
        </p:nvSpPr>
        <p:spPr>
          <a:xfrm>
            <a:off x="4274511" y="1898566"/>
            <a:ext cx="4128025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등록된 회원 정보를 찾을 수 없습니다</a:t>
            </a:r>
            <a:r>
              <a:rPr lang="en-US" altLang="ko-KR" sz="1200" dirty="0">
                <a:solidFill>
                  <a:srgbClr val="FE06C9"/>
                </a:solidFill>
              </a:rPr>
              <a:t>.</a:t>
            </a:r>
          </a:p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C9EA0F-EE7D-4A82-9748-EC53DF3EEEC0}"/>
              </a:ext>
            </a:extLst>
          </p:cNvPr>
          <p:cNvSpPr/>
          <p:nvPr/>
        </p:nvSpPr>
        <p:spPr>
          <a:xfrm>
            <a:off x="7222071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rgbClr val="D01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인스타 회원가입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03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3000240" y="588205"/>
            <a:ext cx="6676570" cy="4879143"/>
            <a:chOff x="6742270" y="4369201"/>
            <a:chExt cx="3249271" cy="1117006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6742270" y="4369201"/>
              <a:ext cx="3249271" cy="1117006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6742270" y="4369201"/>
              <a:ext cx="3249271" cy="902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비밀번호 찾기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52242" y="24503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18641" y="2509002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A1C53CD-947B-4C20-B239-AE1F8C1E489B}"/>
              </a:ext>
            </a:extLst>
          </p:cNvPr>
          <p:cNvSpPr/>
          <p:nvPr/>
        </p:nvSpPr>
        <p:spPr>
          <a:xfrm>
            <a:off x="5506983" y="3853369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3E2C36-96C0-4F3B-A596-2F3FCF19EA40}"/>
              </a:ext>
            </a:extLst>
          </p:cNvPr>
          <p:cNvSpPr txBox="1"/>
          <p:nvPr/>
        </p:nvSpPr>
        <p:spPr>
          <a:xfrm>
            <a:off x="3690783" y="3912011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인증번호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34A50E5-E79D-4934-8E2B-B9385BCFD553}"/>
              </a:ext>
            </a:extLst>
          </p:cNvPr>
          <p:cNvSpPr/>
          <p:nvPr/>
        </p:nvSpPr>
        <p:spPr>
          <a:xfrm>
            <a:off x="8554500" y="3332346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26765" y="4660358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39598" y="17395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695682" y="1798143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37F8E-9FE7-46B0-8752-EF741C98BECF}"/>
              </a:ext>
            </a:extLst>
          </p:cNvPr>
          <p:cNvSpPr txBox="1"/>
          <p:nvPr/>
        </p:nvSpPr>
        <p:spPr>
          <a:xfrm>
            <a:off x="3693902" y="3203057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6F3240B-49FC-4B60-8DC7-93210A416FEB}"/>
              </a:ext>
            </a:extLst>
          </p:cNvPr>
          <p:cNvSpPr/>
          <p:nvPr/>
        </p:nvSpPr>
        <p:spPr>
          <a:xfrm>
            <a:off x="5510102" y="3151460"/>
            <a:ext cx="1319194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EE4881F-A41A-42F8-9F72-3522AD88131F}"/>
              </a:ext>
            </a:extLst>
          </p:cNvPr>
          <p:cNvSpPr/>
          <p:nvPr/>
        </p:nvSpPr>
        <p:spPr>
          <a:xfrm>
            <a:off x="7100852" y="3152267"/>
            <a:ext cx="1319194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5E07F6-B49B-4B2F-9067-726743B6D80A}"/>
              </a:ext>
            </a:extLst>
          </p:cNvPr>
          <p:cNvSpPr txBox="1"/>
          <p:nvPr/>
        </p:nvSpPr>
        <p:spPr>
          <a:xfrm>
            <a:off x="6796025" y="3185742"/>
            <a:ext cx="378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549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3047865" y="1350203"/>
            <a:ext cx="6676570" cy="3818697"/>
            <a:chOff x="6742270" y="4369201"/>
            <a:chExt cx="3249271" cy="87423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6742270" y="4369201"/>
              <a:ext cx="3249271" cy="87423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6742270" y="4369201"/>
              <a:ext cx="3249271" cy="902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비밀번호 찾기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99867" y="35552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66266" y="36139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74389" y="4359545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완료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87223" y="28444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743307" y="2903043"/>
            <a:ext cx="838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비밀번호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43DEE-79B9-4C18-A26E-1C336BF8BD09}"/>
              </a:ext>
            </a:extLst>
          </p:cNvPr>
          <p:cNvSpPr txBox="1"/>
          <p:nvPr/>
        </p:nvSpPr>
        <p:spPr>
          <a:xfrm>
            <a:off x="3821414" y="2095846"/>
            <a:ext cx="5129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새로운 비밀번호를 입력해 주세요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21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76778" y="240701"/>
            <a:ext cx="2486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글 작성 </a:t>
            </a:r>
            <a:r>
              <a:rPr lang="en-US" altLang="ko-KR" sz="2000" dirty="0"/>
              <a:t>(</a:t>
            </a:r>
            <a:r>
              <a:rPr lang="ko-KR" altLang="en-US" sz="2000" dirty="0"/>
              <a:t>공통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406433"/>
            <a:chOff x="1689301" y="773030"/>
            <a:chExt cx="1018974" cy="4064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15444"/>
              <a:chOff x="1837920" y="1055805"/>
              <a:chExt cx="904876" cy="215444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분류 없음   </a:t>
                </a:r>
                <a:r>
                  <a:rPr lang="ko-KR" altLang="en-US" sz="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∨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47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게시글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09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C617A40-B61F-48DD-9745-4D8B36AA50DB}"/>
              </a:ext>
            </a:extLst>
          </p:cNvPr>
          <p:cNvSpPr/>
          <p:nvPr/>
        </p:nvSpPr>
        <p:spPr>
          <a:xfrm>
            <a:off x="1921751" y="1922942"/>
            <a:ext cx="8071216" cy="4020431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D1A113-0D79-4134-B4B9-CB6C8C97663C}"/>
              </a:ext>
            </a:extLst>
          </p:cNvPr>
          <p:cNvGrpSpPr/>
          <p:nvPr/>
        </p:nvGrpSpPr>
        <p:grpSpPr>
          <a:xfrm>
            <a:off x="2650269" y="3326335"/>
            <a:ext cx="1619861" cy="1849334"/>
            <a:chOff x="2785774" y="2148712"/>
            <a:chExt cx="1619861" cy="184933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19125-7247-44C7-8DC0-69350438EE06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D96E513-3688-4CC0-9E6E-72FCD5942CC9}"/>
                </a:ext>
              </a:extLst>
            </p:cNvPr>
            <p:cNvSpPr/>
            <p:nvPr/>
          </p:nvSpPr>
          <p:spPr>
            <a:xfrm>
              <a:off x="2785774" y="3186312"/>
              <a:ext cx="1619861" cy="81173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4.5(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3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       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제품 한 줄 설명</a:t>
              </a:r>
              <a:endParaRPr lang="en-US" altLang="ko-KR" sz="8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rgbClr val="FE06C9"/>
                  </a:solidFill>
                </a:rPr>
                <a:t>가격</a:t>
              </a:r>
              <a:r>
                <a:rPr lang="en-US" altLang="ko-KR" sz="700" b="1" dirty="0">
                  <a:solidFill>
                    <a:srgbClr val="FE06C9"/>
                  </a:solidFill>
                </a:rPr>
                <a:t> 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AB37E3-5621-4CF4-BFAE-E8DF082533F0}"/>
              </a:ext>
            </a:extLst>
          </p:cNvPr>
          <p:cNvSpPr/>
          <p:nvPr/>
        </p:nvSpPr>
        <p:spPr>
          <a:xfrm>
            <a:off x="2569647" y="2284963"/>
            <a:ext cx="6689731" cy="707006"/>
          </a:xfrm>
          <a:prstGeom prst="roundRect">
            <a:avLst>
              <a:gd name="adj" fmla="val 827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세부 카테고리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610782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C4971D8-6C44-4DB0-A310-B598292A4DC7}"/>
              </a:ext>
            </a:extLst>
          </p:cNvPr>
          <p:cNvSpPr/>
          <p:nvPr/>
        </p:nvSpPr>
        <p:spPr>
          <a:xfrm>
            <a:off x="8285915" y="6519010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5F028EF-9AA7-455E-85B8-B1175BBA71A9}"/>
              </a:ext>
            </a:extLst>
          </p:cNvPr>
          <p:cNvSpPr/>
          <p:nvPr/>
        </p:nvSpPr>
        <p:spPr>
          <a:xfrm>
            <a:off x="9157637" y="6519010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2091422" y="650046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41811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3E1A8B14-99D3-4798-87F0-4C0563AE4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A20BFFD-9DA6-4858-A4FE-EC4494237FD3}"/>
              </a:ext>
            </a:extLst>
          </p:cNvPr>
          <p:cNvGrpSpPr/>
          <p:nvPr/>
        </p:nvGrpSpPr>
        <p:grpSpPr>
          <a:xfrm>
            <a:off x="2091422" y="1546501"/>
            <a:ext cx="5171525" cy="250305"/>
            <a:chOff x="924474" y="1296196"/>
            <a:chExt cx="5171525" cy="25030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83223C-8478-443B-9C25-30165810EDA1}"/>
                </a:ext>
              </a:extLst>
            </p:cNvPr>
            <p:cNvGrpSpPr/>
            <p:nvPr/>
          </p:nvGrpSpPr>
          <p:grpSpPr>
            <a:xfrm>
              <a:off x="924474" y="1296196"/>
              <a:ext cx="4520955" cy="250305"/>
              <a:chOff x="2091422" y="1784954"/>
              <a:chExt cx="4520955" cy="250305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BD23F97D-DCF5-4B30-9BF9-412742FBB0DC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AE7E820-4A17-4926-A844-8265707D4D00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음악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231CA777-9BF9-4829-AFBB-4FEB8D5ACCF3}"/>
                  </a:ext>
                </a:extLst>
              </p:cNvPr>
              <p:cNvSpPr/>
              <p:nvPr/>
            </p:nvSpPr>
            <p:spPr>
              <a:xfrm>
                <a:off x="3401456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아트워크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698A3988-48A6-4D8E-9A3A-FF96AAC507CF}"/>
                  </a:ext>
                </a:extLst>
              </p:cNvPr>
              <p:cNvSpPr/>
              <p:nvPr/>
            </p:nvSpPr>
            <p:spPr>
              <a:xfrm>
                <a:off x="4056473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온라인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강의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47BB3F0A-4B20-4E8C-81A0-0F8F1B688F6C}"/>
                  </a:ext>
                </a:extLst>
              </p:cNvPr>
              <p:cNvSpPr/>
              <p:nvPr/>
            </p:nvSpPr>
            <p:spPr>
              <a:xfrm>
                <a:off x="4711490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레슨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931907CB-3803-44B6-A919-37468C2C9F9E}"/>
                  </a:ext>
                </a:extLst>
              </p:cNvPr>
              <p:cNvSpPr/>
              <p:nvPr/>
            </p:nvSpPr>
            <p:spPr>
              <a:xfrm>
                <a:off x="5366507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작업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35FE233C-AC11-42EC-B1E4-48641AD0EBD3}"/>
                  </a:ext>
                </a:extLst>
              </p:cNvPr>
              <p:cNvSpPr/>
              <p:nvPr/>
            </p:nvSpPr>
            <p:spPr>
              <a:xfrm>
                <a:off x="6021524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장소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7BFF3B0-7BCF-49A0-AE5A-0EA1D78BA99A}"/>
                </a:ext>
              </a:extLst>
            </p:cNvPr>
            <p:cNvSpPr/>
            <p:nvPr/>
          </p:nvSpPr>
          <p:spPr>
            <a:xfrm>
              <a:off x="5505146" y="1298732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 예매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D695389-10D4-469C-B6B8-3D114B492E6B}"/>
              </a:ext>
            </a:extLst>
          </p:cNvPr>
          <p:cNvGrpSpPr/>
          <p:nvPr/>
        </p:nvGrpSpPr>
        <p:grpSpPr>
          <a:xfrm>
            <a:off x="5170963" y="3326335"/>
            <a:ext cx="1619861" cy="1788635"/>
            <a:chOff x="2785774" y="2148712"/>
            <a:chExt cx="1619861" cy="1788635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633FE1B-45C6-46AA-A474-F48E6AD22FD0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176F6881-A943-441B-980C-E2E635A81157}"/>
                </a:ext>
              </a:extLst>
            </p:cNvPr>
            <p:cNvSpPr/>
            <p:nvPr/>
          </p:nvSpPr>
          <p:spPr>
            <a:xfrm>
              <a:off x="2785774" y="3230342"/>
              <a:ext cx="1619861" cy="707005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5.0(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2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       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제품 한 줄 설명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700" b="1" dirty="0">
                  <a:solidFill>
                    <a:srgbClr val="FE06C9"/>
                  </a:solidFill>
                </a:rPr>
                <a:t>20,000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49D02F6-B08C-421A-B18F-BE0A94D45619}"/>
              </a:ext>
            </a:extLst>
          </p:cNvPr>
          <p:cNvGrpSpPr/>
          <p:nvPr/>
        </p:nvGrpSpPr>
        <p:grpSpPr>
          <a:xfrm>
            <a:off x="7639517" y="3326335"/>
            <a:ext cx="1619861" cy="1796969"/>
            <a:chOff x="2785774" y="2148712"/>
            <a:chExt cx="1619861" cy="1796969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0347568-001F-4C37-B1D3-784D70088748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3062D5AA-DFED-4929-BF91-1B75996E0430}"/>
                </a:ext>
              </a:extLst>
            </p:cNvPr>
            <p:cNvSpPr/>
            <p:nvPr/>
          </p:nvSpPr>
          <p:spPr>
            <a:xfrm>
              <a:off x="2785774" y="3238677"/>
              <a:ext cx="1619861" cy="70700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5.0(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1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         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제품 한 줄 설명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rgbClr val="FE06C9"/>
                  </a:solidFill>
                </a:rPr>
                <a:t>가격</a:t>
              </a:r>
              <a:r>
                <a:rPr lang="en-US" altLang="ko-KR" sz="700" b="1" dirty="0">
                  <a:solidFill>
                    <a:srgbClr val="FE06C9"/>
                  </a:solidFill>
                </a:rPr>
                <a:t> 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199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58454"/>
              <a:ext cx="8514055" cy="666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제품명</a:t>
              </a:r>
              <a:endParaRPr lang="en-US" altLang="ko-KR" sz="2000" dirty="0"/>
            </a:p>
            <a:p>
              <a:r>
                <a:rPr lang="ko-KR" altLang="en-US" sz="1000" dirty="0"/>
                <a:t>  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ko-KR" altLang="en-US" sz="1000" dirty="0"/>
                <a:t>판매자   </a:t>
              </a:r>
              <a:r>
                <a:rPr lang="en-US" altLang="ko-KR" sz="1000" dirty="0"/>
                <a:t>								           </a:t>
              </a:r>
              <a:r>
                <a:rPr lang="ko-KR" altLang="en-US" sz="1000" dirty="0">
                  <a:solidFill>
                    <a:srgbClr val="FE06C9"/>
                  </a:solidFill>
                </a:rPr>
                <a:t>★</a:t>
              </a:r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5.0 (</a:t>
              </a:r>
              <a:r>
                <a:rPr lang="en-US" altLang="ko-KR" sz="1000" b="1" dirty="0">
                  <a:solidFill>
                    <a:srgbClr val="FE06C9"/>
                  </a:solidFill>
                </a:rPr>
                <a:t>3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r>
                <a:rPr lang="en-US" altLang="ko-KR" sz="1000" dirty="0"/>
                <a:t>          </a:t>
              </a:r>
              <a:r>
                <a:rPr lang="ko-KR" altLang="en-US" sz="1000" dirty="0"/>
                <a:t>   </a:t>
              </a:r>
              <a:endParaRPr lang="en-US" altLang="ko-KR" sz="10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1877725" y="1824480"/>
            <a:ext cx="3303831" cy="2772683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727517" y="1647133"/>
            <a:ext cx="41175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제품명</a:t>
            </a:r>
            <a:endParaRPr lang="en-US" altLang="ko-KR" sz="2000" dirty="0"/>
          </a:p>
          <a:p>
            <a:r>
              <a:rPr lang="ko-KR" altLang="en-US" sz="1000" dirty="0"/>
              <a:t>    제품 한 줄 설명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가격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rgbClr val="FE06C9"/>
                </a:solidFill>
              </a:rPr>
              <a:t>20,000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수량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공연 예매 페이지에서 활성화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600" dirty="0">
              <a:solidFill>
                <a:srgbClr val="FE06C9"/>
              </a:solidFill>
            </a:endParaRP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845047" y="6100892"/>
            <a:ext cx="584625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리뷰 </a:t>
            </a:r>
            <a:r>
              <a:rPr lang="en-US" altLang="ko-KR" sz="800" dirty="0"/>
              <a:t>(</a:t>
            </a:r>
            <a:r>
              <a:rPr lang="en-US" altLang="ko-KR" sz="800" b="1" dirty="0">
                <a:solidFill>
                  <a:srgbClr val="FE06C9"/>
                </a:solidFill>
              </a:rPr>
              <a:t>3</a:t>
            </a:r>
            <a:r>
              <a:rPr lang="en-US" altLang="ko-KR" sz="800" dirty="0"/>
              <a:t>)</a:t>
            </a:r>
            <a:r>
              <a:rPr lang="ko-KR" altLang="en-US" sz="800" dirty="0"/>
              <a:t>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47821" y="5667620"/>
            <a:ext cx="32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631861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5BEECD-DBDB-4627-A18D-741D41439395}"/>
              </a:ext>
            </a:extLst>
          </p:cNvPr>
          <p:cNvGrpSpPr/>
          <p:nvPr/>
        </p:nvGrpSpPr>
        <p:grpSpPr>
          <a:xfrm>
            <a:off x="5679324" y="3178440"/>
            <a:ext cx="1124277" cy="438792"/>
            <a:chOff x="5679989" y="3742084"/>
            <a:chExt cx="1124277" cy="43879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8A043E4-DA30-4525-8169-1015DC45AB46}"/>
                </a:ext>
              </a:extLst>
            </p:cNvPr>
            <p:cNvSpPr/>
            <p:nvPr/>
          </p:nvSpPr>
          <p:spPr>
            <a:xfrm>
              <a:off x="5727517" y="3742084"/>
              <a:ext cx="1047449" cy="438792"/>
            </a:xfrm>
            <a:prstGeom prst="roundRect">
              <a:avLst>
                <a:gd name="adj" fmla="val 2395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5D02D4-7858-4207-8DDE-F60DAD40B135}"/>
                </a:ext>
              </a:extLst>
            </p:cNvPr>
            <p:cNvSpPr/>
            <p:nvPr/>
          </p:nvSpPr>
          <p:spPr>
            <a:xfrm>
              <a:off x="5679989" y="3815128"/>
              <a:ext cx="343914" cy="289030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5FDC5E0-A473-4E8A-A11E-329A4CACD122}"/>
                </a:ext>
              </a:extLst>
            </p:cNvPr>
            <p:cNvSpPr/>
            <p:nvPr/>
          </p:nvSpPr>
          <p:spPr>
            <a:xfrm>
              <a:off x="6471472" y="3824448"/>
              <a:ext cx="332794" cy="274063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AFCAFD1-3194-4659-A841-13A3D21FF7DE}"/>
              </a:ext>
            </a:extLst>
          </p:cNvPr>
          <p:cNvSpPr/>
          <p:nvPr/>
        </p:nvSpPr>
        <p:spPr>
          <a:xfrm>
            <a:off x="8726222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구매 </a:t>
            </a:r>
            <a:r>
              <a:rPr lang="en-US" altLang="ko-KR" sz="1200" b="1" dirty="0">
                <a:solidFill>
                  <a:schemeClr val="bg1"/>
                </a:solidFill>
              </a:rPr>
              <a:t>or</a:t>
            </a:r>
            <a:r>
              <a:rPr lang="ko-KR" altLang="en-US" sz="1200" b="1" dirty="0">
                <a:solidFill>
                  <a:schemeClr val="bg1"/>
                </a:solidFill>
              </a:rPr>
              <a:t> 예매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DDB1C7-5B27-418F-A67B-0F03D0C7AB1F}"/>
              </a:ext>
            </a:extLst>
          </p:cNvPr>
          <p:cNvCxnSpPr/>
          <p:nvPr/>
        </p:nvCxnSpPr>
        <p:spPr>
          <a:xfrm>
            <a:off x="1743031" y="496342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E191DC-EB0E-4F79-9D1C-3CBA284FADB1}"/>
              </a:ext>
            </a:extLst>
          </p:cNvPr>
          <p:cNvSpPr txBox="1"/>
          <p:nvPr/>
        </p:nvSpPr>
        <p:spPr>
          <a:xfrm>
            <a:off x="4286557" y="5150045"/>
            <a:ext cx="343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 상세 설명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ECDEEB-372B-4B0B-A92B-BD7F4BAF61F8}"/>
              </a:ext>
            </a:extLst>
          </p:cNvPr>
          <p:cNvSpPr txBox="1"/>
          <p:nvPr/>
        </p:nvSpPr>
        <p:spPr>
          <a:xfrm>
            <a:off x="1877725" y="6091761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</p:spTree>
    <p:extLst>
      <p:ext uri="{BB962C8B-B14F-4D97-AF65-F5344CB8AC3E}">
        <p14:creationId xmlns:p14="http://schemas.microsoft.com/office/powerpoint/2010/main" val="3326754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아티클</a:t>
            </a:r>
            <a:r>
              <a:rPr lang="ko-KR" altLang="en-US" sz="2000" dirty="0"/>
              <a:t> 게시글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83223C-8478-443B-9C25-30165810EDA1}"/>
              </a:ext>
            </a:extLst>
          </p:cNvPr>
          <p:cNvGrpSpPr/>
          <p:nvPr/>
        </p:nvGrpSpPr>
        <p:grpSpPr>
          <a:xfrm>
            <a:off x="2126853" y="1249442"/>
            <a:ext cx="1245870" cy="247650"/>
            <a:chOff x="2091422" y="1784954"/>
            <a:chExt cx="1245870" cy="24765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D23F97D-DCF5-4B30-9BF9-412742FBB0DC}"/>
                </a:ext>
              </a:extLst>
            </p:cNvPr>
            <p:cNvSpPr/>
            <p:nvPr/>
          </p:nvSpPr>
          <p:spPr>
            <a:xfrm>
              <a:off x="2091422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AE7E820-4A17-4926-A844-8265707D4D00}"/>
                </a:ext>
              </a:extLst>
            </p:cNvPr>
            <p:cNvSpPr/>
            <p:nvPr/>
          </p:nvSpPr>
          <p:spPr>
            <a:xfrm>
              <a:off x="2746439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인터뷰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3776DA-5FE2-47A7-8ED7-1058EBBFF1FF}"/>
              </a:ext>
            </a:extLst>
          </p:cNvPr>
          <p:cNvGrpSpPr/>
          <p:nvPr/>
        </p:nvGrpSpPr>
        <p:grpSpPr>
          <a:xfrm>
            <a:off x="1865245" y="1588127"/>
            <a:ext cx="8071216" cy="4020431"/>
            <a:chOff x="1865245" y="2115980"/>
            <a:chExt cx="8071216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865245" y="2115980"/>
              <a:ext cx="8071216" cy="4020431"/>
              <a:chOff x="1836670" y="2496980"/>
              <a:chExt cx="8071216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836670" y="2496980"/>
                <a:ext cx="8071216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4D1A113-0D79-4134-B4B9-CB6C8C97663C}"/>
                  </a:ext>
                </a:extLst>
              </p:cNvPr>
              <p:cNvGrpSpPr/>
              <p:nvPr/>
            </p:nvGrpSpPr>
            <p:grpSpPr>
              <a:xfrm>
                <a:off x="2518536" y="4158594"/>
                <a:ext cx="6978628" cy="630644"/>
                <a:chOff x="2530469" y="2548055"/>
                <a:chExt cx="6978628" cy="630644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AF19125-7247-44C7-8DC0-69350438EE06}"/>
                    </a:ext>
                  </a:extLst>
                </p:cNvPr>
                <p:cNvSpPr/>
                <p:nvPr/>
              </p:nvSpPr>
              <p:spPr>
                <a:xfrm>
                  <a:off x="2530469" y="2548055"/>
                  <a:ext cx="989510" cy="630644"/>
                </a:xfrm>
                <a:prstGeom prst="roundRect">
                  <a:avLst>
                    <a:gd name="adj" fmla="val 827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D96E513-3688-4CC0-9E6E-72FCD5942CC9}"/>
                    </a:ext>
                  </a:extLst>
                </p:cNvPr>
                <p:cNvSpPr/>
                <p:nvPr/>
              </p:nvSpPr>
              <p:spPr>
                <a:xfrm>
                  <a:off x="3519978" y="2654501"/>
                  <a:ext cx="5989119" cy="417751"/>
                </a:xfrm>
                <a:prstGeom prst="roundRect">
                  <a:avLst>
                    <a:gd name="adj" fmla="val 8272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(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카테고리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)   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제목  </a:t>
                  </a:r>
                  <a:r>
                    <a:rPr lang="en-US" altLang="ko-KR" sz="1200" b="1" dirty="0">
                      <a:solidFill>
                        <a:srgbClr val="FE06C9"/>
                      </a:solidFill>
                    </a:rPr>
                    <a:t>2</a:t>
                  </a:r>
                </a:p>
                <a:p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                                                                                                           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날짜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조회수 </a:t>
                  </a:r>
                  <a:r>
                    <a:rPr lang="en-US" altLang="ko-KR" sz="800" b="1" dirty="0">
                      <a:solidFill>
                        <a:srgbClr val="FE06C9"/>
                      </a:solidFill>
                    </a:rPr>
                    <a:t>10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endPara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4C4B4A4-254D-46E6-A1AD-B1ACDC687C2E}"/>
                </a:ext>
              </a:extLst>
            </p:cNvPr>
            <p:cNvSpPr/>
            <p:nvPr/>
          </p:nvSpPr>
          <p:spPr>
            <a:xfrm>
              <a:off x="2547111" y="4587455"/>
              <a:ext cx="989510" cy="630644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583261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3D40A9-BC22-44D3-9273-A5255B43066E}"/>
              </a:ext>
            </a:extLst>
          </p:cNvPr>
          <p:cNvCxnSpPr>
            <a:cxnSpLocks/>
          </p:cNvCxnSpPr>
          <p:nvPr/>
        </p:nvCxnSpPr>
        <p:spPr>
          <a:xfrm>
            <a:off x="2126853" y="47721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D109F1-D50B-4A7D-B388-2DCD6E2BBD6D}"/>
              </a:ext>
            </a:extLst>
          </p:cNvPr>
          <p:cNvCxnSpPr>
            <a:cxnSpLocks/>
          </p:cNvCxnSpPr>
          <p:nvPr/>
        </p:nvCxnSpPr>
        <p:spPr>
          <a:xfrm>
            <a:off x="2126853" y="3970113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9DE1E-E18A-43B7-8DFC-AFF87212FB06}"/>
              </a:ext>
            </a:extLst>
          </p:cNvPr>
          <p:cNvCxnSpPr>
            <a:cxnSpLocks/>
          </p:cNvCxnSpPr>
          <p:nvPr/>
        </p:nvCxnSpPr>
        <p:spPr>
          <a:xfrm>
            <a:off x="2126853" y="55722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8980513" y="6331788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178412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B013A0EF-2BB8-44E9-9196-0536A558E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0D2C68B-E15B-4ACF-A552-C9E4EBF741EA}"/>
              </a:ext>
            </a:extLst>
          </p:cNvPr>
          <p:cNvSpPr/>
          <p:nvPr/>
        </p:nvSpPr>
        <p:spPr>
          <a:xfrm>
            <a:off x="3536620" y="4163698"/>
            <a:ext cx="5989119" cy="417751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카테고리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 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  </a:t>
            </a:r>
            <a:endParaRPr lang="en-US" altLang="ko-KR" sz="1200" b="1" dirty="0">
              <a:solidFill>
                <a:srgbClr val="FE06C9"/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                                                    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작성 날짜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조회수 </a:t>
            </a:r>
            <a:r>
              <a:rPr lang="en-US" altLang="ko-KR" sz="800" b="1" dirty="0">
                <a:solidFill>
                  <a:srgbClr val="FE06C9"/>
                </a:solidFill>
              </a:rPr>
              <a:t>5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7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로그인 </a:t>
            </a:r>
            <a:r>
              <a:rPr lang="ko-KR" altLang="en-US" sz="2000" dirty="0" err="1"/>
              <a:t>네비바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07F9E3-2EDB-4649-BC93-8FEF3F468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1" y="3025402"/>
            <a:ext cx="12192000" cy="98779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F0C6D0-7E74-432D-966B-409C414B23A6}"/>
              </a:ext>
            </a:extLst>
          </p:cNvPr>
          <p:cNvGrpSpPr/>
          <p:nvPr/>
        </p:nvGrpSpPr>
        <p:grpSpPr>
          <a:xfrm>
            <a:off x="10271680" y="3178688"/>
            <a:ext cx="806053" cy="681225"/>
            <a:chOff x="10871596" y="3460751"/>
            <a:chExt cx="806053" cy="68122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8496037-40ED-4073-8FCB-201C47775D76}"/>
                </a:ext>
              </a:extLst>
            </p:cNvPr>
            <p:cNvSpPr/>
            <p:nvPr/>
          </p:nvSpPr>
          <p:spPr>
            <a:xfrm>
              <a:off x="10871596" y="3460751"/>
              <a:ext cx="806053" cy="681225"/>
            </a:xfrm>
            <a:prstGeom prst="roundRect">
              <a:avLst>
                <a:gd name="adj" fmla="val 1083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F08EA9D-E903-4A05-811A-000C7936698F}"/>
                </a:ext>
              </a:extLst>
            </p:cNvPr>
            <p:cNvCxnSpPr>
              <a:cxnSpLocks/>
            </p:cNvCxnSpPr>
            <p:nvPr/>
          </p:nvCxnSpPr>
          <p:spPr>
            <a:xfrm>
              <a:off x="10871596" y="3801364"/>
              <a:ext cx="806053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9ED812-D908-4035-BD36-24006DBC8643}"/>
                </a:ext>
              </a:extLst>
            </p:cNvPr>
            <p:cNvSpPr txBox="1"/>
            <p:nvPr/>
          </p:nvSpPr>
          <p:spPr>
            <a:xfrm>
              <a:off x="10951370" y="3515642"/>
              <a:ext cx="6435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/>
                <a:t>로그아웃</a:t>
              </a:r>
              <a:endParaRPr lang="ko-KR" altLang="en-US" sz="9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AAFA9A-5B52-4F76-BB0D-9CB5C2596C2C}"/>
                </a:ext>
              </a:extLst>
            </p:cNvPr>
            <p:cNvSpPr txBox="1"/>
            <p:nvPr/>
          </p:nvSpPr>
          <p:spPr>
            <a:xfrm>
              <a:off x="10871596" y="3823173"/>
              <a:ext cx="8060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마이 페이지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353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아티클</a:t>
            </a:r>
            <a:r>
              <a:rPr lang="ko-KR" altLang="en-US" sz="2000" dirty="0"/>
              <a:t>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66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이벤트 게시글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3776DA-5FE2-47A7-8ED7-1058EBBFF1FF}"/>
              </a:ext>
            </a:extLst>
          </p:cNvPr>
          <p:cNvGrpSpPr/>
          <p:nvPr/>
        </p:nvGrpSpPr>
        <p:grpSpPr>
          <a:xfrm>
            <a:off x="1865245" y="1588127"/>
            <a:ext cx="8071216" cy="4020431"/>
            <a:chOff x="1865245" y="2115980"/>
            <a:chExt cx="8071216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865245" y="2115980"/>
              <a:ext cx="8071216" cy="4020431"/>
              <a:chOff x="1836670" y="2496980"/>
              <a:chExt cx="8071216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836670" y="2496980"/>
                <a:ext cx="8071216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4D1A113-0D79-4134-B4B9-CB6C8C97663C}"/>
                  </a:ext>
                </a:extLst>
              </p:cNvPr>
              <p:cNvGrpSpPr/>
              <p:nvPr/>
            </p:nvGrpSpPr>
            <p:grpSpPr>
              <a:xfrm>
                <a:off x="2518536" y="4158594"/>
                <a:ext cx="6978628" cy="630644"/>
                <a:chOff x="2530469" y="2548055"/>
                <a:chExt cx="6978628" cy="630644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AF19125-7247-44C7-8DC0-69350438EE06}"/>
                    </a:ext>
                  </a:extLst>
                </p:cNvPr>
                <p:cNvSpPr/>
                <p:nvPr/>
              </p:nvSpPr>
              <p:spPr>
                <a:xfrm>
                  <a:off x="2530469" y="2548055"/>
                  <a:ext cx="989510" cy="630644"/>
                </a:xfrm>
                <a:prstGeom prst="roundRect">
                  <a:avLst>
                    <a:gd name="adj" fmla="val 827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D96E513-3688-4CC0-9E6E-72FCD5942CC9}"/>
                    </a:ext>
                  </a:extLst>
                </p:cNvPr>
                <p:cNvSpPr/>
                <p:nvPr/>
              </p:nvSpPr>
              <p:spPr>
                <a:xfrm>
                  <a:off x="3519978" y="2654501"/>
                  <a:ext cx="5989119" cy="417751"/>
                </a:xfrm>
                <a:prstGeom prst="roundRect">
                  <a:avLst>
                    <a:gd name="adj" fmla="val 8272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(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카테고리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)   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제목  </a:t>
                  </a:r>
                  <a:r>
                    <a:rPr lang="en-US" altLang="ko-KR" sz="1200" b="1" dirty="0">
                      <a:solidFill>
                        <a:srgbClr val="FE06C9"/>
                      </a:solidFill>
                    </a:rPr>
                    <a:t>2</a:t>
                  </a:r>
                </a:p>
                <a:p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                                                                                                           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날짜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조회수 </a:t>
                  </a:r>
                  <a:r>
                    <a:rPr lang="en-US" altLang="ko-KR" sz="800" b="1" dirty="0">
                      <a:solidFill>
                        <a:srgbClr val="FE06C9"/>
                      </a:solidFill>
                    </a:rPr>
                    <a:t>10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endPara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4C4B4A4-254D-46E6-A1AD-B1ACDC687C2E}"/>
                </a:ext>
              </a:extLst>
            </p:cNvPr>
            <p:cNvSpPr/>
            <p:nvPr/>
          </p:nvSpPr>
          <p:spPr>
            <a:xfrm>
              <a:off x="2547111" y="4587455"/>
              <a:ext cx="989510" cy="630644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583261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3D40A9-BC22-44D3-9273-A5255B43066E}"/>
              </a:ext>
            </a:extLst>
          </p:cNvPr>
          <p:cNvCxnSpPr>
            <a:cxnSpLocks/>
          </p:cNvCxnSpPr>
          <p:nvPr/>
        </p:nvCxnSpPr>
        <p:spPr>
          <a:xfrm>
            <a:off x="2126853" y="47721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D109F1-D50B-4A7D-B388-2DCD6E2BBD6D}"/>
              </a:ext>
            </a:extLst>
          </p:cNvPr>
          <p:cNvCxnSpPr>
            <a:cxnSpLocks/>
          </p:cNvCxnSpPr>
          <p:nvPr/>
        </p:nvCxnSpPr>
        <p:spPr>
          <a:xfrm>
            <a:off x="2126853" y="3970113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9DE1E-E18A-43B7-8DFC-AFF87212FB06}"/>
              </a:ext>
            </a:extLst>
          </p:cNvPr>
          <p:cNvCxnSpPr>
            <a:cxnSpLocks/>
          </p:cNvCxnSpPr>
          <p:nvPr/>
        </p:nvCxnSpPr>
        <p:spPr>
          <a:xfrm>
            <a:off x="2126853" y="55722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8980513" y="6331788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178412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B013A0EF-2BB8-44E9-9196-0536A558E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0D2C68B-E15B-4ACF-A552-C9E4EBF741EA}"/>
              </a:ext>
            </a:extLst>
          </p:cNvPr>
          <p:cNvSpPr/>
          <p:nvPr/>
        </p:nvSpPr>
        <p:spPr>
          <a:xfrm>
            <a:off x="3536620" y="4163698"/>
            <a:ext cx="5989119" cy="417751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카테고리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 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  </a:t>
            </a:r>
            <a:endParaRPr lang="en-US" altLang="ko-KR" sz="1200" b="1" dirty="0">
              <a:solidFill>
                <a:srgbClr val="FE06C9"/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                                                    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작성 날짜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조회수 </a:t>
            </a:r>
            <a:r>
              <a:rPr lang="en-US" altLang="ko-KR" sz="800" b="1" dirty="0">
                <a:solidFill>
                  <a:srgbClr val="FE06C9"/>
                </a:solidFill>
              </a:rPr>
              <a:t>5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C942975-7546-48E0-882E-ABF31B53D65E}"/>
              </a:ext>
            </a:extLst>
          </p:cNvPr>
          <p:cNvGrpSpPr/>
          <p:nvPr/>
        </p:nvGrpSpPr>
        <p:grpSpPr>
          <a:xfrm>
            <a:off x="2126853" y="1242390"/>
            <a:ext cx="1900887" cy="254702"/>
            <a:chOff x="2126853" y="1242390"/>
            <a:chExt cx="1900887" cy="25470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D38CE48-BD1D-48CA-B527-7335178778A4}"/>
                </a:ext>
              </a:extLst>
            </p:cNvPr>
            <p:cNvSpPr/>
            <p:nvPr/>
          </p:nvSpPr>
          <p:spPr>
            <a:xfrm>
              <a:off x="3436887" y="1242390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진행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이벤트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E867444-4C07-4B54-B387-15F23A9F5765}"/>
                </a:ext>
              </a:extLst>
            </p:cNvPr>
            <p:cNvGrpSpPr/>
            <p:nvPr/>
          </p:nvGrpSpPr>
          <p:grpSpPr>
            <a:xfrm>
              <a:off x="2126853" y="1249442"/>
              <a:ext cx="1245870" cy="247650"/>
              <a:chOff x="2126853" y="1249442"/>
              <a:chExt cx="1245870" cy="24765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483223C-8478-443B-9C25-30165810EDA1}"/>
                  </a:ext>
                </a:extLst>
              </p:cNvPr>
              <p:cNvGrpSpPr/>
              <p:nvPr/>
            </p:nvGrpSpPr>
            <p:grpSpPr>
              <a:xfrm>
                <a:off x="2126853" y="1249442"/>
                <a:ext cx="1245870" cy="247650"/>
                <a:chOff x="2091422" y="1784954"/>
                <a:chExt cx="1245870" cy="247650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D23F97D-DCF5-4B30-9BF9-412742FBB0DC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전체</a:t>
                  </a:r>
                  <a:endParaRPr lang="en-US" altLang="ko-KR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AE7E820-4A17-4926-A844-8265707D4D0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9CB55D-4469-4914-9C53-F96988DBE56C}"/>
                  </a:ext>
                </a:extLst>
              </p:cNvPr>
              <p:cNvSpPr txBox="1"/>
              <p:nvPr/>
            </p:nvSpPr>
            <p:spPr>
              <a:xfrm>
                <a:off x="2804649" y="1273877"/>
                <a:ext cx="5680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err="1"/>
                  <a:t>컨테스트</a:t>
                </a:r>
                <a:endParaRPr lang="ko-KR" altLang="en-US" sz="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5079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이벤트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11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732309" y="5930483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5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FDB5E9-5C82-461A-9EC0-E57C321EDD21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35C245-9CD8-4E05-8523-6E297EBE9FFE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BF9801C-D62B-4764-8A6C-B0F3E722B3C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47CA128-36AD-4FA3-B21A-45201B868FCE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7550907-932F-4518-88EC-BFA08F0ACEA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6C1F421-4CC8-4790-9C8E-C881DE39CA72}"/>
              </a:ext>
            </a:extLst>
          </p:cNvPr>
          <p:cNvGrpSpPr/>
          <p:nvPr/>
        </p:nvGrpSpPr>
        <p:grpSpPr>
          <a:xfrm>
            <a:off x="1415470" y="1484274"/>
            <a:ext cx="5181355" cy="250305"/>
            <a:chOff x="710620" y="1150847"/>
            <a:chExt cx="5181355" cy="25030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83223C-8478-443B-9C25-30165810EDA1}"/>
                </a:ext>
              </a:extLst>
            </p:cNvPr>
            <p:cNvGrpSpPr/>
            <p:nvPr/>
          </p:nvGrpSpPr>
          <p:grpSpPr>
            <a:xfrm>
              <a:off x="710620" y="1150847"/>
              <a:ext cx="4520955" cy="250305"/>
              <a:chOff x="2091422" y="1784954"/>
              <a:chExt cx="4520955" cy="250305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BD23F97D-DCF5-4B30-9BF9-412742FBB0DC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AE7E820-4A17-4926-A844-8265707D4D00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일반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231CA777-9BF9-4829-AFBB-4FEB8D5ACCF3}"/>
                  </a:ext>
                </a:extLst>
              </p:cNvPr>
              <p:cNvSpPr/>
              <p:nvPr/>
            </p:nvSpPr>
            <p:spPr>
              <a:xfrm>
                <a:off x="3401456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음악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698A3988-48A6-4D8E-9A3A-FF96AAC507CF}"/>
                  </a:ext>
                </a:extLst>
              </p:cNvPr>
              <p:cNvSpPr/>
              <p:nvPr/>
            </p:nvSpPr>
            <p:spPr>
              <a:xfrm>
                <a:off x="4056473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인증</a:t>
                </a:r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/</a:t>
                </a:r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후기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47BB3F0A-4B20-4E8C-81A0-0F8F1B688F6C}"/>
                  </a:ext>
                </a:extLst>
              </p:cNvPr>
              <p:cNvSpPr/>
              <p:nvPr/>
            </p:nvSpPr>
            <p:spPr>
              <a:xfrm>
                <a:off x="4711490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질문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931907CB-3803-44B6-A919-37468C2C9F9E}"/>
                  </a:ext>
                </a:extLst>
              </p:cNvPr>
              <p:cNvSpPr/>
              <p:nvPr/>
            </p:nvSpPr>
            <p:spPr>
              <a:xfrm>
                <a:off x="5366507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인기글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35FE233C-AC11-42EC-B1E4-48641AD0EBD3}"/>
                  </a:ext>
                </a:extLst>
              </p:cNvPr>
              <p:cNvSpPr/>
              <p:nvPr/>
            </p:nvSpPr>
            <p:spPr>
              <a:xfrm>
                <a:off x="6021524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홍보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479232E7-6154-44DE-BB8C-F1A707063DC9}"/>
                </a:ext>
              </a:extLst>
            </p:cNvPr>
            <p:cNvSpPr/>
            <p:nvPr/>
          </p:nvSpPr>
          <p:spPr>
            <a:xfrm>
              <a:off x="5301122" y="1150847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173D744-82A4-4F94-A46C-C8622B5E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5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09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5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E78A515-4310-4AE3-9F88-B389F3B13EDD}"/>
              </a:ext>
            </a:extLst>
          </p:cNvPr>
          <p:cNvGrpSpPr/>
          <p:nvPr/>
        </p:nvGrpSpPr>
        <p:grpSpPr>
          <a:xfrm>
            <a:off x="1534688" y="1485678"/>
            <a:ext cx="5830989" cy="254148"/>
            <a:chOff x="0" y="1397194"/>
            <a:chExt cx="5830989" cy="25414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44E1712-B762-48C8-9BFC-D93C47ACDEC8}"/>
                </a:ext>
              </a:extLst>
            </p:cNvPr>
            <p:cNvGrpSpPr/>
            <p:nvPr/>
          </p:nvGrpSpPr>
          <p:grpSpPr>
            <a:xfrm>
              <a:off x="0" y="1397194"/>
              <a:ext cx="5175972" cy="254148"/>
              <a:chOff x="935748" y="1284349"/>
              <a:chExt cx="5175972" cy="254148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483223C-8478-443B-9C25-30165810EDA1}"/>
                  </a:ext>
                </a:extLst>
              </p:cNvPr>
              <p:cNvGrpSpPr/>
              <p:nvPr/>
            </p:nvGrpSpPr>
            <p:grpSpPr>
              <a:xfrm>
                <a:off x="935748" y="1288192"/>
                <a:ext cx="4520955" cy="250305"/>
                <a:chOff x="2091422" y="1784954"/>
                <a:chExt cx="4520955" cy="250305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D23F97D-DCF5-4B30-9BF9-412742FBB0DC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전체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AE7E820-4A17-4926-A844-8265707D4D0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발라드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31CA777-9BF9-4829-AFBB-4FEB8D5ACCF3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랩</a:t>
                  </a:r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/</a:t>
                  </a:r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힙합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698A3988-48A6-4D8E-9A3A-FF96AAC507CF}"/>
                    </a:ext>
                  </a:extLst>
                </p:cNvPr>
                <p:cNvSpPr/>
                <p:nvPr/>
              </p:nvSpPr>
              <p:spPr>
                <a:xfrm>
                  <a:off x="4056473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R&amp;B/Soul</a:t>
                  </a: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47BB3F0A-4B20-4E8C-81A0-0F8F1B688F6C}"/>
                    </a:ext>
                  </a:extLst>
                </p:cNvPr>
                <p:cNvSpPr/>
                <p:nvPr/>
              </p:nvSpPr>
              <p:spPr>
                <a:xfrm>
                  <a:off x="4711490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댄스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931907CB-3803-44B6-A919-37468C2C9F9E}"/>
                    </a:ext>
                  </a:extLst>
                </p:cNvPr>
                <p:cNvSpPr/>
                <p:nvPr/>
              </p:nvSpPr>
              <p:spPr>
                <a:xfrm>
                  <a:off x="5366507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인디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35FE233C-AC11-42EC-B1E4-48641AD0EBD3}"/>
                    </a:ext>
                  </a:extLst>
                </p:cNvPr>
                <p:cNvSpPr/>
                <p:nvPr/>
              </p:nvSpPr>
              <p:spPr>
                <a:xfrm>
                  <a:off x="6021524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록</a:t>
                  </a:r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/</a:t>
                  </a:r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메탈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3A11087A-F97F-4837-A5C3-8C38FF10FA5A}"/>
                  </a:ext>
                </a:extLst>
              </p:cNvPr>
              <p:cNvSpPr/>
              <p:nvPr/>
            </p:nvSpPr>
            <p:spPr>
              <a:xfrm>
                <a:off x="5520867" y="128434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pop</a:t>
                </a:r>
              </a:p>
            </p:txBody>
          </p:sp>
        </p:grp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D11DD58-62FC-4071-88B6-829B5457354C}"/>
                </a:ext>
              </a:extLst>
            </p:cNvPr>
            <p:cNvSpPr/>
            <p:nvPr/>
          </p:nvSpPr>
          <p:spPr>
            <a:xfrm>
              <a:off x="5240136" y="1402301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8B81763C-8275-4906-870A-6D2B531D6530}"/>
              </a:ext>
            </a:extLst>
          </p:cNvPr>
          <p:cNvSpPr/>
          <p:nvPr/>
        </p:nvSpPr>
        <p:spPr>
          <a:xfrm>
            <a:off x="3855245" y="3969803"/>
            <a:ext cx="119062" cy="114629"/>
          </a:xfrm>
          <a:prstGeom prst="flowChartConnector">
            <a:avLst/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▶</a:t>
            </a:r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963B2D71-B730-4E7C-9EC0-496E74B67170}"/>
              </a:ext>
            </a:extLst>
          </p:cNvPr>
          <p:cNvSpPr/>
          <p:nvPr/>
        </p:nvSpPr>
        <p:spPr>
          <a:xfrm>
            <a:off x="3623715" y="4751109"/>
            <a:ext cx="119062" cy="114629"/>
          </a:xfrm>
          <a:prstGeom prst="flowChartConnector">
            <a:avLst/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▶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A4892A2-F89A-48C3-830F-5B4515381B23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E8E3D31-23D8-47F7-87C4-BFAA6DD58C7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03590" y="567489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작업물</a:t>
            </a:r>
            <a:r>
              <a:rPr lang="ko-KR" altLang="en-US" sz="2000" dirty="0"/>
              <a:t> 게시글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1D86F8A-9B95-4C2A-8FE2-96C33C60D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24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작업물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youtube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링크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음악 재생 파일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25135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작업물</a:t>
            </a:r>
            <a:r>
              <a:rPr lang="ko-KR" altLang="en-US" sz="2000" dirty="0"/>
              <a:t> 게시글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A7FF0-EF98-4E2D-9294-9ADD1CCF0B04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25" name="그래픽 24" descr="엄지척 기호 단색으로 채워진">
            <a:extLst>
              <a:ext uri="{FF2B5EF4-FFF2-40B4-BE49-F238E27FC236}">
                <a16:creationId xmlns:a16="http://schemas.microsoft.com/office/drawing/2014/main" id="{35407DC7-7B07-4721-A4D0-21F27824C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394621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7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501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공지사항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 	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관리자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500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499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2217" y="6379823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97E27FA-12BD-43D3-A116-C1DD8D434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07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관리자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</a:t>
              </a:r>
              <a:r>
                <a:rPr lang="en-US" altLang="ko-KR" sz="800" dirty="0"/>
                <a:t>10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공지사항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749829" y="2365830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사진 파일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064300" y="4613594"/>
            <a:ext cx="200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게시글 내용</a:t>
            </a:r>
            <a:endParaRPr lang="en-US" altLang="ko-KR" sz="16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6090815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</p:spTree>
    <p:extLst>
      <p:ext uri="{BB962C8B-B14F-4D97-AF65-F5344CB8AC3E}">
        <p14:creationId xmlns:p14="http://schemas.microsoft.com/office/powerpoint/2010/main" val="259819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비밀글입니다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2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비밀글입니다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A4892A2-F89A-48C3-830F-5B4515381B23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E8E3D31-23D8-47F7-87C4-BFAA6DD58C7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60145" y="5883856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운영 참여 게시글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C2D122-8AC4-4611-A4EC-3B36F470DA94}"/>
              </a:ext>
            </a:extLst>
          </p:cNvPr>
          <p:cNvGrpSpPr/>
          <p:nvPr/>
        </p:nvGrpSpPr>
        <p:grpSpPr>
          <a:xfrm>
            <a:off x="1534688" y="1488257"/>
            <a:ext cx="4515362" cy="251569"/>
            <a:chOff x="1534688" y="1488257"/>
            <a:chExt cx="4515362" cy="25156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E78A515-4310-4AE3-9F88-B389F3B13EDD}"/>
                </a:ext>
              </a:extLst>
            </p:cNvPr>
            <p:cNvGrpSpPr/>
            <p:nvPr/>
          </p:nvGrpSpPr>
          <p:grpSpPr>
            <a:xfrm>
              <a:off x="1534688" y="1489521"/>
              <a:ext cx="3865938" cy="250305"/>
              <a:chOff x="0" y="1401037"/>
              <a:chExt cx="3865938" cy="250305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483223C-8478-443B-9C25-30165810EDA1}"/>
                  </a:ext>
                </a:extLst>
              </p:cNvPr>
              <p:cNvGrpSpPr/>
              <p:nvPr/>
            </p:nvGrpSpPr>
            <p:grpSpPr>
              <a:xfrm>
                <a:off x="0" y="1401037"/>
                <a:ext cx="3210921" cy="250305"/>
                <a:chOff x="2091422" y="1784954"/>
                <a:chExt cx="3210921" cy="250305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D23F97D-DCF5-4B30-9BF9-412742FBB0DC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전체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AE7E820-4A17-4926-A844-8265707D4D0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문의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31CA777-9BF9-4829-AFBB-4FEB8D5ACCF3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신고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698A3988-48A6-4D8E-9A3A-FF96AAC507CF}"/>
                    </a:ext>
                  </a:extLst>
                </p:cNvPr>
                <p:cNvSpPr/>
                <p:nvPr/>
              </p:nvSpPr>
              <p:spPr>
                <a:xfrm>
                  <a:off x="4056473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제안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47BB3F0A-4B20-4E8C-81A0-0F8F1B688F6C}"/>
                    </a:ext>
                  </a:extLst>
                </p:cNvPr>
                <p:cNvSpPr/>
                <p:nvPr/>
              </p:nvSpPr>
              <p:spPr>
                <a:xfrm>
                  <a:off x="4711490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인증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8D11DD58-62FC-4071-88B6-829B5457354C}"/>
                  </a:ext>
                </a:extLst>
              </p:cNvPr>
              <p:cNvSpPr/>
              <p:nvPr/>
            </p:nvSpPr>
            <p:spPr>
              <a:xfrm>
                <a:off x="3275085" y="1401037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마켓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D9173E0-BFB9-410F-9786-75CC989A481C}"/>
                </a:ext>
              </a:extLst>
            </p:cNvPr>
            <p:cNvSpPr/>
            <p:nvPr/>
          </p:nvSpPr>
          <p:spPr>
            <a:xfrm>
              <a:off x="5459197" y="1488257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E8A997DF-306B-4383-8014-46B409AE6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A19BD0-8E97-4E7C-803E-C618ABA161D6}"/>
              </a:ext>
            </a:extLst>
          </p:cNvPr>
          <p:cNvGrpSpPr/>
          <p:nvPr/>
        </p:nvGrpSpPr>
        <p:grpSpPr>
          <a:xfrm>
            <a:off x="546100" y="1475283"/>
            <a:ext cx="11061699" cy="4862017"/>
            <a:chOff x="546100" y="1475283"/>
            <a:chExt cx="11061699" cy="486201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A9BD4C-922D-421F-9690-C151A44C7FB8}"/>
                </a:ext>
              </a:extLst>
            </p:cNvPr>
            <p:cNvSpPr/>
            <p:nvPr/>
          </p:nvSpPr>
          <p:spPr>
            <a:xfrm>
              <a:off x="546100" y="1475283"/>
              <a:ext cx="11061699" cy="4862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메인 이미지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캐러셀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1/2 액자 19">
              <a:extLst>
                <a:ext uri="{FF2B5EF4-FFF2-40B4-BE49-F238E27FC236}">
                  <a16:creationId xmlns:a16="http://schemas.microsoft.com/office/drawing/2014/main" id="{A4E78CA0-6501-4F77-9690-502FE892FD84}"/>
                </a:ext>
              </a:extLst>
            </p:cNvPr>
            <p:cNvSpPr/>
            <p:nvPr/>
          </p:nvSpPr>
          <p:spPr>
            <a:xfrm rot="18944149">
              <a:off x="882941" y="352418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1/2 액자 20">
              <a:extLst>
                <a:ext uri="{FF2B5EF4-FFF2-40B4-BE49-F238E27FC236}">
                  <a16:creationId xmlns:a16="http://schemas.microsoft.com/office/drawing/2014/main" id="{8E9A64C1-6A7A-4CDF-9B19-392D14925F21}"/>
                </a:ext>
              </a:extLst>
            </p:cNvPr>
            <p:cNvSpPr/>
            <p:nvPr/>
          </p:nvSpPr>
          <p:spPr>
            <a:xfrm rot="8119599">
              <a:off x="10854880" y="352414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07F9E3-2EDB-4649-BC93-8FEF3F468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0"/>
            <a:ext cx="12192000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36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73234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41914"/>
            <a:ext cx="137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운영자</a:t>
            </a:r>
            <a:r>
              <a:rPr lang="en-US" altLang="ko-KR" sz="900" dirty="0">
                <a:solidFill>
                  <a:srgbClr val="FE06C9"/>
                </a:solidFill>
              </a:rPr>
              <a:t>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운영자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운영 참여 </a:t>
            </a:r>
            <a:r>
              <a:rPr lang="ko-KR" altLang="en-US" sz="2000" dirty="0"/>
              <a:t>게시글</a:t>
            </a:r>
          </a:p>
        </p:txBody>
      </p:sp>
    </p:spTree>
    <p:extLst>
      <p:ext uri="{BB962C8B-B14F-4D97-AF65-F5344CB8AC3E}">
        <p14:creationId xmlns:p14="http://schemas.microsoft.com/office/powerpoint/2010/main" val="1645440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받은 </a:t>
            </a:r>
            <a:r>
              <a:rPr lang="ko-KR" altLang="en-US" sz="2000" dirty="0" err="1"/>
              <a:t>쪽지함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받은 </a:t>
                    </a:r>
                    <a:r>
                      <a:rPr lang="ko-KR" altLang="en-US" sz="1000" dirty="0" err="1"/>
                      <a:t>쪽지함</a:t>
                    </a:r>
                    <a:r>
                      <a:rPr lang="ko-KR" altLang="en-US" sz="1000" dirty="0"/>
                      <a:t>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보낸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받은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1612902" y="976732"/>
            <a:ext cx="676273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415620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받은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161686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보관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AED63A2-224C-4982-AD30-CFECA5ECCA73}"/>
              </a:ext>
            </a:extLst>
          </p:cNvPr>
          <p:cNvSpPr/>
          <p:nvPr/>
        </p:nvSpPr>
        <p:spPr>
          <a:xfrm>
            <a:off x="8470084" y="5009004"/>
            <a:ext cx="613594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답장하기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B8D7FD-7BFC-4966-B04C-9C8A5C6BFDE0}"/>
              </a:ext>
            </a:extLst>
          </p:cNvPr>
          <p:cNvSpPr/>
          <p:nvPr/>
        </p:nvSpPr>
        <p:spPr>
          <a:xfrm>
            <a:off x="3145888" y="5009003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5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보낸 </a:t>
            </a:r>
            <a:r>
              <a:rPr lang="ko-KR" altLang="en-US" sz="2000" dirty="0" err="1"/>
              <a:t>쪽지함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보낸 </a:t>
                    </a:r>
                    <a:r>
                      <a:rPr lang="ko-KR" altLang="en-US" sz="1000" dirty="0" err="1"/>
                      <a:t>쪽지함</a:t>
                    </a:r>
                    <a:r>
                      <a:rPr lang="ko-KR" altLang="en-US" sz="1000" dirty="0"/>
                      <a:t>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받은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13014" y="976732"/>
            <a:ext cx="676273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1684956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보낸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2491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</p:spTree>
    <p:extLst>
      <p:ext uri="{BB962C8B-B14F-4D97-AF65-F5344CB8AC3E}">
        <p14:creationId xmlns:p14="http://schemas.microsoft.com/office/powerpoint/2010/main" val="3959056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보관함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보관함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보낸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3429000" y="976732"/>
            <a:ext cx="39052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1461347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보관함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AED63A2-224C-4982-AD30-CFECA5ECCA73}"/>
              </a:ext>
            </a:extLst>
          </p:cNvPr>
          <p:cNvSpPr/>
          <p:nvPr/>
        </p:nvSpPr>
        <p:spPr>
          <a:xfrm>
            <a:off x="8470084" y="5009004"/>
            <a:ext cx="613594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답장하기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0B9220E-BCCF-4D68-AEED-D64868169705}"/>
              </a:ext>
            </a:extLst>
          </p:cNvPr>
          <p:cNvCxnSpPr>
            <a:cxnSpLocks/>
          </p:cNvCxnSpPr>
          <p:nvPr/>
        </p:nvCxnSpPr>
        <p:spPr>
          <a:xfrm>
            <a:off x="3429000" y="976732"/>
            <a:ext cx="39052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90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새 쪽지 쓰기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쪽지쓰기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2632904" y="2670957"/>
            <a:ext cx="2062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받는 분 아이디  </a:t>
            </a:r>
            <a:r>
              <a:rPr lang="en-US" altLang="ko-KR" sz="1000" b="1" dirty="0"/>
              <a:t>:  </a:t>
            </a:r>
            <a:r>
              <a:rPr lang="en-US" altLang="ko-KR" sz="1000" b="1" dirty="0">
                <a:solidFill>
                  <a:srgbClr val="FE06C9"/>
                </a:solidFill>
              </a:rPr>
              <a:t>qqq000</a:t>
            </a:r>
            <a:r>
              <a:rPr lang="ko-KR" altLang="en-US" sz="1000" b="1" dirty="0">
                <a:solidFill>
                  <a:srgbClr val="FE06C9"/>
                </a:solidFill>
              </a:rPr>
              <a:t> 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2491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8591550" y="5011505"/>
            <a:ext cx="53274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보내기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4426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665923" y="3522140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20D456-B0C0-4CD2-8D3E-F938525A6B4B}"/>
              </a:ext>
            </a:extLst>
          </p:cNvPr>
          <p:cNvSpPr txBox="1"/>
          <p:nvPr/>
        </p:nvSpPr>
        <p:spPr>
          <a:xfrm>
            <a:off x="2632904" y="3097895"/>
            <a:ext cx="954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쪽지 제목</a:t>
            </a:r>
          </a:p>
        </p:txBody>
      </p:sp>
    </p:spTree>
    <p:extLst>
      <p:ext uri="{BB962C8B-B14F-4D97-AF65-F5344CB8AC3E}">
        <p14:creationId xmlns:p14="http://schemas.microsoft.com/office/powerpoint/2010/main" val="1152134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3566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 정보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343025" y="838200"/>
            <a:ext cx="9505949" cy="4475763"/>
            <a:chOff x="1199969" y="673100"/>
            <a:chExt cx="9505949" cy="566256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662562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5243521" y="4537091"/>
            <a:ext cx="1298473" cy="356133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회원 정보 수정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BE4A3FC-6A4F-426E-9E0E-02FA9F6221AC}"/>
              </a:ext>
            </a:extLst>
          </p:cNvPr>
          <p:cNvSpPr/>
          <p:nvPr/>
        </p:nvSpPr>
        <p:spPr>
          <a:xfrm>
            <a:off x="6483003" y="2902060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AAA7AF-A8B8-4348-93FD-C572D6A33C3E}"/>
              </a:ext>
            </a:extLst>
          </p:cNvPr>
          <p:cNvSpPr txBox="1"/>
          <p:nvPr/>
        </p:nvSpPr>
        <p:spPr>
          <a:xfrm>
            <a:off x="4740813" y="3494623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2C71D1F-41A3-4640-9D60-1C427DF00429}"/>
              </a:ext>
            </a:extLst>
          </p:cNvPr>
          <p:cNvSpPr/>
          <p:nvPr/>
        </p:nvSpPr>
        <p:spPr>
          <a:xfrm>
            <a:off x="6483002" y="3411921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F672C66-AD4E-4660-B48F-41855ED1101F}"/>
              </a:ext>
            </a:extLst>
          </p:cNvPr>
          <p:cNvCxnSpPr>
            <a:cxnSpLocks/>
          </p:cNvCxnSpPr>
          <p:nvPr/>
        </p:nvCxnSpPr>
        <p:spPr>
          <a:xfrm>
            <a:off x="4184114" y="3870897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5072AE8-2B6A-45E4-8F3B-16564725CF23}"/>
              </a:ext>
            </a:extLst>
          </p:cNvPr>
          <p:cNvSpPr/>
          <p:nvPr/>
        </p:nvSpPr>
        <p:spPr>
          <a:xfrm>
            <a:off x="1699040" y="1998673"/>
            <a:ext cx="2022419" cy="1964134"/>
          </a:xfrm>
          <a:prstGeom prst="roundRect">
            <a:avLst>
              <a:gd name="adj" fmla="val 22059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회원 사진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65753D-F5CE-458D-B436-00D522CD0D17}"/>
              </a:ext>
            </a:extLst>
          </p:cNvPr>
          <p:cNvSpPr txBox="1"/>
          <p:nvPr/>
        </p:nvSpPr>
        <p:spPr>
          <a:xfrm>
            <a:off x="4787947" y="296092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44BE827-C7B2-4592-99B4-697517658210}"/>
              </a:ext>
            </a:extLst>
          </p:cNvPr>
          <p:cNvSpPr/>
          <p:nvPr/>
        </p:nvSpPr>
        <p:spPr>
          <a:xfrm>
            <a:off x="6527019" y="1811363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F71B95-8534-45BD-8375-9F7DA16339BC}"/>
              </a:ext>
            </a:extLst>
          </p:cNvPr>
          <p:cNvSpPr txBox="1"/>
          <p:nvPr/>
        </p:nvSpPr>
        <p:spPr>
          <a:xfrm>
            <a:off x="4787950" y="1874237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89B0D6F-66B2-403D-AE1A-45ECB4C3C371}"/>
              </a:ext>
            </a:extLst>
          </p:cNvPr>
          <p:cNvSpPr/>
          <p:nvPr/>
        </p:nvSpPr>
        <p:spPr>
          <a:xfrm>
            <a:off x="6527019" y="2380882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383BD6-8088-499D-B954-E0979669FED6}"/>
              </a:ext>
            </a:extLst>
          </p:cNvPr>
          <p:cNvSpPr txBox="1"/>
          <p:nvPr/>
        </p:nvSpPr>
        <p:spPr>
          <a:xfrm>
            <a:off x="4784829" y="24149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EC662C8-B806-4117-98EB-DED3C2362674}"/>
              </a:ext>
            </a:extLst>
          </p:cNvPr>
          <p:cNvCxnSpPr>
            <a:cxnSpLocks/>
          </p:cNvCxnSpPr>
          <p:nvPr/>
        </p:nvCxnSpPr>
        <p:spPr>
          <a:xfrm>
            <a:off x="4184114" y="2301089"/>
            <a:ext cx="630066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F6A54A1-B7A8-4225-B6D1-850D959F31F8}"/>
              </a:ext>
            </a:extLst>
          </p:cNvPr>
          <p:cNvCxnSpPr>
            <a:cxnSpLocks/>
          </p:cNvCxnSpPr>
          <p:nvPr/>
        </p:nvCxnSpPr>
        <p:spPr>
          <a:xfrm flipV="1">
            <a:off x="4184114" y="2835479"/>
            <a:ext cx="6300665" cy="403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D9FD4D7-2E39-4236-81FF-F8E3B181B7A4}"/>
              </a:ext>
            </a:extLst>
          </p:cNvPr>
          <p:cNvCxnSpPr>
            <a:cxnSpLocks/>
          </p:cNvCxnSpPr>
          <p:nvPr/>
        </p:nvCxnSpPr>
        <p:spPr>
          <a:xfrm>
            <a:off x="4185290" y="3406041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50FABA-9AEC-4B86-B474-26BF924F207A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C243DFE-0B3A-49BD-A9A6-A75B544A74E5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ADC3E9-02CE-42C4-989A-55CE81CB24D6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E00E9B29-AAF2-4E08-B63D-8F04F039A5CF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26" name="사각형: 둥근 모서리 25">
                    <a:extLst>
                      <a:ext uri="{FF2B5EF4-FFF2-40B4-BE49-F238E27FC236}">
                        <a16:creationId xmlns:a16="http://schemas.microsoft.com/office/drawing/2014/main" id="{E905AB48-5ADD-411D-8D82-B45112E2F759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7" name="사각형: 둥근 모서리 26">
                    <a:extLst>
                      <a:ext uri="{FF2B5EF4-FFF2-40B4-BE49-F238E27FC236}">
                        <a16:creationId xmlns:a16="http://schemas.microsoft.com/office/drawing/2014/main" id="{49416404-3B56-4DEB-9B78-35804B29434A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EC901987-BE36-41B7-A75F-169B27B1920B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4921E8DB-4507-40C7-8298-BDAA55399203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839E3DF2-8DCA-4D8B-A330-BDBA677E5CA0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8ED6E57-D1B5-40E6-853E-8F7E71EAD504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6105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9281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회원정보 수정</a:t>
            </a:r>
            <a:endParaRPr lang="ko-KR" altLang="en-US" sz="2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E99A40-981D-41B3-9DB2-339E8657C9DB}"/>
              </a:ext>
            </a:extLst>
          </p:cNvPr>
          <p:cNvSpPr/>
          <p:nvPr/>
        </p:nvSpPr>
        <p:spPr>
          <a:xfrm>
            <a:off x="5526227" y="3331673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F3800B-9351-487D-800F-1144FBD63C8B}"/>
              </a:ext>
            </a:extLst>
          </p:cNvPr>
          <p:cNvSpPr txBox="1"/>
          <p:nvPr/>
        </p:nvSpPr>
        <p:spPr>
          <a:xfrm>
            <a:off x="3692626" y="339031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4A3A07A-C37D-4FDE-A497-2F72ADFBCCA0}"/>
              </a:ext>
            </a:extLst>
          </p:cNvPr>
          <p:cNvSpPr/>
          <p:nvPr/>
        </p:nvSpPr>
        <p:spPr>
          <a:xfrm>
            <a:off x="5431698" y="1395377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D239C8-AB9A-40CD-8B95-AA69275D9A22}"/>
              </a:ext>
            </a:extLst>
          </p:cNvPr>
          <p:cNvSpPr txBox="1"/>
          <p:nvPr/>
        </p:nvSpPr>
        <p:spPr>
          <a:xfrm>
            <a:off x="3692626" y="1458251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041834-A471-46DC-92D8-24ED5D471DF3}"/>
              </a:ext>
            </a:extLst>
          </p:cNvPr>
          <p:cNvSpPr txBox="1"/>
          <p:nvPr/>
        </p:nvSpPr>
        <p:spPr>
          <a:xfrm>
            <a:off x="3689508" y="3849211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EB7DDBE-AF7A-4F00-9BD6-CDBB22E5BED1}"/>
              </a:ext>
            </a:extLst>
          </p:cNvPr>
          <p:cNvSpPr/>
          <p:nvPr/>
        </p:nvSpPr>
        <p:spPr>
          <a:xfrm>
            <a:off x="5505708" y="188283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FF0AE5-B6A0-4957-8022-6FD6B0EA5995}"/>
              </a:ext>
            </a:extLst>
          </p:cNvPr>
          <p:cNvSpPr txBox="1"/>
          <p:nvPr/>
        </p:nvSpPr>
        <p:spPr>
          <a:xfrm>
            <a:off x="3692626" y="1941475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86A95E9-ED17-47F7-B70C-DA9345BCDFBA}"/>
              </a:ext>
            </a:extLst>
          </p:cNvPr>
          <p:cNvSpPr/>
          <p:nvPr/>
        </p:nvSpPr>
        <p:spPr>
          <a:xfrm>
            <a:off x="5508826" y="237079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1451AF-F6B7-47C7-A5CC-3A1796A35249}"/>
              </a:ext>
            </a:extLst>
          </p:cNvPr>
          <p:cNvSpPr txBox="1"/>
          <p:nvPr/>
        </p:nvSpPr>
        <p:spPr>
          <a:xfrm>
            <a:off x="3692626" y="2429433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114523-2610-4986-AAB8-0D07741CC85E}"/>
              </a:ext>
            </a:extLst>
          </p:cNvPr>
          <p:cNvSpPr txBox="1"/>
          <p:nvPr/>
        </p:nvSpPr>
        <p:spPr>
          <a:xfrm>
            <a:off x="3689508" y="4371295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0597E73-7824-4BD8-988D-3BD8CCB94523}"/>
              </a:ext>
            </a:extLst>
          </p:cNvPr>
          <p:cNvSpPr/>
          <p:nvPr/>
        </p:nvSpPr>
        <p:spPr>
          <a:xfrm>
            <a:off x="5505707" y="380759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7C9A0FF-A8D7-4E88-8BA5-93622BAAC9DE}"/>
              </a:ext>
            </a:extLst>
          </p:cNvPr>
          <p:cNvSpPr/>
          <p:nvPr/>
        </p:nvSpPr>
        <p:spPr>
          <a:xfrm>
            <a:off x="5505706" y="4324564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 – 1234 - 5467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4B1DB42-6A54-417A-BA29-EB3F84260CA9}"/>
              </a:ext>
            </a:extLst>
          </p:cNvPr>
          <p:cNvSpPr/>
          <p:nvPr/>
        </p:nvSpPr>
        <p:spPr>
          <a:xfrm>
            <a:off x="5505706" y="284671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F8C457-A356-408D-9649-AB4D6FFBE35F}"/>
              </a:ext>
            </a:extLst>
          </p:cNvPr>
          <p:cNvSpPr txBox="1"/>
          <p:nvPr/>
        </p:nvSpPr>
        <p:spPr>
          <a:xfrm>
            <a:off x="3689508" y="2891070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FBBED3C-8ABE-40E4-B30C-4AF45DAAC408}"/>
              </a:ext>
            </a:extLst>
          </p:cNvPr>
          <p:cNvSpPr/>
          <p:nvPr/>
        </p:nvSpPr>
        <p:spPr>
          <a:xfrm>
            <a:off x="5493633" y="484379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선택된 파일이 없음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5DF47D-DBA4-4140-8302-3E386AE0270A}"/>
              </a:ext>
            </a:extLst>
          </p:cNvPr>
          <p:cNvSpPr txBox="1"/>
          <p:nvPr/>
        </p:nvSpPr>
        <p:spPr>
          <a:xfrm>
            <a:off x="3680550" y="4902433"/>
            <a:ext cx="115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프로필 이미지</a:t>
            </a:r>
            <a:endParaRPr lang="ko-KR" altLang="en-US" sz="12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602F89D-643D-4E26-BB8A-6238A7FF383D}"/>
              </a:ext>
            </a:extLst>
          </p:cNvPr>
          <p:cNvSpPr/>
          <p:nvPr/>
        </p:nvSpPr>
        <p:spPr>
          <a:xfrm>
            <a:off x="5572125" y="4964389"/>
            <a:ext cx="523875" cy="153086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</a:rPr>
              <a:t>파일 선택</a:t>
            </a:r>
            <a:endParaRPr lang="en-US" altLang="ko-KR" sz="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950310F-25EB-4957-9DCA-E446DEA8EE57}"/>
              </a:ext>
            </a:extLst>
          </p:cNvPr>
          <p:cNvSpPr/>
          <p:nvPr/>
        </p:nvSpPr>
        <p:spPr>
          <a:xfrm>
            <a:off x="1897752" y="5631138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 탈퇴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146277" y="5631138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수정하기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A05011F-107C-4D56-AD2C-CA055013EC0F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8747A403-9664-49C3-BE0D-19DD7EC0BAB3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0A840E58-4BCB-40EE-A38D-31CC03709A1A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1723B80C-CD4A-401A-BBF6-4316B02DD7D7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47" name="사각형: 둥근 모서리 46">
                    <a:extLst>
                      <a:ext uri="{FF2B5EF4-FFF2-40B4-BE49-F238E27FC236}">
                        <a16:creationId xmlns:a16="http://schemas.microsoft.com/office/drawing/2014/main" id="{458FF832-89CC-463B-A084-AA7877D8FAA4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8" name="사각형: 둥근 모서리 47">
                    <a:extLst>
                      <a:ext uri="{FF2B5EF4-FFF2-40B4-BE49-F238E27FC236}">
                        <a16:creationId xmlns:a16="http://schemas.microsoft.com/office/drawing/2014/main" id="{142EB36E-DAEA-4183-A7F8-2B6D9E58CE93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22140D5D-1C67-455B-ABF9-1CF92548BA35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9A4F329B-6BCC-446A-8C3A-6D9A58F3EBE3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CFFE439A-8A54-4B2C-9229-49348F075C5E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AA2E2E-FD33-4D42-9334-88943AD5B0DE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754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B7B9F291-F706-43DD-8F43-78FE20EE1029}"/>
              </a:ext>
            </a:extLst>
          </p:cNvPr>
          <p:cNvGrpSpPr/>
          <p:nvPr/>
        </p:nvGrpSpPr>
        <p:grpSpPr>
          <a:xfrm>
            <a:off x="1701959" y="1518034"/>
            <a:ext cx="4277178" cy="2483288"/>
            <a:chOff x="6742270" y="4369201"/>
            <a:chExt cx="3162300" cy="14372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미리보기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218BDB78-D7F2-4E97-8CCB-BBA9D2C3EEB8}"/>
                </a:ext>
              </a:extLst>
            </p:cNvPr>
            <p:cNvSpPr/>
            <p:nvPr/>
          </p:nvSpPr>
          <p:spPr>
            <a:xfrm>
              <a:off x="6742270" y="4369201"/>
              <a:ext cx="3162300" cy="2281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인기 게시글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44C0689-5BD3-442C-9D8B-A6B131994F2B}"/>
              </a:ext>
            </a:extLst>
          </p:cNvPr>
          <p:cNvGrpSpPr/>
          <p:nvPr/>
        </p:nvGrpSpPr>
        <p:grpSpPr>
          <a:xfrm>
            <a:off x="6417420" y="1536177"/>
            <a:ext cx="4277178" cy="2483288"/>
            <a:chOff x="6742270" y="4369201"/>
            <a:chExt cx="3162300" cy="143724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5F61F5D-342B-4353-AD59-BB16BEF447AB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미리보기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사각형: 둥근 위쪽 모서리 37">
              <a:extLst>
                <a:ext uri="{FF2B5EF4-FFF2-40B4-BE49-F238E27FC236}">
                  <a16:creationId xmlns:a16="http://schemas.microsoft.com/office/drawing/2014/main" id="{8307FFEF-A58A-4AC0-BBFA-17DF48E293AB}"/>
                </a:ext>
              </a:extLst>
            </p:cNvPr>
            <p:cNvSpPr/>
            <p:nvPr/>
          </p:nvSpPr>
          <p:spPr>
            <a:xfrm>
              <a:off x="6742270" y="4369201"/>
              <a:ext cx="3162300" cy="2281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작업실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45457B-97CC-4787-AFFA-BC1CE42AB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0"/>
            <a:ext cx="12192000" cy="987799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D70937-C666-4630-BDBC-576C40EECEC2}"/>
              </a:ext>
            </a:extLst>
          </p:cNvPr>
          <p:cNvSpPr/>
          <p:nvPr/>
        </p:nvSpPr>
        <p:spPr>
          <a:xfrm>
            <a:off x="707389" y="4742464"/>
            <a:ext cx="11061699" cy="1195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인기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아티클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984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9281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작성 글 보기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작성 글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352657" y="5632653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 삭제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216857" y="1220439"/>
            <a:ext cx="1284290" cy="399192"/>
            <a:chOff x="10515298" y="3534715"/>
            <a:chExt cx="1509924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564588" y="3539623"/>
              <a:ext cx="1460634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게시판별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515298" y="3534715"/>
              <a:ext cx="1438370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45AF1-6561-4386-8806-1E042B1FDDEE}"/>
              </a:ext>
            </a:extLst>
          </p:cNvPr>
          <p:cNvSpPr/>
          <p:nvPr/>
        </p:nvSpPr>
        <p:spPr>
          <a:xfrm>
            <a:off x="1817358" y="189355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53A789-F810-451A-887C-2522A61FF89F}"/>
              </a:ext>
            </a:extLst>
          </p:cNvPr>
          <p:cNvCxnSpPr/>
          <p:nvPr/>
        </p:nvCxnSpPr>
        <p:spPr>
          <a:xfrm>
            <a:off x="1684486" y="2411960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C347D-5E53-4A5B-AB53-92526E309248}"/>
              </a:ext>
            </a:extLst>
          </p:cNvPr>
          <p:cNvSpPr txBox="1"/>
          <p:nvPr/>
        </p:nvSpPr>
        <p:spPr>
          <a:xfrm>
            <a:off x="8581938" y="2148585"/>
            <a:ext cx="1854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게시판 카테고리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 시간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5DDEA-F6FE-40D6-8B5D-F1E3554F0EB9}"/>
              </a:ext>
            </a:extLst>
          </p:cNvPr>
          <p:cNvSpPr txBox="1"/>
          <p:nvPr/>
        </p:nvSpPr>
        <p:spPr>
          <a:xfrm>
            <a:off x="2031280" y="1947115"/>
            <a:ext cx="14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게시글 제목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6CC34-6A59-4A8F-9758-74169B53731C}"/>
              </a:ext>
            </a:extLst>
          </p:cNvPr>
          <p:cNvSpPr/>
          <p:nvPr/>
        </p:nvSpPr>
        <p:spPr>
          <a:xfrm>
            <a:off x="1638089" y="1546880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81446-E91E-48B7-93A8-D0CD7EFD8904}"/>
              </a:ext>
            </a:extLst>
          </p:cNvPr>
          <p:cNvSpPr txBox="1"/>
          <p:nvPr/>
        </p:nvSpPr>
        <p:spPr>
          <a:xfrm>
            <a:off x="1729322" y="1471467"/>
            <a:ext cx="80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전체 선택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F249954-421E-4BBB-AD8F-C9B297901C0A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38905242-ACCB-476A-AE8B-77EEAC3F67C4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4BDC056C-EE79-40C2-991D-F42A55D5B2A8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584F3129-1EFC-4DB1-A0D2-ED01D7FACE2B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04ED9BD5-6FA2-48B0-B9D0-4708B88DA531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0" name="사각형: 둥근 모서리 49">
                    <a:extLst>
                      <a:ext uri="{FF2B5EF4-FFF2-40B4-BE49-F238E27FC236}">
                        <a16:creationId xmlns:a16="http://schemas.microsoft.com/office/drawing/2014/main" id="{3EE2B742-FAB5-44DF-A018-B703E4A92097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3" name="사각형: 둥근 모서리 52">
                    <a:extLst>
                      <a:ext uri="{FF2B5EF4-FFF2-40B4-BE49-F238E27FC236}">
                        <a16:creationId xmlns:a16="http://schemas.microsoft.com/office/drawing/2014/main" id="{92F6109A-EA51-486D-AF22-55CA7A2C2C65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779B1BBC-9CCB-4D52-8FD9-E275E314E439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73737D99-7CC6-493B-8CC5-F3CC070FD264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5009331-26E0-42E8-88C8-E063248E84CC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52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9281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작성 댓글 보기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작성 글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352657" y="5632653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 삭제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216857" y="1220439"/>
            <a:ext cx="1284290" cy="399192"/>
            <a:chOff x="10515298" y="3534715"/>
            <a:chExt cx="1509924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564588" y="3539623"/>
              <a:ext cx="1460634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게시판별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515298" y="3534715"/>
              <a:ext cx="1438370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45AF1-6561-4386-8806-1E042B1FDDEE}"/>
              </a:ext>
            </a:extLst>
          </p:cNvPr>
          <p:cNvSpPr/>
          <p:nvPr/>
        </p:nvSpPr>
        <p:spPr>
          <a:xfrm>
            <a:off x="1817358" y="189355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53A789-F810-451A-887C-2522A61FF89F}"/>
              </a:ext>
            </a:extLst>
          </p:cNvPr>
          <p:cNvCxnSpPr/>
          <p:nvPr/>
        </p:nvCxnSpPr>
        <p:spPr>
          <a:xfrm>
            <a:off x="1684486" y="2411960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C347D-5E53-4A5B-AB53-92526E309248}"/>
              </a:ext>
            </a:extLst>
          </p:cNvPr>
          <p:cNvSpPr txBox="1"/>
          <p:nvPr/>
        </p:nvSpPr>
        <p:spPr>
          <a:xfrm>
            <a:off x="7818539" y="2148585"/>
            <a:ext cx="2617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게시판 카테고리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게시글 제목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 시간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5DDEA-F6FE-40D6-8B5D-F1E3554F0EB9}"/>
              </a:ext>
            </a:extLst>
          </p:cNvPr>
          <p:cNvSpPr txBox="1"/>
          <p:nvPr/>
        </p:nvSpPr>
        <p:spPr>
          <a:xfrm>
            <a:off x="2031280" y="1947115"/>
            <a:ext cx="14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작성 댓글 내용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6CC34-6A59-4A8F-9758-74169B53731C}"/>
              </a:ext>
            </a:extLst>
          </p:cNvPr>
          <p:cNvSpPr/>
          <p:nvPr/>
        </p:nvSpPr>
        <p:spPr>
          <a:xfrm>
            <a:off x="1638089" y="1546880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81446-E91E-48B7-93A8-D0CD7EFD8904}"/>
              </a:ext>
            </a:extLst>
          </p:cNvPr>
          <p:cNvSpPr txBox="1"/>
          <p:nvPr/>
        </p:nvSpPr>
        <p:spPr>
          <a:xfrm>
            <a:off x="1729322" y="1471467"/>
            <a:ext cx="80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전체 선택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D888F07-3745-4335-B051-F02DB626A075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447C2BA-017A-4FBF-A29D-79A663204FC6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9043EF82-2694-491C-A0D5-0BECBC8C24D0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0302E584-C696-4557-8726-1159A76CD6A5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9D5A1291-9401-42DF-A125-46C39A6263D3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0" name="사각형: 둥근 모서리 49">
                    <a:extLst>
                      <a:ext uri="{FF2B5EF4-FFF2-40B4-BE49-F238E27FC236}">
                        <a16:creationId xmlns:a16="http://schemas.microsoft.com/office/drawing/2014/main" id="{6B978B10-BED6-4A4E-8C72-B852D16BD058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3" name="사각형: 둥근 모서리 52">
                    <a:extLst>
                      <a:ext uri="{FF2B5EF4-FFF2-40B4-BE49-F238E27FC236}">
                        <a16:creationId xmlns:a16="http://schemas.microsoft.com/office/drawing/2014/main" id="{836A931A-D48D-4CF9-A605-E0BDDE673FE0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53B29025-BB39-4CDA-B967-3B7C1DA98CE8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9A949603-4996-4F52-9DBA-3AEAFD3C158B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B160676-A08D-43F4-B71D-F8FBC82A69B0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222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26218" y="6401438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좋아요 목록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좋아요 목록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352657" y="5632653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 삭제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216857" y="1220439"/>
            <a:ext cx="1284290" cy="399192"/>
            <a:chOff x="10515298" y="3534715"/>
            <a:chExt cx="1509924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564588" y="3539623"/>
              <a:ext cx="1460634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게시판별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515298" y="3534715"/>
              <a:ext cx="1438370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45AF1-6561-4386-8806-1E042B1FDDEE}"/>
              </a:ext>
            </a:extLst>
          </p:cNvPr>
          <p:cNvSpPr/>
          <p:nvPr/>
        </p:nvSpPr>
        <p:spPr>
          <a:xfrm>
            <a:off x="1817358" y="189355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53A789-F810-451A-887C-2522A61FF89F}"/>
              </a:ext>
            </a:extLst>
          </p:cNvPr>
          <p:cNvCxnSpPr/>
          <p:nvPr/>
        </p:nvCxnSpPr>
        <p:spPr>
          <a:xfrm>
            <a:off x="1684486" y="2411960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C347D-5E53-4A5B-AB53-92526E309248}"/>
              </a:ext>
            </a:extLst>
          </p:cNvPr>
          <p:cNvSpPr txBox="1"/>
          <p:nvPr/>
        </p:nvSpPr>
        <p:spPr>
          <a:xfrm>
            <a:off x="8708802" y="2148585"/>
            <a:ext cx="1727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게시판 카테고리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5DDEA-F6FE-40D6-8B5D-F1E3554F0EB9}"/>
              </a:ext>
            </a:extLst>
          </p:cNvPr>
          <p:cNvSpPr txBox="1"/>
          <p:nvPr/>
        </p:nvSpPr>
        <p:spPr>
          <a:xfrm>
            <a:off x="2031280" y="1947115"/>
            <a:ext cx="14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게시판 제목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6CC34-6A59-4A8F-9758-74169B53731C}"/>
              </a:ext>
            </a:extLst>
          </p:cNvPr>
          <p:cNvSpPr/>
          <p:nvPr/>
        </p:nvSpPr>
        <p:spPr>
          <a:xfrm>
            <a:off x="1638089" y="1546880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81446-E91E-48B7-93A8-D0CD7EFD8904}"/>
              </a:ext>
            </a:extLst>
          </p:cNvPr>
          <p:cNvSpPr txBox="1"/>
          <p:nvPr/>
        </p:nvSpPr>
        <p:spPr>
          <a:xfrm>
            <a:off x="1729322" y="1471467"/>
            <a:ext cx="80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전체 선택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D133774-6A7F-49C4-B258-32B025B694A7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DB2BECB-67C8-465D-B959-9A25DAC8E7BF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6842994C-1FF0-4BAD-99F7-4D74346543D1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2E4A88D2-E531-4B88-A37E-B6354E90C6C9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2A0B5390-4F5D-4FFF-B380-5CF01E37082B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0" name="사각형: 둥근 모서리 49">
                    <a:extLst>
                      <a:ext uri="{FF2B5EF4-FFF2-40B4-BE49-F238E27FC236}">
                        <a16:creationId xmlns:a16="http://schemas.microsoft.com/office/drawing/2014/main" id="{39918D2A-E164-4F86-A2FA-ABD5CAC566D8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3" name="사각형: 둥근 모서리 52">
                    <a:extLst>
                      <a:ext uri="{FF2B5EF4-FFF2-40B4-BE49-F238E27FC236}">
                        <a16:creationId xmlns:a16="http://schemas.microsoft.com/office/drawing/2014/main" id="{C3061970-F01C-45EA-8A66-8DD0F7BDE76C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0C09BA12-584F-45F7-A7C5-7FEE6186AA05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F48D0402-BC35-4D14-8737-D405A4E8952A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456D367-869D-431B-AAD4-F9F1AAE7A7EE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224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405583" y="6423618"/>
            <a:ext cx="1773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구매 내역</a:t>
            </a:r>
            <a:endParaRPr lang="ko-KR" altLang="en-US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4462BD2-9499-4953-AAE3-D44FD78883F8}"/>
              </a:ext>
            </a:extLst>
          </p:cNvPr>
          <p:cNvGrpSpPr/>
          <p:nvPr/>
        </p:nvGrpSpPr>
        <p:grpSpPr>
          <a:xfrm>
            <a:off x="1652630" y="624198"/>
            <a:ext cx="8873725" cy="5112671"/>
            <a:chOff x="6353177" y="282997"/>
            <a:chExt cx="5541789" cy="5788655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C042E92-A218-4D0B-961C-429BFB9966D7}"/>
                </a:ext>
              </a:extLst>
            </p:cNvPr>
            <p:cNvGrpSpPr/>
            <p:nvPr/>
          </p:nvGrpSpPr>
          <p:grpSpPr>
            <a:xfrm>
              <a:off x="6353177" y="282997"/>
              <a:ext cx="5466367" cy="5788655"/>
              <a:chOff x="372458" y="243154"/>
              <a:chExt cx="5206683" cy="578865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0BEFEC0-70DC-42B1-859A-F8AFE3C6D3E0}"/>
                  </a:ext>
                </a:extLst>
              </p:cNvPr>
              <p:cNvGrpSpPr/>
              <p:nvPr/>
            </p:nvGrpSpPr>
            <p:grpSpPr>
              <a:xfrm>
                <a:off x="372459" y="260305"/>
                <a:ext cx="5206682" cy="5771504"/>
                <a:chOff x="1199970" y="143193"/>
                <a:chExt cx="5206682" cy="5477692"/>
              </a:xfrm>
            </p:grpSpPr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1999A513-3E32-4216-BA6B-DAC2723D2EA6}"/>
                    </a:ext>
                  </a:extLst>
                </p:cNvPr>
                <p:cNvSpPr/>
                <p:nvPr/>
              </p:nvSpPr>
              <p:spPr>
                <a:xfrm>
                  <a:off x="1199970" y="143193"/>
                  <a:ext cx="5206682" cy="5477692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….</a:t>
                  </a:r>
                </a:p>
              </p:txBody>
            </p: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C1295C2E-F1AD-421B-9325-049D76EFB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3141" y="909179"/>
                  <a:ext cx="480647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사각형: 둥근 위쪽 모서리 45">
                <a:extLst>
                  <a:ext uri="{FF2B5EF4-FFF2-40B4-BE49-F238E27FC236}">
                    <a16:creationId xmlns:a16="http://schemas.microsoft.com/office/drawing/2014/main" id="{63BE7D24-F80A-4D29-B9DC-8E69E95C5A7E}"/>
                  </a:ext>
                </a:extLst>
              </p:cNvPr>
              <p:cNvSpPr/>
              <p:nvPr/>
            </p:nvSpPr>
            <p:spPr>
              <a:xfrm>
                <a:off x="372458" y="243154"/>
                <a:ext cx="5206683" cy="39428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구매 내역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38F221FD-CBB0-425C-AFA4-A546C98B7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59" y="5356500"/>
                <a:ext cx="4801616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CA4354A-F833-4228-BF0B-988855C71DBE}"/>
                </a:ext>
              </a:extLst>
            </p:cNvPr>
            <p:cNvGrpSpPr/>
            <p:nvPr/>
          </p:nvGrpSpPr>
          <p:grpSpPr>
            <a:xfrm>
              <a:off x="6555983" y="1284564"/>
              <a:ext cx="5327907" cy="928977"/>
              <a:chOff x="6555983" y="1284564"/>
              <a:chExt cx="5327907" cy="928977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4256014-BA09-494C-B1B6-3062B7D1614D}"/>
                  </a:ext>
                </a:extLst>
              </p:cNvPr>
              <p:cNvGrpSpPr/>
              <p:nvPr/>
            </p:nvGrpSpPr>
            <p:grpSpPr>
              <a:xfrm>
                <a:off x="6555983" y="1284564"/>
                <a:ext cx="4996193" cy="928977"/>
                <a:chOff x="1492336" y="2369347"/>
                <a:chExt cx="4996193" cy="928977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47A41E4E-1B10-42C9-BDEB-C19E2E1C62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2336" y="3298324"/>
                  <a:ext cx="4996193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4C8C117E-B424-42E0-B8D2-547D77508246}"/>
                    </a:ext>
                  </a:extLst>
                </p:cNvPr>
                <p:cNvSpPr/>
                <p:nvPr/>
              </p:nvSpPr>
              <p:spPr>
                <a:xfrm>
                  <a:off x="1655106" y="2369347"/>
                  <a:ext cx="588006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88715CF-FA9E-45A8-A76B-EFB8DE93C256}"/>
                    </a:ext>
                  </a:extLst>
                </p:cNvPr>
                <p:cNvSpPr txBox="1"/>
                <p:nvPr/>
              </p:nvSpPr>
              <p:spPr>
                <a:xfrm>
                  <a:off x="2133098" y="2418971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A8500F-B6F0-4831-8CF4-CD3B3AA546E4}"/>
                  </a:ext>
                </a:extLst>
              </p:cNvPr>
              <p:cNvSpPr txBox="1"/>
              <p:nvPr/>
            </p:nvSpPr>
            <p:spPr>
              <a:xfrm>
                <a:off x="10571189" y="1949751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17,800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2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7BE2767-AD3C-4B93-94F8-715BAF5DB96D}"/>
                </a:ext>
              </a:extLst>
            </p:cNvPr>
            <p:cNvGrpSpPr/>
            <p:nvPr/>
          </p:nvGrpSpPr>
          <p:grpSpPr>
            <a:xfrm>
              <a:off x="6555983" y="2329293"/>
              <a:ext cx="5338983" cy="928977"/>
              <a:chOff x="6544895" y="1284563"/>
              <a:chExt cx="5338983" cy="928977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9C7D117D-38BF-4E4D-AE35-58A00998968A}"/>
                  </a:ext>
                </a:extLst>
              </p:cNvPr>
              <p:cNvGrpSpPr/>
              <p:nvPr/>
            </p:nvGrpSpPr>
            <p:grpSpPr>
              <a:xfrm>
                <a:off x="6544895" y="1284563"/>
                <a:ext cx="5007281" cy="928977"/>
                <a:chOff x="1481248" y="2369346"/>
                <a:chExt cx="5007281" cy="928977"/>
              </a:xfrm>
            </p:grpSpPr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9BAA4C88-AFB7-4D39-9904-18D6F0C9E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1248" y="3298323"/>
                  <a:ext cx="500728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72D4E4A3-531A-421A-AA75-8742A6D22C6B}"/>
                    </a:ext>
                  </a:extLst>
                </p:cNvPr>
                <p:cNvSpPr/>
                <p:nvPr/>
              </p:nvSpPr>
              <p:spPr>
                <a:xfrm>
                  <a:off x="1644018" y="2369346"/>
                  <a:ext cx="599094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D7B21A5-AC9C-43FB-866F-F1762E6F9C2B}"/>
                    </a:ext>
                  </a:extLst>
                </p:cNvPr>
                <p:cNvSpPr txBox="1"/>
                <p:nvPr/>
              </p:nvSpPr>
              <p:spPr>
                <a:xfrm>
                  <a:off x="2133098" y="2418970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23476-813A-4F7D-82FC-0DCFAC4863F5}"/>
                  </a:ext>
                </a:extLst>
              </p:cNvPr>
              <p:cNvSpPr txBox="1"/>
              <p:nvPr/>
            </p:nvSpPr>
            <p:spPr>
              <a:xfrm>
                <a:off x="10571177" y="1949750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2,300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1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BCBC8B7-C109-4488-B303-CA33B885D5FD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A827B09C-7F0B-466E-A992-684D98D112E0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00AEB82C-0AC5-445A-B20A-179E0E543E88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C82D49E6-42C3-47F9-B5CA-7FE38E8CC220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E1FA91D9-2DFD-414A-82AE-1EB0B7B021CD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85" name="사각형: 둥근 모서리 84">
                    <a:extLst>
                      <a:ext uri="{FF2B5EF4-FFF2-40B4-BE49-F238E27FC236}">
                        <a16:creationId xmlns:a16="http://schemas.microsoft.com/office/drawing/2014/main" id="{5A43E71B-6BE8-4248-9B18-509C47D0D246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86" name="사각형: 둥근 모서리 85">
                    <a:extLst>
                      <a:ext uri="{FF2B5EF4-FFF2-40B4-BE49-F238E27FC236}">
                        <a16:creationId xmlns:a16="http://schemas.microsoft.com/office/drawing/2014/main" id="{FCC66E0B-C8E2-4F0E-82B4-C3ABF6EA4CCD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8CF38104-40AD-420B-B170-78B00FCD1FAA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6F3C8715-5770-4158-8DCC-342BBFECC037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F6BABF11-0C8B-418B-A3DA-1250E7FFFBD8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8480E9EC-A27A-493D-B6AA-61ECE38AB92A}"/>
              </a:ext>
            </a:extLst>
          </p:cNvPr>
          <p:cNvSpPr txBox="1"/>
          <p:nvPr/>
        </p:nvSpPr>
        <p:spPr>
          <a:xfrm>
            <a:off x="3432564" y="1834149"/>
            <a:ext cx="210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제품 한 줄 설명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1B6B0CA-BC42-4F37-8F79-3B505662E46D}"/>
              </a:ext>
            </a:extLst>
          </p:cNvPr>
          <p:cNvSpPr txBox="1"/>
          <p:nvPr/>
        </p:nvSpPr>
        <p:spPr>
          <a:xfrm>
            <a:off x="3432563" y="2756876"/>
            <a:ext cx="210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제품 한 줄 설명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B684509-CBB7-4ABD-94ED-710307B2701F}"/>
              </a:ext>
            </a:extLst>
          </p:cNvPr>
          <p:cNvGrpSpPr/>
          <p:nvPr/>
        </p:nvGrpSpPr>
        <p:grpSpPr>
          <a:xfrm>
            <a:off x="1877739" y="1039002"/>
            <a:ext cx="1509742" cy="246221"/>
            <a:chOff x="1357997" y="721563"/>
            <a:chExt cx="1509742" cy="24622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118534E-BE6F-4D20-80B0-4CA83A19325D}"/>
                </a:ext>
              </a:extLst>
            </p:cNvPr>
            <p:cNvSpPr txBox="1"/>
            <p:nvPr/>
          </p:nvSpPr>
          <p:spPr>
            <a:xfrm>
              <a:off x="1418117" y="721563"/>
              <a:ext cx="14496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전체 선택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E7FA1F81-98CF-4922-A221-AB507E6B7F73}"/>
                </a:ext>
              </a:extLst>
            </p:cNvPr>
            <p:cNvSpPr/>
            <p:nvPr/>
          </p:nvSpPr>
          <p:spPr>
            <a:xfrm>
              <a:off x="1357997" y="803692"/>
              <a:ext cx="83930" cy="88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C1AA5E8-F9B9-4E65-B3EE-3AB583C18DDC}"/>
              </a:ext>
            </a:extLst>
          </p:cNvPr>
          <p:cNvSpPr/>
          <p:nvPr/>
        </p:nvSpPr>
        <p:spPr>
          <a:xfrm>
            <a:off x="1977371" y="1576867"/>
            <a:ext cx="83930" cy="88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023ED5-3966-41D0-AE90-8C8AC76E08D4}"/>
              </a:ext>
            </a:extLst>
          </p:cNvPr>
          <p:cNvSpPr/>
          <p:nvPr/>
        </p:nvSpPr>
        <p:spPr>
          <a:xfrm>
            <a:off x="1977371" y="2436020"/>
            <a:ext cx="83930" cy="88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3B2C152-C5B4-4480-B987-2443A947AE04}"/>
              </a:ext>
            </a:extLst>
          </p:cNvPr>
          <p:cNvSpPr/>
          <p:nvPr/>
        </p:nvSpPr>
        <p:spPr>
          <a:xfrm>
            <a:off x="9001728" y="5283372"/>
            <a:ext cx="911835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구매 확정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5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405583" y="6423618"/>
            <a:ext cx="1773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판매 내역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4462BD2-9499-4953-AAE3-D44FD78883F8}"/>
              </a:ext>
            </a:extLst>
          </p:cNvPr>
          <p:cNvGrpSpPr/>
          <p:nvPr/>
        </p:nvGrpSpPr>
        <p:grpSpPr>
          <a:xfrm>
            <a:off x="1652630" y="624198"/>
            <a:ext cx="8873725" cy="5194800"/>
            <a:chOff x="6353177" y="282997"/>
            <a:chExt cx="5541789" cy="5881642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C042E92-A218-4D0B-961C-429BFB9966D7}"/>
                </a:ext>
              </a:extLst>
            </p:cNvPr>
            <p:cNvGrpSpPr/>
            <p:nvPr/>
          </p:nvGrpSpPr>
          <p:grpSpPr>
            <a:xfrm>
              <a:off x="6353177" y="282997"/>
              <a:ext cx="5466367" cy="5881642"/>
              <a:chOff x="372458" y="243154"/>
              <a:chExt cx="5206683" cy="5881642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0BEFEC0-70DC-42B1-859A-F8AFE3C6D3E0}"/>
                  </a:ext>
                </a:extLst>
              </p:cNvPr>
              <p:cNvGrpSpPr/>
              <p:nvPr/>
            </p:nvGrpSpPr>
            <p:grpSpPr>
              <a:xfrm>
                <a:off x="372459" y="260305"/>
                <a:ext cx="5206682" cy="5864491"/>
                <a:chOff x="1199970" y="143193"/>
                <a:chExt cx="5206682" cy="5565946"/>
              </a:xfrm>
            </p:grpSpPr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1999A513-3E32-4216-BA6B-DAC2723D2EA6}"/>
                    </a:ext>
                  </a:extLst>
                </p:cNvPr>
                <p:cNvSpPr/>
                <p:nvPr/>
              </p:nvSpPr>
              <p:spPr>
                <a:xfrm>
                  <a:off x="1199970" y="143193"/>
                  <a:ext cx="5206682" cy="5565946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….</a:t>
                  </a:r>
                </a:p>
              </p:txBody>
            </p: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C1295C2E-F1AD-421B-9325-049D76EFB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3141" y="909179"/>
                  <a:ext cx="480647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사각형: 둥근 위쪽 모서리 45">
                <a:extLst>
                  <a:ext uri="{FF2B5EF4-FFF2-40B4-BE49-F238E27FC236}">
                    <a16:creationId xmlns:a16="http://schemas.microsoft.com/office/drawing/2014/main" id="{63BE7D24-F80A-4D29-B9DC-8E69E95C5A7E}"/>
                  </a:ext>
                </a:extLst>
              </p:cNvPr>
              <p:cNvSpPr/>
              <p:nvPr/>
            </p:nvSpPr>
            <p:spPr>
              <a:xfrm>
                <a:off x="372458" y="243154"/>
                <a:ext cx="5206683" cy="39428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판매 내역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38F221FD-CBB0-425C-AFA4-A546C98B7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59" y="5356500"/>
                <a:ext cx="4801616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CA4354A-F833-4228-BF0B-988855C71DBE}"/>
                </a:ext>
              </a:extLst>
            </p:cNvPr>
            <p:cNvGrpSpPr/>
            <p:nvPr/>
          </p:nvGrpSpPr>
          <p:grpSpPr>
            <a:xfrm>
              <a:off x="6555983" y="1284564"/>
              <a:ext cx="5327907" cy="928977"/>
              <a:chOff x="6555983" y="1284564"/>
              <a:chExt cx="5327907" cy="928977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4256014-BA09-494C-B1B6-3062B7D1614D}"/>
                  </a:ext>
                </a:extLst>
              </p:cNvPr>
              <p:cNvGrpSpPr/>
              <p:nvPr/>
            </p:nvGrpSpPr>
            <p:grpSpPr>
              <a:xfrm>
                <a:off x="6555983" y="1284564"/>
                <a:ext cx="4996193" cy="928977"/>
                <a:chOff x="1492336" y="2369347"/>
                <a:chExt cx="4996193" cy="928977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47A41E4E-1B10-42C9-BDEB-C19E2E1C62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2336" y="3298324"/>
                  <a:ext cx="4996193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4C8C117E-B424-42E0-B8D2-547D77508246}"/>
                    </a:ext>
                  </a:extLst>
                </p:cNvPr>
                <p:cNvSpPr/>
                <p:nvPr/>
              </p:nvSpPr>
              <p:spPr>
                <a:xfrm>
                  <a:off x="1655106" y="2369347"/>
                  <a:ext cx="588006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5DD72CD5-4B8A-451B-8912-C4541EEF0263}"/>
                    </a:ext>
                  </a:extLst>
                </p:cNvPr>
                <p:cNvGrpSpPr/>
                <p:nvPr/>
              </p:nvGrpSpPr>
              <p:grpSpPr>
                <a:xfrm>
                  <a:off x="2133098" y="2418971"/>
                  <a:ext cx="1580731" cy="580088"/>
                  <a:chOff x="2138926" y="969802"/>
                  <a:chExt cx="1580731" cy="580088"/>
                </a:xfrm>
              </p:grpSpPr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88715CF-FA9E-45A8-A76B-EFB8DE93C256}"/>
                      </a:ext>
                    </a:extLst>
                  </p:cNvPr>
                  <p:cNvSpPr txBox="1"/>
                  <p:nvPr/>
                </p:nvSpPr>
                <p:spPr>
                  <a:xfrm>
                    <a:off x="2138926" y="969802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0B9A7A2-A15B-48AC-91FE-88FE35D93F91}"/>
                      </a:ext>
                    </a:extLst>
                  </p:cNvPr>
                  <p:cNvSpPr txBox="1"/>
                  <p:nvPr/>
                </p:nvSpPr>
                <p:spPr>
                  <a:xfrm>
                    <a:off x="2406956" y="1288538"/>
                    <a:ext cx="1312701" cy="2613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 한 줄 설명</a:t>
                    </a:r>
                  </a:p>
                </p:txBody>
              </p:sp>
            </p:grp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A8500F-B6F0-4831-8CF4-CD3B3AA546E4}"/>
                  </a:ext>
                </a:extLst>
              </p:cNvPr>
              <p:cNvSpPr txBox="1"/>
              <p:nvPr/>
            </p:nvSpPr>
            <p:spPr>
              <a:xfrm>
                <a:off x="10571189" y="1949751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17,800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2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7BE2767-AD3C-4B93-94F8-715BAF5DB96D}"/>
                </a:ext>
              </a:extLst>
            </p:cNvPr>
            <p:cNvGrpSpPr/>
            <p:nvPr/>
          </p:nvGrpSpPr>
          <p:grpSpPr>
            <a:xfrm>
              <a:off x="6555983" y="2329293"/>
              <a:ext cx="5338983" cy="928977"/>
              <a:chOff x="6544895" y="1284563"/>
              <a:chExt cx="5338983" cy="928977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9C7D117D-38BF-4E4D-AE35-58A00998968A}"/>
                  </a:ext>
                </a:extLst>
              </p:cNvPr>
              <p:cNvGrpSpPr/>
              <p:nvPr/>
            </p:nvGrpSpPr>
            <p:grpSpPr>
              <a:xfrm>
                <a:off x="6544895" y="1284563"/>
                <a:ext cx="5007281" cy="928977"/>
                <a:chOff x="1481248" y="2369346"/>
                <a:chExt cx="5007281" cy="928977"/>
              </a:xfrm>
            </p:grpSpPr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9BAA4C88-AFB7-4D39-9904-18D6F0C9E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1248" y="3298323"/>
                  <a:ext cx="500728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72D4E4A3-531A-421A-AA75-8742A6D22C6B}"/>
                    </a:ext>
                  </a:extLst>
                </p:cNvPr>
                <p:cNvSpPr/>
                <p:nvPr/>
              </p:nvSpPr>
              <p:spPr>
                <a:xfrm>
                  <a:off x="1644018" y="2369346"/>
                  <a:ext cx="599094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D7B21A5-AC9C-43FB-866F-F1762E6F9C2B}"/>
                    </a:ext>
                  </a:extLst>
                </p:cNvPr>
                <p:cNvSpPr txBox="1"/>
                <p:nvPr/>
              </p:nvSpPr>
              <p:spPr>
                <a:xfrm>
                  <a:off x="2133098" y="2418970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23476-813A-4F7D-82FC-0DCFAC4863F5}"/>
                  </a:ext>
                </a:extLst>
              </p:cNvPr>
              <p:cNvSpPr txBox="1"/>
              <p:nvPr/>
            </p:nvSpPr>
            <p:spPr>
              <a:xfrm>
                <a:off x="10571177" y="1949750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2,300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1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BCBC8B7-C109-4488-B303-CA33B885D5FD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A827B09C-7F0B-466E-A992-684D98D112E0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00AEB82C-0AC5-445A-B20A-179E0E543E88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C82D49E6-42C3-47F9-B5CA-7FE38E8CC220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E1FA91D9-2DFD-414A-82AE-1EB0B7B021CD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85" name="사각형: 둥근 모서리 84">
                    <a:extLst>
                      <a:ext uri="{FF2B5EF4-FFF2-40B4-BE49-F238E27FC236}">
                        <a16:creationId xmlns:a16="http://schemas.microsoft.com/office/drawing/2014/main" id="{5A43E71B-6BE8-4248-9B18-509C47D0D246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86" name="사각형: 둥근 모서리 85">
                    <a:extLst>
                      <a:ext uri="{FF2B5EF4-FFF2-40B4-BE49-F238E27FC236}">
                        <a16:creationId xmlns:a16="http://schemas.microsoft.com/office/drawing/2014/main" id="{FCC66E0B-C8E2-4F0E-82B4-C3ABF6EA4CCD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8CF38104-40AD-420B-B170-78B00FCD1FAA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6F3C8715-5770-4158-8DCC-342BBFECC037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F6BABF11-0C8B-418B-A3DA-1250E7FFFBD8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634A542-928F-4700-B10C-54E2C7901CE1}"/>
              </a:ext>
            </a:extLst>
          </p:cNvPr>
          <p:cNvGrpSpPr/>
          <p:nvPr/>
        </p:nvGrpSpPr>
        <p:grpSpPr>
          <a:xfrm>
            <a:off x="1877739" y="1039002"/>
            <a:ext cx="1509742" cy="246221"/>
            <a:chOff x="1357997" y="721563"/>
            <a:chExt cx="1509742" cy="24622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ACB60C-B1AC-4FEA-A816-5E9493AC0F03}"/>
                </a:ext>
              </a:extLst>
            </p:cNvPr>
            <p:cNvSpPr txBox="1"/>
            <p:nvPr/>
          </p:nvSpPr>
          <p:spPr>
            <a:xfrm>
              <a:off x="1418117" y="721563"/>
              <a:ext cx="14496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전체 선택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DAFEE2C-411B-44B2-83E0-5F4B17AF7204}"/>
                </a:ext>
              </a:extLst>
            </p:cNvPr>
            <p:cNvSpPr/>
            <p:nvPr/>
          </p:nvSpPr>
          <p:spPr>
            <a:xfrm>
              <a:off x="1357997" y="803692"/>
              <a:ext cx="83930" cy="88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376804-8D94-4A46-A1FA-A9F2DB5183A9}"/>
              </a:ext>
            </a:extLst>
          </p:cNvPr>
          <p:cNvSpPr/>
          <p:nvPr/>
        </p:nvSpPr>
        <p:spPr>
          <a:xfrm>
            <a:off x="1977371" y="1576867"/>
            <a:ext cx="83930" cy="88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7234A5-BDB0-4C61-A3C4-0B154BC3F2B3}"/>
              </a:ext>
            </a:extLst>
          </p:cNvPr>
          <p:cNvSpPr/>
          <p:nvPr/>
        </p:nvSpPr>
        <p:spPr>
          <a:xfrm>
            <a:off x="1977371" y="2436020"/>
            <a:ext cx="83930" cy="88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5427054-D27A-4264-9B5E-493C778DE5FA}"/>
              </a:ext>
            </a:extLst>
          </p:cNvPr>
          <p:cNvSpPr/>
          <p:nvPr/>
        </p:nvSpPr>
        <p:spPr>
          <a:xfrm>
            <a:off x="9001728" y="5283372"/>
            <a:ext cx="911835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글 작성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B720EE-CC62-4729-8CA0-404A597B8A73}"/>
              </a:ext>
            </a:extLst>
          </p:cNvPr>
          <p:cNvSpPr/>
          <p:nvPr/>
        </p:nvSpPr>
        <p:spPr>
          <a:xfrm>
            <a:off x="2173166" y="5283372"/>
            <a:ext cx="911835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판매 취소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507A17-9D5E-4429-9760-BB762AE1C2D6}"/>
              </a:ext>
            </a:extLst>
          </p:cNvPr>
          <p:cNvSpPr txBox="1"/>
          <p:nvPr/>
        </p:nvSpPr>
        <p:spPr>
          <a:xfrm>
            <a:off x="3483200" y="2756876"/>
            <a:ext cx="210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제품 한 줄 설명</a:t>
            </a:r>
          </a:p>
        </p:txBody>
      </p:sp>
    </p:spTree>
    <p:extLst>
      <p:ext uri="{BB962C8B-B14F-4D97-AF65-F5344CB8AC3E}">
        <p14:creationId xmlns:p14="http://schemas.microsoft.com/office/powerpoint/2010/main" val="20231152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89990" y="5876627"/>
            <a:ext cx="2486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글 작성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406433"/>
            <a:chOff x="1689301" y="773030"/>
            <a:chExt cx="1018974" cy="4064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15444"/>
              <a:chOff x="1837920" y="1055805"/>
              <a:chExt cx="904876" cy="215444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분류 없음   </a:t>
                </a:r>
                <a:r>
                  <a:rPr lang="ko-KR" altLang="en-US" sz="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∨</a:t>
                </a: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444375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47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게시글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제품 상세 설명 사진 첨부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BCC1DE6-6E17-46F7-8D14-6B48F64AD32A}"/>
              </a:ext>
            </a:extLst>
          </p:cNvPr>
          <p:cNvGrpSpPr/>
          <p:nvPr/>
        </p:nvGrpSpPr>
        <p:grpSpPr>
          <a:xfrm>
            <a:off x="2815186" y="1090659"/>
            <a:ext cx="1453313" cy="397288"/>
            <a:chOff x="1689301" y="773030"/>
            <a:chExt cx="1453313" cy="39728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090E66-2D06-4045-96E0-D8D762F8E54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가격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79116C1-FCDF-49EF-9924-324A4D011974}"/>
                </a:ext>
              </a:extLst>
            </p:cNvPr>
            <p:cNvGrpSpPr/>
            <p:nvPr/>
          </p:nvGrpSpPr>
          <p:grpSpPr>
            <a:xfrm>
              <a:off x="1803398" y="964019"/>
              <a:ext cx="1339216" cy="206299"/>
              <a:chOff x="1837919" y="1055805"/>
              <a:chExt cx="1339216" cy="206299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4433AC9-9B82-4438-BEFD-F1FA766707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62103"/>
                <a:ext cx="1339215" cy="1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B9BA71-6980-4B97-962F-9EDA54D77176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가격을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0A485BC-3B27-4FBC-956A-3A85F25D8308}"/>
              </a:ext>
            </a:extLst>
          </p:cNvPr>
          <p:cNvSpPr/>
          <p:nvPr/>
        </p:nvSpPr>
        <p:spPr>
          <a:xfrm>
            <a:off x="9253416" y="6372697"/>
            <a:ext cx="911835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승인 신청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B2584E5-7386-4415-802D-DBACD41D29BB}"/>
              </a:ext>
            </a:extLst>
          </p:cNvPr>
          <p:cNvSpPr/>
          <p:nvPr/>
        </p:nvSpPr>
        <p:spPr>
          <a:xfrm>
            <a:off x="5013750" y="2222464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E147B8-D2DC-4556-A02C-08EA0A5F8E69}"/>
              </a:ext>
            </a:extLst>
          </p:cNvPr>
          <p:cNvSpPr txBox="1"/>
          <p:nvPr/>
        </p:nvSpPr>
        <p:spPr>
          <a:xfrm>
            <a:off x="3200668" y="2281106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제품명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1B82E9C-3336-4814-8458-1F35B299BE34}"/>
              </a:ext>
            </a:extLst>
          </p:cNvPr>
          <p:cNvSpPr/>
          <p:nvPr/>
        </p:nvSpPr>
        <p:spPr>
          <a:xfrm>
            <a:off x="5013750" y="3171705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48D83C-BD16-42A8-9D63-545A43D396B6}"/>
              </a:ext>
            </a:extLst>
          </p:cNvPr>
          <p:cNvSpPr txBox="1"/>
          <p:nvPr/>
        </p:nvSpPr>
        <p:spPr>
          <a:xfrm>
            <a:off x="3200668" y="3230347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수량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725646F-939E-4612-B6ED-5C26AEDEF1A1}"/>
              </a:ext>
            </a:extLst>
          </p:cNvPr>
          <p:cNvSpPr/>
          <p:nvPr/>
        </p:nvSpPr>
        <p:spPr>
          <a:xfrm>
            <a:off x="5016868" y="365966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 첨부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86E274-4B6E-4135-B406-2868A62B9509}"/>
              </a:ext>
            </a:extLst>
          </p:cNvPr>
          <p:cNvSpPr txBox="1"/>
          <p:nvPr/>
        </p:nvSpPr>
        <p:spPr>
          <a:xfrm>
            <a:off x="3200668" y="3718305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 사진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0B63963-8EFB-437D-A062-5B36BB2787CF}"/>
              </a:ext>
            </a:extLst>
          </p:cNvPr>
          <p:cNvSpPr/>
          <p:nvPr/>
        </p:nvSpPr>
        <p:spPr>
          <a:xfrm>
            <a:off x="5013750" y="4142179"/>
            <a:ext cx="2913063" cy="937860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89174A-AC49-4DBC-B67B-6AD360A9EA26}"/>
              </a:ext>
            </a:extLst>
          </p:cNvPr>
          <p:cNvSpPr txBox="1"/>
          <p:nvPr/>
        </p:nvSpPr>
        <p:spPr>
          <a:xfrm>
            <a:off x="3200668" y="4200821"/>
            <a:ext cx="141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 상세 </a:t>
            </a:r>
            <a:r>
              <a:rPr lang="ko-KR" altLang="en-US" sz="1200" dirty="0" err="1"/>
              <a:t>설명글</a:t>
            </a:r>
            <a:endParaRPr lang="ko-KR" altLang="en-US" sz="12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6E59F2C-20B1-44F7-BBDC-C84EDDBFE55E}"/>
              </a:ext>
            </a:extLst>
          </p:cNvPr>
          <p:cNvSpPr/>
          <p:nvPr/>
        </p:nvSpPr>
        <p:spPr>
          <a:xfrm>
            <a:off x="5013750" y="2699385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F02442-DD07-45A0-8743-F11F218A9C39}"/>
              </a:ext>
            </a:extLst>
          </p:cNvPr>
          <p:cNvSpPr txBox="1"/>
          <p:nvPr/>
        </p:nvSpPr>
        <p:spPr>
          <a:xfrm>
            <a:off x="3200667" y="2758027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 한 줄 설명</a:t>
            </a:r>
          </a:p>
        </p:txBody>
      </p:sp>
    </p:spTree>
    <p:extLst>
      <p:ext uri="{BB962C8B-B14F-4D97-AF65-F5344CB8AC3E}">
        <p14:creationId xmlns:p14="http://schemas.microsoft.com/office/powerpoint/2010/main" val="17300377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1872524"/>
              <a:ext cx="9505949" cy="402043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2576634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401281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15783" y="6392812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라이브러리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FE5B53F-9D4D-4B0D-840A-054C24007B84}"/>
              </a:ext>
            </a:extLst>
          </p:cNvPr>
          <p:cNvCxnSpPr/>
          <p:nvPr/>
        </p:nvCxnSpPr>
        <p:spPr>
          <a:xfrm>
            <a:off x="1643834" y="515483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7C7232-967D-46F5-AAF9-5AE1B7CB486F}"/>
              </a:ext>
            </a:extLst>
          </p:cNvPr>
          <p:cNvSpPr txBox="1"/>
          <p:nvPr/>
        </p:nvSpPr>
        <p:spPr>
          <a:xfrm>
            <a:off x="1659073" y="2255636"/>
            <a:ext cx="16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좋아요 한 음악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3CF49B-DF5B-435C-84AF-BE2AB3FAF7FC}"/>
              </a:ext>
            </a:extLst>
          </p:cNvPr>
          <p:cNvSpPr txBox="1"/>
          <p:nvPr/>
        </p:nvSpPr>
        <p:spPr>
          <a:xfrm>
            <a:off x="1697174" y="3717037"/>
            <a:ext cx="1573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플레이리스트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974479-48AA-40D4-8D8D-7D92A33AAD47}"/>
              </a:ext>
            </a:extLst>
          </p:cNvPr>
          <p:cNvGrpSpPr/>
          <p:nvPr/>
        </p:nvGrpSpPr>
        <p:grpSpPr>
          <a:xfrm>
            <a:off x="2001477" y="2650697"/>
            <a:ext cx="6094911" cy="960527"/>
            <a:chOff x="2001477" y="2650697"/>
            <a:chExt cx="6094911" cy="960527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1B69535-DB32-4210-AAC5-421425078F3C}"/>
                </a:ext>
              </a:extLst>
            </p:cNvPr>
            <p:cNvSpPr/>
            <p:nvPr/>
          </p:nvSpPr>
          <p:spPr>
            <a:xfrm>
              <a:off x="20014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8457234B-8D3A-4DD3-99A5-5A7B63182A22}"/>
                </a:ext>
              </a:extLst>
            </p:cNvPr>
            <p:cNvSpPr/>
            <p:nvPr/>
          </p:nvSpPr>
          <p:spPr>
            <a:xfrm>
              <a:off x="31317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67EC78EB-A36D-4008-A63D-F0423EA160F5}"/>
                </a:ext>
              </a:extLst>
            </p:cNvPr>
            <p:cNvSpPr/>
            <p:nvPr/>
          </p:nvSpPr>
          <p:spPr>
            <a:xfrm>
              <a:off x="42620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169E03F-AD04-4324-8754-77A76CF2D78F}"/>
                </a:ext>
              </a:extLst>
            </p:cNvPr>
            <p:cNvSpPr/>
            <p:nvPr/>
          </p:nvSpPr>
          <p:spPr>
            <a:xfrm>
              <a:off x="53923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2D2419E-41E1-4FDA-A377-F8E55A85D37B}"/>
                </a:ext>
              </a:extLst>
            </p:cNvPr>
            <p:cNvSpPr txBox="1"/>
            <p:nvPr/>
          </p:nvSpPr>
          <p:spPr>
            <a:xfrm>
              <a:off x="6522677" y="2972968"/>
              <a:ext cx="1573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28A587B-3019-43B0-833A-BB49BBF29F29}"/>
              </a:ext>
            </a:extLst>
          </p:cNvPr>
          <p:cNvGrpSpPr/>
          <p:nvPr/>
        </p:nvGrpSpPr>
        <p:grpSpPr>
          <a:xfrm>
            <a:off x="2001477" y="4115558"/>
            <a:ext cx="6094911" cy="960527"/>
            <a:chOff x="2001477" y="2650697"/>
            <a:chExt cx="6094911" cy="960527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810723C-9A11-4C0E-9960-EA4E9793CE85}"/>
                </a:ext>
              </a:extLst>
            </p:cNvPr>
            <p:cNvSpPr/>
            <p:nvPr/>
          </p:nvSpPr>
          <p:spPr>
            <a:xfrm>
              <a:off x="20014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3474582-EC74-44FE-846F-C494E39DCF92}"/>
                </a:ext>
              </a:extLst>
            </p:cNvPr>
            <p:cNvSpPr/>
            <p:nvPr/>
          </p:nvSpPr>
          <p:spPr>
            <a:xfrm>
              <a:off x="31317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D6B1AB6-3876-4437-B776-A0492ED6E62F}"/>
                </a:ext>
              </a:extLst>
            </p:cNvPr>
            <p:cNvSpPr/>
            <p:nvPr/>
          </p:nvSpPr>
          <p:spPr>
            <a:xfrm>
              <a:off x="42620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804E2535-4622-4430-A5B6-CFF047915418}"/>
                </a:ext>
              </a:extLst>
            </p:cNvPr>
            <p:cNvSpPr/>
            <p:nvPr/>
          </p:nvSpPr>
          <p:spPr>
            <a:xfrm>
              <a:off x="53923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B119E8-BE37-4CD9-8B08-A22C919730A1}"/>
                </a:ext>
              </a:extLst>
            </p:cNvPr>
            <p:cNvSpPr txBox="1"/>
            <p:nvPr/>
          </p:nvSpPr>
          <p:spPr>
            <a:xfrm>
              <a:off x="6522677" y="2972968"/>
              <a:ext cx="1573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90FB2B1-CC5D-46EC-9878-21C42BC2D1E4}"/>
              </a:ext>
            </a:extLst>
          </p:cNvPr>
          <p:cNvSpPr txBox="1"/>
          <p:nvPr/>
        </p:nvSpPr>
        <p:spPr>
          <a:xfrm>
            <a:off x="10122993" y="2308962"/>
            <a:ext cx="268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4BD1F8-EC62-47AF-8DB3-184158DD0895}"/>
              </a:ext>
            </a:extLst>
          </p:cNvPr>
          <p:cNvSpPr txBox="1"/>
          <p:nvPr/>
        </p:nvSpPr>
        <p:spPr>
          <a:xfrm>
            <a:off x="10122993" y="3731519"/>
            <a:ext cx="268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3CED3A8-2CF5-45C7-A3C0-E7F1D5E7B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681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85719F0-FE07-4342-87FF-E97FA2EBE490}"/>
              </a:ext>
            </a:extLst>
          </p:cNvPr>
          <p:cNvGrpSpPr/>
          <p:nvPr/>
        </p:nvGrpSpPr>
        <p:grpSpPr>
          <a:xfrm>
            <a:off x="1096358" y="228742"/>
            <a:ext cx="9505949" cy="6405546"/>
            <a:chOff x="1199969" y="113239"/>
            <a:chExt cx="9505949" cy="607945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1199969" y="113239"/>
              <a:ext cx="9505949" cy="6079458"/>
              <a:chOff x="1199969" y="113239"/>
              <a:chExt cx="9505949" cy="607945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69" y="113239"/>
                <a:ext cx="9505949" cy="607945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647166"/>
                <a:ext cx="911960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7C7232-967D-46F5-AAF9-5AE1B7CB486F}"/>
                </a:ext>
              </a:extLst>
            </p:cNvPr>
            <p:cNvSpPr txBox="1"/>
            <p:nvPr/>
          </p:nvSpPr>
          <p:spPr>
            <a:xfrm>
              <a:off x="1316667" y="276687"/>
              <a:ext cx="1649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좋아요 한 음악 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플레이리스트 목록 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AA1174-EBE0-42B2-8A32-50C9386F3395}"/>
              </a:ext>
            </a:extLst>
          </p:cNvPr>
          <p:cNvCxnSpPr>
            <a:cxnSpLocks/>
          </p:cNvCxnSpPr>
          <p:nvPr/>
        </p:nvCxnSpPr>
        <p:spPr>
          <a:xfrm>
            <a:off x="1289530" y="1262314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C9F333-3AE6-4358-9A77-E439FA52860E}"/>
              </a:ext>
            </a:extLst>
          </p:cNvPr>
          <p:cNvCxnSpPr>
            <a:cxnSpLocks/>
          </p:cNvCxnSpPr>
          <p:nvPr/>
        </p:nvCxnSpPr>
        <p:spPr>
          <a:xfrm>
            <a:off x="1289530" y="1733885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96DD64-1F34-4CD6-BE01-9160CB7288C7}"/>
              </a:ext>
            </a:extLst>
          </p:cNvPr>
          <p:cNvCxnSpPr>
            <a:cxnSpLocks/>
          </p:cNvCxnSpPr>
          <p:nvPr/>
        </p:nvCxnSpPr>
        <p:spPr>
          <a:xfrm>
            <a:off x="1303909" y="2231330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05FF9F-C2F1-49A8-B9CE-A6634FE4618F}"/>
              </a:ext>
            </a:extLst>
          </p:cNvPr>
          <p:cNvSpPr txBox="1"/>
          <p:nvPr/>
        </p:nvSpPr>
        <p:spPr>
          <a:xfrm>
            <a:off x="9738174" y="924615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06E3B-49FF-4763-9EBF-BC6C2D79A664}"/>
              </a:ext>
            </a:extLst>
          </p:cNvPr>
          <p:cNvSpPr txBox="1"/>
          <p:nvPr/>
        </p:nvSpPr>
        <p:spPr>
          <a:xfrm>
            <a:off x="1382816" y="87322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AD4611-D51C-42FD-82D4-BD517613F5D4}"/>
              </a:ext>
            </a:extLst>
          </p:cNvPr>
          <p:cNvSpPr txBox="1"/>
          <p:nvPr/>
        </p:nvSpPr>
        <p:spPr>
          <a:xfrm>
            <a:off x="1382816" y="1384700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7C9270-E14C-481D-A43E-FEB5EB9E4670}"/>
              </a:ext>
            </a:extLst>
          </p:cNvPr>
          <p:cNvSpPr txBox="1"/>
          <p:nvPr/>
        </p:nvSpPr>
        <p:spPr>
          <a:xfrm>
            <a:off x="1382816" y="1865275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ECC816-4D11-42A2-8965-E3A09CC299D6}"/>
              </a:ext>
            </a:extLst>
          </p:cNvPr>
          <p:cNvSpPr/>
          <p:nvPr/>
        </p:nvSpPr>
        <p:spPr>
          <a:xfrm>
            <a:off x="1764678" y="86249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A71CA10-95A9-465A-BBB2-AEBC853761F3}"/>
              </a:ext>
            </a:extLst>
          </p:cNvPr>
          <p:cNvSpPr/>
          <p:nvPr/>
        </p:nvSpPr>
        <p:spPr>
          <a:xfrm>
            <a:off x="1755741" y="132177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1755BE5-89EF-4D28-A810-5B95E827FE98}"/>
              </a:ext>
            </a:extLst>
          </p:cNvPr>
          <p:cNvSpPr/>
          <p:nvPr/>
        </p:nvSpPr>
        <p:spPr>
          <a:xfrm>
            <a:off x="1755740" y="180436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B756B0-A69F-4EAA-9352-6AF4B60837A8}"/>
              </a:ext>
            </a:extLst>
          </p:cNvPr>
          <p:cNvGrpSpPr/>
          <p:nvPr/>
        </p:nvGrpSpPr>
        <p:grpSpPr>
          <a:xfrm>
            <a:off x="2338816" y="829844"/>
            <a:ext cx="821334" cy="414902"/>
            <a:chOff x="2338816" y="829844"/>
            <a:chExt cx="821334" cy="4149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5E638-8B3C-4461-B335-D107CE156DE4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95FC40-F895-44D3-95E6-D4E42AD40E64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5E6F93D-1DA5-41C5-8870-EB5C0BCF4B02}"/>
              </a:ext>
            </a:extLst>
          </p:cNvPr>
          <p:cNvGrpSpPr/>
          <p:nvPr/>
        </p:nvGrpSpPr>
        <p:grpSpPr>
          <a:xfrm>
            <a:off x="2338816" y="1294648"/>
            <a:ext cx="821334" cy="414902"/>
            <a:chOff x="2338816" y="829844"/>
            <a:chExt cx="821334" cy="41490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FAABA4-9887-4AB6-AD6C-E46AA4ED2485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EBDF08-5555-48FB-B6BD-D8FD6CB9A0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1BC28C9-19D3-478E-AE14-1B2108DF70F4}"/>
              </a:ext>
            </a:extLst>
          </p:cNvPr>
          <p:cNvGrpSpPr/>
          <p:nvPr/>
        </p:nvGrpSpPr>
        <p:grpSpPr>
          <a:xfrm>
            <a:off x="2332988" y="1775157"/>
            <a:ext cx="821334" cy="414902"/>
            <a:chOff x="2338816" y="829844"/>
            <a:chExt cx="821334" cy="4149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494633-D347-40A6-8C50-CBDDC9AB38B6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6FCCEB-9289-483E-8E98-677C5247C1F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D579EE1A-9FA0-4ADC-97A0-32F73E74B506}"/>
              </a:ext>
            </a:extLst>
          </p:cNvPr>
          <p:cNvSpPr txBox="1"/>
          <p:nvPr/>
        </p:nvSpPr>
        <p:spPr>
          <a:xfrm>
            <a:off x="9747296" y="1389487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18FFD3-F9AD-4A82-8AF2-84B098C3BDAC}"/>
              </a:ext>
            </a:extLst>
          </p:cNvPr>
          <p:cNvSpPr txBox="1"/>
          <p:nvPr/>
        </p:nvSpPr>
        <p:spPr>
          <a:xfrm>
            <a:off x="9747296" y="1851505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E35EA7-4293-4D83-B206-AEEC61F7BCFA}"/>
              </a:ext>
            </a:extLst>
          </p:cNvPr>
          <p:cNvGrpSpPr/>
          <p:nvPr/>
        </p:nvGrpSpPr>
        <p:grpSpPr>
          <a:xfrm>
            <a:off x="1303909" y="2279013"/>
            <a:ext cx="9132350" cy="467025"/>
            <a:chOff x="1303909" y="2279013"/>
            <a:chExt cx="9132350" cy="467025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D1FF81D-46F5-4AC1-A32A-146B8781F7B1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66B3DA-C472-44E8-ACE8-A5D32C41CA42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6790E0C-401C-44C9-B39D-C241ED35B89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5ED13D0-01A5-41B9-A247-8060F7488BBC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17BA2B-199B-4991-A606-90A78D80BB9F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3AA6A3-4399-45B1-9D98-8C19CF83469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4B0EA06-17A2-4A67-9F2F-5B482E252D0A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22BBEBA-FAEE-457B-B4D0-C811C996BDC6}"/>
              </a:ext>
            </a:extLst>
          </p:cNvPr>
          <p:cNvGrpSpPr/>
          <p:nvPr/>
        </p:nvGrpSpPr>
        <p:grpSpPr>
          <a:xfrm>
            <a:off x="1303909" y="2825728"/>
            <a:ext cx="9132350" cy="467025"/>
            <a:chOff x="1303909" y="2279013"/>
            <a:chExt cx="9132350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9CE65A2-A61D-4CA8-A3EC-778B4D04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5CB150-B5E0-460D-946E-01DBDC88F5D0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689F722-5465-4D1D-B4B0-9A96B2FCB80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4EB3BC3-F8BE-4BCF-8856-B8D30AA79C72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02E37CD-CF58-45A7-B513-83BD8228F1BE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7E05C5-328B-4771-B0F4-E64FD138F62C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67DAD1-F39D-45AC-A975-67199242325D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415116F-BB69-447C-956F-9CC5F0BB95DD}"/>
              </a:ext>
            </a:extLst>
          </p:cNvPr>
          <p:cNvCxnSpPr>
            <a:cxnSpLocks/>
          </p:cNvCxnSpPr>
          <p:nvPr/>
        </p:nvCxnSpPr>
        <p:spPr>
          <a:xfrm>
            <a:off x="1302501" y="3774686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F0A1BD2-212B-41BF-A1A3-00AA11AC9EE2}"/>
              </a:ext>
            </a:extLst>
          </p:cNvPr>
          <p:cNvCxnSpPr>
            <a:cxnSpLocks/>
          </p:cNvCxnSpPr>
          <p:nvPr/>
        </p:nvCxnSpPr>
        <p:spPr>
          <a:xfrm>
            <a:off x="1302501" y="4246257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5A539C6-C22C-4C14-B24E-E38FAE0C8BB2}"/>
              </a:ext>
            </a:extLst>
          </p:cNvPr>
          <p:cNvCxnSpPr>
            <a:cxnSpLocks/>
          </p:cNvCxnSpPr>
          <p:nvPr/>
        </p:nvCxnSpPr>
        <p:spPr>
          <a:xfrm>
            <a:off x="1316880" y="4743702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32EE3FC-4D2C-4DC8-9B25-3E0D5528133B}"/>
              </a:ext>
            </a:extLst>
          </p:cNvPr>
          <p:cNvSpPr txBox="1"/>
          <p:nvPr/>
        </p:nvSpPr>
        <p:spPr>
          <a:xfrm>
            <a:off x="9751145" y="3436987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850A98D-DA8F-42DB-AFFD-3EE702836A18}"/>
              </a:ext>
            </a:extLst>
          </p:cNvPr>
          <p:cNvSpPr txBox="1"/>
          <p:nvPr/>
        </p:nvSpPr>
        <p:spPr>
          <a:xfrm>
            <a:off x="1395787" y="338559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6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7D29D8-BD9E-45F6-BD4A-65134638F43C}"/>
              </a:ext>
            </a:extLst>
          </p:cNvPr>
          <p:cNvSpPr txBox="1"/>
          <p:nvPr/>
        </p:nvSpPr>
        <p:spPr>
          <a:xfrm>
            <a:off x="1395787" y="4377647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8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40D93E2-7B3B-4545-B2D9-A64DACEF441C}"/>
              </a:ext>
            </a:extLst>
          </p:cNvPr>
          <p:cNvSpPr/>
          <p:nvPr/>
        </p:nvSpPr>
        <p:spPr>
          <a:xfrm>
            <a:off x="1777649" y="337486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53687436-0EF2-4645-A78C-399E4B2F3717}"/>
              </a:ext>
            </a:extLst>
          </p:cNvPr>
          <p:cNvSpPr/>
          <p:nvPr/>
        </p:nvSpPr>
        <p:spPr>
          <a:xfrm>
            <a:off x="1768712" y="38341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5B9F702-6EFC-491F-96A2-3AFB393BA157}"/>
              </a:ext>
            </a:extLst>
          </p:cNvPr>
          <p:cNvSpPr/>
          <p:nvPr/>
        </p:nvSpPr>
        <p:spPr>
          <a:xfrm>
            <a:off x="1768711" y="4316738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2213D83-99C5-4129-86FF-D9F35C8D37B9}"/>
              </a:ext>
            </a:extLst>
          </p:cNvPr>
          <p:cNvGrpSpPr/>
          <p:nvPr/>
        </p:nvGrpSpPr>
        <p:grpSpPr>
          <a:xfrm>
            <a:off x="2351787" y="3342216"/>
            <a:ext cx="821334" cy="414902"/>
            <a:chOff x="2338816" y="829844"/>
            <a:chExt cx="821334" cy="41490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4FA052-475D-4E1F-89FF-BA1E1B763F95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F3391D-593F-4170-B9DC-6C77227D8B3A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6A4EF5-C2B3-47CD-886B-6D3F9B503A3B}"/>
              </a:ext>
            </a:extLst>
          </p:cNvPr>
          <p:cNvGrpSpPr/>
          <p:nvPr/>
        </p:nvGrpSpPr>
        <p:grpSpPr>
          <a:xfrm>
            <a:off x="2351787" y="3807020"/>
            <a:ext cx="821334" cy="414902"/>
            <a:chOff x="2338816" y="829844"/>
            <a:chExt cx="821334" cy="41490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92A75E-9861-4DFE-8ED5-F94AE16D630D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E3E93E-2262-4BBF-B4D4-4789DBF33B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52DC4B5-4DCA-4288-BFE6-55864A875DFF}"/>
              </a:ext>
            </a:extLst>
          </p:cNvPr>
          <p:cNvGrpSpPr/>
          <p:nvPr/>
        </p:nvGrpSpPr>
        <p:grpSpPr>
          <a:xfrm>
            <a:off x="2345959" y="4287529"/>
            <a:ext cx="821334" cy="414902"/>
            <a:chOff x="2338816" y="829844"/>
            <a:chExt cx="821334" cy="414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D2CEF4-0EBD-4315-9875-41B9C0A1A06A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60D1DB4-C6CE-4849-94B0-D63107ADA006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03049E2-4756-4700-9091-7AE2E435A2FA}"/>
              </a:ext>
            </a:extLst>
          </p:cNvPr>
          <p:cNvSpPr txBox="1"/>
          <p:nvPr/>
        </p:nvSpPr>
        <p:spPr>
          <a:xfrm>
            <a:off x="9760267" y="3901859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DB06981-6733-4457-949F-3A82598B0DDE}"/>
              </a:ext>
            </a:extLst>
          </p:cNvPr>
          <p:cNvSpPr txBox="1"/>
          <p:nvPr/>
        </p:nvSpPr>
        <p:spPr>
          <a:xfrm>
            <a:off x="9760267" y="4363877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32C0426-CFED-4D01-9BDF-AC45FCBE4C25}"/>
              </a:ext>
            </a:extLst>
          </p:cNvPr>
          <p:cNvGrpSpPr/>
          <p:nvPr/>
        </p:nvGrpSpPr>
        <p:grpSpPr>
          <a:xfrm>
            <a:off x="1316880" y="4791385"/>
            <a:ext cx="9132350" cy="467025"/>
            <a:chOff x="1303909" y="2279013"/>
            <a:chExt cx="9132350" cy="467025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288A1DD-4958-4F9B-84A0-98E5944A82B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E9DF2C-11C8-4FAE-9275-857CC5811559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9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460FBAED-5C59-49CE-803E-89F4EB103D99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298878F-FAE4-4229-B130-3C07F7170713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06F5F4-132F-47BF-80D1-D9A8A0E5224D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748BFF6-8182-4AD0-A31F-1DF5CC20507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A278C5F-2196-4BB5-A17D-967BC88A2120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67A3730-468F-4CFA-AE54-D9095E533447}"/>
              </a:ext>
            </a:extLst>
          </p:cNvPr>
          <p:cNvGrpSpPr/>
          <p:nvPr/>
        </p:nvGrpSpPr>
        <p:grpSpPr>
          <a:xfrm>
            <a:off x="1313965" y="5338100"/>
            <a:ext cx="9135265" cy="467025"/>
            <a:chOff x="1300994" y="2279013"/>
            <a:chExt cx="9135265" cy="467025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98070610-350B-4EA7-8609-C5EB2A19BAFE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4084BF-D9FF-4845-8B1A-42354D7D3FF5}"/>
                </a:ext>
              </a:extLst>
            </p:cNvPr>
            <p:cNvSpPr txBox="1"/>
            <p:nvPr/>
          </p:nvSpPr>
          <p:spPr>
            <a:xfrm>
              <a:off x="1300994" y="2389592"/>
              <a:ext cx="345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10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6BEFC64-ADFF-48CC-9740-05A55B4DD622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6F1D78-8F86-4195-AE3B-8FFBF969D96A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88609F1-EB8E-47DA-BBD2-EFA8F8028BC8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7170E4C-C112-49AB-94FC-677282B1AC1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49777D-CFA9-46DF-BCDB-2CD83E62F536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EAA4277-C6E0-40A2-89E7-D7EB48DE3395}"/>
              </a:ext>
            </a:extLst>
          </p:cNvPr>
          <p:cNvSpPr txBox="1"/>
          <p:nvPr/>
        </p:nvSpPr>
        <p:spPr>
          <a:xfrm>
            <a:off x="1382410" y="388825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7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698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05230" y="641006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노래 상세 정보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653B738-9BB2-4533-9F91-001128FEB960}"/>
              </a:ext>
            </a:extLst>
          </p:cNvPr>
          <p:cNvGrpSpPr/>
          <p:nvPr/>
        </p:nvGrpSpPr>
        <p:grpSpPr>
          <a:xfrm>
            <a:off x="419131" y="443381"/>
            <a:ext cx="11526791" cy="4819384"/>
            <a:chOff x="4633900" y="4499108"/>
            <a:chExt cx="11526791" cy="4819384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3CF373B-7DCA-4F18-8EEF-09C5017C9FFE}"/>
                </a:ext>
              </a:extLst>
            </p:cNvPr>
            <p:cNvGrpSpPr/>
            <p:nvPr/>
          </p:nvGrpSpPr>
          <p:grpSpPr>
            <a:xfrm>
              <a:off x="4633900" y="4499108"/>
              <a:ext cx="11526791" cy="4819384"/>
              <a:chOff x="4221150" y="1019308"/>
              <a:chExt cx="11526791" cy="4819384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EECC1458-5C2D-4192-B73F-EC0535CC2469}"/>
                  </a:ext>
                </a:extLst>
              </p:cNvPr>
              <p:cNvGrpSpPr/>
              <p:nvPr/>
            </p:nvGrpSpPr>
            <p:grpSpPr>
              <a:xfrm>
                <a:off x="4221150" y="1019308"/>
                <a:ext cx="11526791" cy="4819384"/>
                <a:chOff x="4390984" y="385076"/>
                <a:chExt cx="11526791" cy="4819384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FCBC60A-A428-48B8-8D0E-A46CE1D1B7E1}"/>
                    </a:ext>
                  </a:extLst>
                </p:cNvPr>
                <p:cNvGrpSpPr/>
                <p:nvPr/>
              </p:nvGrpSpPr>
              <p:grpSpPr>
                <a:xfrm>
                  <a:off x="4390984" y="385076"/>
                  <a:ext cx="11526791" cy="4819384"/>
                  <a:chOff x="4390984" y="385076"/>
                  <a:chExt cx="11526791" cy="4819384"/>
                </a:xfrm>
              </p:grpSpPr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30187E5B-A022-4E6D-9CDA-DED320B6EC2E}"/>
                      </a:ext>
                    </a:extLst>
                  </p:cNvPr>
                  <p:cNvGrpSpPr/>
                  <p:nvPr/>
                </p:nvGrpSpPr>
                <p:grpSpPr>
                  <a:xfrm>
                    <a:off x="4390984" y="385076"/>
                    <a:ext cx="11526791" cy="4819384"/>
                    <a:chOff x="625072" y="268447"/>
                    <a:chExt cx="37643566" cy="4819384"/>
                  </a:xfrm>
                </p:grpSpPr>
                <p:sp>
                  <p:nvSpPr>
                    <p:cNvPr id="22" name="사각형: 둥근 모서리 21">
                      <a:extLst>
                        <a:ext uri="{FF2B5EF4-FFF2-40B4-BE49-F238E27FC236}">
                          <a16:creationId xmlns:a16="http://schemas.microsoft.com/office/drawing/2014/main" id="{1C617A40-B61F-48DD-9745-4D8B36AA5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72" y="276836"/>
                      <a:ext cx="37643566" cy="4810995"/>
                    </a:xfrm>
                    <a:prstGeom prst="roundRect">
                      <a:avLst>
                        <a:gd name="adj" fmla="val 3856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사각형: 둥근 위쪽 모서리 13">
                      <a:extLst>
                        <a:ext uri="{FF2B5EF4-FFF2-40B4-BE49-F238E27FC236}">
                          <a16:creationId xmlns:a16="http://schemas.microsoft.com/office/drawing/2014/main" id="{2F04C636-6BBE-4F12-B88A-A1C9DE1F4C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75" y="268447"/>
                      <a:ext cx="37643563" cy="305038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1000" dirty="0"/>
                    </a:p>
                  </p:txBody>
                </p:sp>
              </p:grp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689C83AA-02C6-4910-9C3C-509E88E1F287}"/>
                      </a:ext>
                    </a:extLst>
                  </p:cNvPr>
                  <p:cNvSpPr/>
                  <p:nvPr/>
                </p:nvSpPr>
                <p:spPr>
                  <a:xfrm>
                    <a:off x="4937526" y="934843"/>
                    <a:ext cx="2316943" cy="2374308"/>
                  </a:xfrm>
                  <a:prstGeom prst="roundRect">
                    <a:avLst>
                      <a:gd name="adj" fmla="val 6589"/>
                    </a:avLst>
                  </a:prstGeom>
                  <a:solidFill>
                    <a:srgbClr val="FE06C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</a:rPr>
                      <a:t>앨범 커버</a:t>
                    </a:r>
                    <a:endParaRPr lang="en-US" altLang="ko-KR" sz="10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424562D9-FBFE-4025-B47B-E7AF17F05F0C}"/>
                      </a:ext>
                    </a:extLst>
                  </p:cNvPr>
                  <p:cNvGrpSpPr/>
                  <p:nvPr/>
                </p:nvGrpSpPr>
                <p:grpSpPr>
                  <a:xfrm>
                    <a:off x="4736201" y="3586295"/>
                    <a:ext cx="2719597" cy="47147"/>
                    <a:chOff x="4736202" y="3617602"/>
                    <a:chExt cx="2719597" cy="47147"/>
                  </a:xfrm>
                </p:grpSpPr>
                <p:cxnSp>
                  <p:nvCxnSpPr>
                    <p:cNvPr id="17" name="직선 연결선 16">
                      <a:extLst>
                        <a:ext uri="{FF2B5EF4-FFF2-40B4-BE49-F238E27FC236}">
                          <a16:creationId xmlns:a16="http://schemas.microsoft.com/office/drawing/2014/main" id="{CAF82A0E-B5BE-45FC-8BD9-5841A8A343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59059" y="3640462"/>
                      <a:ext cx="2673881" cy="0"/>
                    </a:xfrm>
                    <a:prstGeom prst="line">
                      <a:avLst/>
                    </a:prstGeom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타원 8">
                      <a:extLst>
                        <a:ext uri="{FF2B5EF4-FFF2-40B4-BE49-F238E27FC236}">
                          <a16:creationId xmlns:a16="http://schemas.microsoft.com/office/drawing/2014/main" id="{0508E7A3-B74E-478F-90FF-2CA511A01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6202" y="3619030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" name="타원 20">
                      <a:extLst>
                        <a:ext uri="{FF2B5EF4-FFF2-40B4-BE49-F238E27FC236}">
                          <a16:creationId xmlns:a16="http://schemas.microsoft.com/office/drawing/2014/main" id="{1891DAEB-8950-4E04-969E-B7BE57E36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0080" y="3617602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97B19FC9-A4A4-4C2E-8111-DE8D069841FB}"/>
                    </a:ext>
                  </a:extLst>
                </p:cNvPr>
                <p:cNvGrpSpPr/>
                <p:nvPr/>
              </p:nvGrpSpPr>
              <p:grpSpPr>
                <a:xfrm>
                  <a:off x="4987168" y="4175975"/>
                  <a:ext cx="2217545" cy="529069"/>
                  <a:chOff x="4987168" y="4607975"/>
                  <a:chExt cx="2217545" cy="529069"/>
                </a:xfrm>
              </p:grpSpPr>
              <p:grpSp>
                <p:nvGrpSpPr>
                  <p:cNvPr id="19" name="그룹 18">
                    <a:extLst>
                      <a:ext uri="{FF2B5EF4-FFF2-40B4-BE49-F238E27FC236}">
                        <a16:creationId xmlns:a16="http://schemas.microsoft.com/office/drawing/2014/main" id="{8CFD4C7B-E2CB-4456-A9FC-8872D4364648}"/>
                      </a:ext>
                    </a:extLst>
                  </p:cNvPr>
                  <p:cNvGrpSpPr/>
                  <p:nvPr/>
                </p:nvGrpSpPr>
                <p:grpSpPr>
                  <a:xfrm>
                    <a:off x="5839536" y="4614896"/>
                    <a:ext cx="512921" cy="461665"/>
                    <a:chOff x="5857875" y="3836654"/>
                    <a:chExt cx="434340" cy="382916"/>
                  </a:xfrm>
                </p:grpSpPr>
                <p:sp>
                  <p:nvSpPr>
                    <p:cNvPr id="26" name="순서도: 연결자 25">
                      <a:extLst>
                        <a:ext uri="{FF2B5EF4-FFF2-40B4-BE49-F238E27FC236}">
                          <a16:creationId xmlns:a16="http://schemas.microsoft.com/office/drawing/2014/main" id="{200F6B71-2550-4A8F-B478-FA07C4F1B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7875" y="3865028"/>
                      <a:ext cx="367899" cy="354542"/>
                    </a:xfrm>
                    <a:prstGeom prst="flowChartConnector">
                      <a:avLst/>
                    </a:prstGeom>
                    <a:solidFill>
                      <a:srgbClr val="FE06C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8FF38522-3754-40A4-A668-0D957EA20C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57875" y="3836654"/>
                      <a:ext cx="434340" cy="382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▶</a:t>
                      </a:r>
                    </a:p>
                  </p:txBody>
                </p:sp>
              </p:grpSp>
              <p:grpSp>
                <p:nvGrpSpPr>
                  <p:cNvPr id="20" name="그룹 19">
                    <a:extLst>
                      <a:ext uri="{FF2B5EF4-FFF2-40B4-BE49-F238E27FC236}">
                        <a16:creationId xmlns:a16="http://schemas.microsoft.com/office/drawing/2014/main" id="{9847A1DC-742B-4AEF-8BEE-562BED1CA220}"/>
                      </a:ext>
                    </a:extLst>
                  </p:cNvPr>
                  <p:cNvGrpSpPr/>
                  <p:nvPr/>
                </p:nvGrpSpPr>
                <p:grpSpPr>
                  <a:xfrm>
                    <a:off x="6607002" y="4607975"/>
                    <a:ext cx="597711" cy="468585"/>
                    <a:chOff x="6929363" y="4169055"/>
                    <a:chExt cx="597711" cy="468585"/>
                  </a:xfrm>
                </p:grpSpPr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3475271E-AEFE-4B41-AA44-2CD19A4335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9363" y="4175975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36E4BE7D-ACAC-4447-A7A2-11B5A6F374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14153" y="4169055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</p:grp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09DAEA8B-7725-482E-91E7-420854AE749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987168" y="4675379"/>
                    <a:ext cx="605396" cy="461665"/>
                    <a:chOff x="6833640" y="4162559"/>
                    <a:chExt cx="605396" cy="461665"/>
                  </a:xfrm>
                </p:grpSpPr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94DC98B9-2865-471E-9E58-84A8D53F0E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6115" y="4162559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387DE3A5-5281-4D05-AF6E-DD4C805811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3640" y="4162559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</p:grp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4708AD1-B495-43D8-8D02-AE44D86B9FE4}"/>
                    </a:ext>
                  </a:extLst>
                </p:cNvPr>
                <p:cNvSpPr txBox="1"/>
                <p:nvPr/>
              </p:nvSpPr>
              <p:spPr>
                <a:xfrm>
                  <a:off x="5624099" y="3799025"/>
                  <a:ext cx="9437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노래제목</a:t>
                  </a:r>
                </a:p>
              </p:txBody>
            </p:sp>
            <p:pic>
              <p:nvPicPr>
                <p:cNvPr id="36" name="그래픽 35" descr="화살표 원 단색으로 채워진">
                  <a:extLst>
                    <a:ext uri="{FF2B5EF4-FFF2-40B4-BE49-F238E27FC236}">
                      <a16:creationId xmlns:a16="http://schemas.microsoft.com/office/drawing/2014/main" id="{7AFF6318-6EC0-469A-8110-316E314FA6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5555" y="4278314"/>
                  <a:ext cx="305038" cy="305038"/>
                </a:xfrm>
                <a:prstGeom prst="rect">
                  <a:avLst/>
                </a:prstGeom>
              </p:spPr>
            </p:pic>
          </p:grpSp>
          <p:pic>
            <p:nvPicPr>
              <p:cNvPr id="64" name="그래픽 63" descr="전송 단색으로 채워진">
                <a:extLst>
                  <a:ext uri="{FF2B5EF4-FFF2-40B4-BE49-F238E27FC236}">
                    <a16:creationId xmlns:a16="http://schemas.microsoft.com/office/drawing/2014/main" id="{05E70F61-D3BC-469D-9870-5391F23372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33139" y="4993028"/>
                <a:ext cx="230832" cy="230832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276C27-90F5-40D9-917F-C823B9E89EF3}"/>
                </a:ext>
              </a:extLst>
            </p:cNvPr>
            <p:cNvSpPr txBox="1"/>
            <p:nvPr/>
          </p:nvSpPr>
          <p:spPr>
            <a:xfrm>
              <a:off x="4777186" y="7739021"/>
              <a:ext cx="495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0 : 00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DF138C-F046-4EA2-B667-77ABD93483D7}"/>
                </a:ext>
              </a:extLst>
            </p:cNvPr>
            <p:cNvSpPr txBox="1"/>
            <p:nvPr/>
          </p:nvSpPr>
          <p:spPr>
            <a:xfrm>
              <a:off x="7456988" y="7739021"/>
              <a:ext cx="495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2 : 27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AF1E18A-1262-442C-A89F-D6D4F5945007}"/>
              </a:ext>
            </a:extLst>
          </p:cNvPr>
          <p:cNvCxnSpPr>
            <a:cxnSpLocks/>
          </p:cNvCxnSpPr>
          <p:nvPr/>
        </p:nvCxnSpPr>
        <p:spPr>
          <a:xfrm>
            <a:off x="3940451" y="1505595"/>
            <a:ext cx="7720246" cy="323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788A830-2FB8-4E21-98EE-682AF0E66C58}"/>
              </a:ext>
            </a:extLst>
          </p:cNvPr>
          <p:cNvCxnSpPr>
            <a:cxnSpLocks/>
          </p:cNvCxnSpPr>
          <p:nvPr/>
        </p:nvCxnSpPr>
        <p:spPr>
          <a:xfrm>
            <a:off x="3940451" y="1977166"/>
            <a:ext cx="7720246" cy="4127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FB7861-C0AC-463A-8392-7642ADC3BEA9}"/>
              </a:ext>
            </a:extLst>
          </p:cNvPr>
          <p:cNvCxnSpPr>
            <a:cxnSpLocks/>
          </p:cNvCxnSpPr>
          <p:nvPr/>
        </p:nvCxnSpPr>
        <p:spPr>
          <a:xfrm>
            <a:off x="3954830" y="2464788"/>
            <a:ext cx="770586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D935B33-C1DF-49E7-B41F-05BC0E22A915}"/>
              </a:ext>
            </a:extLst>
          </p:cNvPr>
          <p:cNvSpPr txBox="1"/>
          <p:nvPr/>
        </p:nvSpPr>
        <p:spPr>
          <a:xfrm>
            <a:off x="11014123" y="1259374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239149-5D12-4315-96A2-1F177C99F496}"/>
              </a:ext>
            </a:extLst>
          </p:cNvPr>
          <p:cNvSpPr txBox="1"/>
          <p:nvPr/>
        </p:nvSpPr>
        <p:spPr>
          <a:xfrm>
            <a:off x="4033737" y="1116502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74CDD5-DDC5-4A2B-92B5-C080711A493B}"/>
              </a:ext>
            </a:extLst>
          </p:cNvPr>
          <p:cNvSpPr txBox="1"/>
          <p:nvPr/>
        </p:nvSpPr>
        <p:spPr>
          <a:xfrm>
            <a:off x="4033737" y="162798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B5C5C8-DED6-4EFA-B417-C42D3AA7C861}"/>
              </a:ext>
            </a:extLst>
          </p:cNvPr>
          <p:cNvSpPr txBox="1"/>
          <p:nvPr/>
        </p:nvSpPr>
        <p:spPr>
          <a:xfrm>
            <a:off x="4033737" y="2108556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689A8EB-DA1D-459B-B3FD-0E524D5F3DCB}"/>
              </a:ext>
            </a:extLst>
          </p:cNvPr>
          <p:cNvSpPr/>
          <p:nvPr/>
        </p:nvSpPr>
        <p:spPr>
          <a:xfrm>
            <a:off x="4415599" y="110577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FD27CCD-9263-4FD3-B2DF-B09E7546E021}"/>
              </a:ext>
            </a:extLst>
          </p:cNvPr>
          <p:cNvSpPr/>
          <p:nvPr/>
        </p:nvSpPr>
        <p:spPr>
          <a:xfrm>
            <a:off x="4406662" y="156505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263C091-43FD-4701-91B5-AE55460D38E6}"/>
              </a:ext>
            </a:extLst>
          </p:cNvPr>
          <p:cNvSpPr/>
          <p:nvPr/>
        </p:nvSpPr>
        <p:spPr>
          <a:xfrm>
            <a:off x="4406661" y="20476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1D674FD-40D8-4914-8D63-635C54AF3103}"/>
              </a:ext>
            </a:extLst>
          </p:cNvPr>
          <p:cNvGrpSpPr/>
          <p:nvPr/>
        </p:nvGrpSpPr>
        <p:grpSpPr>
          <a:xfrm>
            <a:off x="4989737" y="1073125"/>
            <a:ext cx="821334" cy="414902"/>
            <a:chOff x="2338816" y="829844"/>
            <a:chExt cx="821334" cy="41490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6737D1B-68C3-487F-89C6-73119320F6FF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D734A1-3B43-4197-A2FD-14DDE17E52EE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71F49A8-49AC-4A4A-91CA-7C1C079DCE42}"/>
              </a:ext>
            </a:extLst>
          </p:cNvPr>
          <p:cNvGrpSpPr/>
          <p:nvPr/>
        </p:nvGrpSpPr>
        <p:grpSpPr>
          <a:xfrm>
            <a:off x="4989737" y="1537929"/>
            <a:ext cx="821334" cy="414902"/>
            <a:chOff x="2338816" y="829844"/>
            <a:chExt cx="821334" cy="41490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6E11887-DD3A-4035-B5EC-3B59865466EF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8849DAD-44B1-44D5-9BF1-7B31711D79BE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CE7F0DA-D469-4564-9AFA-B35E3D4F842E}"/>
              </a:ext>
            </a:extLst>
          </p:cNvPr>
          <p:cNvGrpSpPr/>
          <p:nvPr/>
        </p:nvGrpSpPr>
        <p:grpSpPr>
          <a:xfrm>
            <a:off x="4983909" y="2018438"/>
            <a:ext cx="821334" cy="414902"/>
            <a:chOff x="2338816" y="829844"/>
            <a:chExt cx="821334" cy="41490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56DE650-FB2D-4A1A-9186-282A528364DB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DBB853-7520-44B1-9F2D-B7C0AF13CFCC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7B26D0E-A537-4469-B971-C7A025C76E05}"/>
              </a:ext>
            </a:extLst>
          </p:cNvPr>
          <p:cNvSpPr txBox="1"/>
          <p:nvPr/>
        </p:nvSpPr>
        <p:spPr>
          <a:xfrm>
            <a:off x="11014124" y="1748079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77B9B7-FE56-4F7A-B377-73175EDD4F41}"/>
              </a:ext>
            </a:extLst>
          </p:cNvPr>
          <p:cNvSpPr txBox="1"/>
          <p:nvPr/>
        </p:nvSpPr>
        <p:spPr>
          <a:xfrm>
            <a:off x="10985551" y="2194089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1CE1E9C-CC07-41A9-A46B-56F9DB32DE75}"/>
              </a:ext>
            </a:extLst>
          </p:cNvPr>
          <p:cNvGrpSpPr/>
          <p:nvPr/>
        </p:nvGrpSpPr>
        <p:grpSpPr>
          <a:xfrm>
            <a:off x="3954830" y="2522294"/>
            <a:ext cx="7748257" cy="467025"/>
            <a:chOff x="1303909" y="2279013"/>
            <a:chExt cx="7748257" cy="467025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B37CE5B-9CBD-4E88-8BBA-789B4B8CC349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4C7F9E4-10EC-4138-A60B-97065DB2EF43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7B65E74D-A9F6-4D3C-ABC9-04BD8A759E6A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4B30BB2-3860-4A63-AE91-86C685C11109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05C7C74-B14C-4D1F-8DFB-3982C7EFF234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36B154B-A4AA-4F31-9BD4-A0B67C218097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4E02A9E-394D-4FE1-A958-814D562DB176}"/>
                </a:ext>
              </a:extLst>
            </p:cNvPr>
            <p:cNvSpPr txBox="1"/>
            <p:nvPr/>
          </p:nvSpPr>
          <p:spPr>
            <a:xfrm>
              <a:off x="8363203" y="2480407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C7BF7AB-4ABA-44C7-8132-9D0F57EA36A4}"/>
              </a:ext>
            </a:extLst>
          </p:cNvPr>
          <p:cNvGrpSpPr/>
          <p:nvPr/>
        </p:nvGrpSpPr>
        <p:grpSpPr>
          <a:xfrm>
            <a:off x="3954830" y="3069009"/>
            <a:ext cx="7748257" cy="467025"/>
            <a:chOff x="1303909" y="2279013"/>
            <a:chExt cx="7748257" cy="467025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019906B-AD86-4795-9FD0-3D776E3E46BC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017B01-3C16-4857-AF73-F305FCD3EE58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65041768-4AB0-472E-9DC7-E439CC1AEC7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168CC7AD-C037-4B99-87E7-EC2D1E916CB3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46433E5-6537-4017-BDED-13A9A62595A2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7D3E57-D5FA-450F-8339-3B07BCDF7A5D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7771884-8460-4AFC-BA69-6DCFA60CDF7A}"/>
                </a:ext>
              </a:extLst>
            </p:cNvPr>
            <p:cNvSpPr txBox="1"/>
            <p:nvPr/>
          </p:nvSpPr>
          <p:spPr>
            <a:xfrm>
              <a:off x="8363203" y="2475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F516EF5-9907-42AA-BD86-EF68C5787F7C}"/>
              </a:ext>
            </a:extLst>
          </p:cNvPr>
          <p:cNvCxnSpPr>
            <a:cxnSpLocks/>
          </p:cNvCxnSpPr>
          <p:nvPr/>
        </p:nvCxnSpPr>
        <p:spPr>
          <a:xfrm>
            <a:off x="3803202" y="958230"/>
            <a:ext cx="0" cy="40106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A5918E2-8867-4780-BE23-F609BA7800AF}"/>
              </a:ext>
            </a:extLst>
          </p:cNvPr>
          <p:cNvGrpSpPr/>
          <p:nvPr/>
        </p:nvGrpSpPr>
        <p:grpSpPr>
          <a:xfrm>
            <a:off x="3954830" y="3650190"/>
            <a:ext cx="7748257" cy="467025"/>
            <a:chOff x="1303909" y="2279013"/>
            <a:chExt cx="7748257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F8C80EE-6DC9-4CCE-8F72-2558067A9CC4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127379-1AE5-4E82-BAA4-4B4F9A426A1D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6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0E8A597-4B3C-4CD9-800C-9328A9FF548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7F5F5C6-6085-489B-8C92-DBB7E3232327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3231E5-D29D-4007-B6AD-3FDEDFD979B7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EBAD230-4B10-4FF1-852E-64DF730710DF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0578E27-1BD9-4C20-9FBF-DE1919872F4B}"/>
                </a:ext>
              </a:extLst>
            </p:cNvPr>
            <p:cNvSpPr txBox="1"/>
            <p:nvPr/>
          </p:nvSpPr>
          <p:spPr>
            <a:xfrm>
              <a:off x="8363203" y="2475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6B18DE5-A3D4-4BEC-AC04-2962080C7722}"/>
              </a:ext>
            </a:extLst>
          </p:cNvPr>
          <p:cNvGrpSpPr/>
          <p:nvPr/>
        </p:nvGrpSpPr>
        <p:grpSpPr>
          <a:xfrm>
            <a:off x="3940451" y="4241200"/>
            <a:ext cx="7748257" cy="467025"/>
            <a:chOff x="1303909" y="2279013"/>
            <a:chExt cx="7748257" cy="467025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500A415-4954-4C5C-B13B-6F65E3A59EE6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2EE32A0-DE8A-4378-9801-5C8CC954F3A4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7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B5E9037D-C5C9-4A35-A29B-A32245B67D67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42897C3-10B8-4266-87A6-D307AAE374BB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A67DF91-48E8-4BA4-851D-910F2107CB5A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DE55A48-6BFC-4F77-B5BD-F95751D2E2E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A6980A9-EEC2-4A6B-B139-31CCBB113073}"/>
                </a:ext>
              </a:extLst>
            </p:cNvPr>
            <p:cNvSpPr txBox="1"/>
            <p:nvPr/>
          </p:nvSpPr>
          <p:spPr>
            <a:xfrm>
              <a:off x="8363203" y="2475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5C4A19B8-87CC-4151-91CD-F24245521A07}"/>
              </a:ext>
            </a:extLst>
          </p:cNvPr>
          <p:cNvSpPr txBox="1"/>
          <p:nvPr/>
        </p:nvSpPr>
        <p:spPr>
          <a:xfrm>
            <a:off x="7588699" y="4777636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…..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114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096358" y="203311"/>
            <a:ext cx="9505949" cy="6430977"/>
            <a:chOff x="1199969" y="89103"/>
            <a:chExt cx="9505949" cy="610359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89103"/>
              <a:ext cx="9505949" cy="6103594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>
              <a:cxnSpLocks/>
            </p:cNvCxnSpPr>
            <p:nvPr/>
          </p:nvCxnSpPr>
          <p:spPr>
            <a:xfrm>
              <a:off x="1393141" y="855089"/>
              <a:ext cx="911960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장바구니 목록  </a:t>
            </a:r>
          </a:p>
        </p:txBody>
      </p:sp>
      <p:sp>
        <p:nvSpPr>
          <p:cNvPr id="89" name="사각형: 둥근 위쪽 모서리 88">
            <a:extLst>
              <a:ext uri="{FF2B5EF4-FFF2-40B4-BE49-F238E27FC236}">
                <a16:creationId xmlns:a16="http://schemas.microsoft.com/office/drawing/2014/main" id="{ADC7E65C-7C0B-43F0-8DF1-6102C4D4E012}"/>
              </a:ext>
            </a:extLst>
          </p:cNvPr>
          <p:cNvSpPr/>
          <p:nvPr/>
        </p:nvSpPr>
        <p:spPr>
          <a:xfrm>
            <a:off x="1096358" y="243154"/>
            <a:ext cx="9505949" cy="3942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장바구니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AEE4D5-DE75-4316-AB29-4BC2AA215515}"/>
              </a:ext>
            </a:extLst>
          </p:cNvPr>
          <p:cNvGrpSpPr/>
          <p:nvPr/>
        </p:nvGrpSpPr>
        <p:grpSpPr>
          <a:xfrm>
            <a:off x="1303909" y="735129"/>
            <a:ext cx="1509742" cy="246221"/>
            <a:chOff x="1357997" y="721563"/>
            <a:chExt cx="1509742" cy="24622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AE05D97-D584-4B3C-B259-B360138FB344}"/>
                </a:ext>
              </a:extLst>
            </p:cNvPr>
            <p:cNvSpPr txBox="1"/>
            <p:nvPr/>
          </p:nvSpPr>
          <p:spPr>
            <a:xfrm>
              <a:off x="1418117" y="721563"/>
              <a:ext cx="14496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전체 선택 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| </a:t>
              </a:r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선택 삭제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B954060-F97F-40C3-B019-6AA19E35384D}"/>
                </a:ext>
              </a:extLst>
            </p:cNvPr>
            <p:cNvSpPr/>
            <p:nvPr/>
          </p:nvSpPr>
          <p:spPr>
            <a:xfrm>
              <a:off x="1357997" y="803692"/>
              <a:ext cx="83930" cy="88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EDE6D50-AE0B-477F-974D-116F2E49659F}"/>
              </a:ext>
            </a:extLst>
          </p:cNvPr>
          <p:cNvGrpSpPr/>
          <p:nvPr/>
        </p:nvGrpSpPr>
        <p:grpSpPr>
          <a:xfrm>
            <a:off x="1262405" y="1367202"/>
            <a:ext cx="9146729" cy="945108"/>
            <a:chOff x="1262405" y="1367202"/>
            <a:chExt cx="9146729" cy="94510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711AD64-224B-429A-9A31-D958F45A89B9}"/>
                </a:ext>
              </a:extLst>
            </p:cNvPr>
            <p:cNvGrpSpPr/>
            <p:nvPr/>
          </p:nvGrpSpPr>
          <p:grpSpPr>
            <a:xfrm>
              <a:off x="1262405" y="1367202"/>
              <a:ext cx="9146729" cy="945108"/>
              <a:chOff x="1289530" y="2105730"/>
              <a:chExt cx="9146729" cy="94510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01E35EA7-4293-4D83-B206-AEEC61F7BCFA}"/>
                  </a:ext>
                </a:extLst>
              </p:cNvPr>
              <p:cNvGrpSpPr/>
              <p:nvPr/>
            </p:nvGrpSpPr>
            <p:grpSpPr>
              <a:xfrm>
                <a:off x="1289530" y="2105730"/>
                <a:ext cx="9146729" cy="945108"/>
                <a:chOff x="1289530" y="2296230"/>
                <a:chExt cx="9146729" cy="945108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3D1FF81D-46F5-4AC1-A32A-146B8781F7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9530" y="3241338"/>
                  <a:ext cx="9119604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F6790E0C-401C-44C9-B39D-C241ED35B895}"/>
                    </a:ext>
                  </a:extLst>
                </p:cNvPr>
                <p:cNvSpPr/>
                <p:nvPr/>
              </p:nvSpPr>
              <p:spPr>
                <a:xfrm>
                  <a:off x="1755739" y="2312359"/>
                  <a:ext cx="896021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B5ED13D0-01A5-41B9-A247-8060F7488BBC}"/>
                    </a:ext>
                  </a:extLst>
                </p:cNvPr>
                <p:cNvGrpSpPr/>
                <p:nvPr/>
              </p:nvGrpSpPr>
              <p:grpSpPr>
                <a:xfrm>
                  <a:off x="2464802" y="2390477"/>
                  <a:ext cx="2404377" cy="635696"/>
                  <a:chOff x="2470630" y="941308"/>
                  <a:chExt cx="2404377" cy="635696"/>
                </a:xfrm>
              </p:grpSpPr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B917BA2B-199B-4991-A606-90A78D80B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588" y="941308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423AA6A3-4399-45B1-9D98-8C19CF834691}"/>
                      </a:ext>
                    </a:extLst>
                  </p:cNvPr>
                  <p:cNvSpPr txBox="1"/>
                  <p:nvPr/>
                </p:nvSpPr>
                <p:spPr>
                  <a:xfrm>
                    <a:off x="2470630" y="1346172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4B0EA06-17A2-4A67-9F2F-5B482E252D0A}"/>
                    </a:ext>
                  </a:extLst>
                </p:cNvPr>
                <p:cNvSpPr txBox="1"/>
                <p:nvPr/>
              </p:nvSpPr>
              <p:spPr>
                <a:xfrm>
                  <a:off x="10169345" y="2296230"/>
                  <a:ext cx="26691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bg2">
                          <a:lumMod val="90000"/>
                        </a:schemeClr>
                      </a:solidFill>
                    </a:rPr>
                    <a:t>X</a:t>
                  </a:r>
                  <a:endParaRPr lang="ko-KR" altLang="en-US" sz="9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9A5A446-899B-410A-A4BA-7D32351BBE99}"/>
                  </a:ext>
                </a:extLst>
              </p:cNvPr>
              <p:cNvSpPr/>
              <p:nvPr/>
            </p:nvSpPr>
            <p:spPr>
              <a:xfrm>
                <a:off x="1467217" y="2292518"/>
                <a:ext cx="83930" cy="88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1CE892B-E8DD-45EA-B6F3-2E0A16D39BE6}"/>
                </a:ext>
              </a:extLst>
            </p:cNvPr>
            <p:cNvSpPr/>
            <p:nvPr/>
          </p:nvSpPr>
          <p:spPr>
            <a:xfrm>
              <a:off x="8382458" y="1885475"/>
              <a:ext cx="800100" cy="19847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-  2  +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065DFA3-17AA-4758-B8DC-A4F310B3D55A}"/>
              </a:ext>
            </a:extLst>
          </p:cNvPr>
          <p:cNvGrpSpPr/>
          <p:nvPr/>
        </p:nvGrpSpPr>
        <p:grpSpPr>
          <a:xfrm>
            <a:off x="1262405" y="2499682"/>
            <a:ext cx="9146729" cy="945108"/>
            <a:chOff x="1262405" y="1367202"/>
            <a:chExt cx="9146729" cy="945108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FC452EB-B2E6-434C-A336-82FB2310D8E3}"/>
                </a:ext>
              </a:extLst>
            </p:cNvPr>
            <p:cNvGrpSpPr/>
            <p:nvPr/>
          </p:nvGrpSpPr>
          <p:grpSpPr>
            <a:xfrm>
              <a:off x="1262405" y="1367202"/>
              <a:ext cx="9146729" cy="945108"/>
              <a:chOff x="1289530" y="2105730"/>
              <a:chExt cx="9146729" cy="945108"/>
            </a:xfrm>
          </p:grpSpPr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6D3AD941-89D0-4187-BF84-3EF41A55FFDB}"/>
                  </a:ext>
                </a:extLst>
              </p:cNvPr>
              <p:cNvGrpSpPr/>
              <p:nvPr/>
            </p:nvGrpSpPr>
            <p:grpSpPr>
              <a:xfrm>
                <a:off x="1289530" y="2105730"/>
                <a:ext cx="9146729" cy="945108"/>
                <a:chOff x="1289530" y="2296230"/>
                <a:chExt cx="9146729" cy="945108"/>
              </a:xfrm>
            </p:grpSpPr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B7822CF4-EB72-4917-A581-3A3C71C543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9530" y="3241338"/>
                  <a:ext cx="9119604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사각형: 둥근 모서리 136">
                  <a:extLst>
                    <a:ext uri="{FF2B5EF4-FFF2-40B4-BE49-F238E27FC236}">
                      <a16:creationId xmlns:a16="http://schemas.microsoft.com/office/drawing/2014/main" id="{F1E3ABFD-F9A8-4A4C-AA56-2D72D127DB6D}"/>
                    </a:ext>
                  </a:extLst>
                </p:cNvPr>
                <p:cNvSpPr/>
                <p:nvPr/>
              </p:nvSpPr>
              <p:spPr>
                <a:xfrm>
                  <a:off x="1755739" y="2312359"/>
                  <a:ext cx="896021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DE8EE318-F9FA-4DAD-B9E7-F056B0C969BE}"/>
                    </a:ext>
                  </a:extLst>
                </p:cNvPr>
                <p:cNvGrpSpPr/>
                <p:nvPr/>
              </p:nvGrpSpPr>
              <p:grpSpPr>
                <a:xfrm>
                  <a:off x="2464802" y="2390477"/>
                  <a:ext cx="2404377" cy="635696"/>
                  <a:chOff x="2470630" y="941308"/>
                  <a:chExt cx="2404377" cy="635696"/>
                </a:xfrm>
              </p:grpSpPr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5FD31733-BA55-4BE2-B0AE-07C87E57AF37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588" y="941308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2CFA67B2-6CFF-4E8F-9070-96E990029B27}"/>
                      </a:ext>
                    </a:extLst>
                  </p:cNvPr>
                  <p:cNvSpPr txBox="1"/>
                  <p:nvPr/>
                </p:nvSpPr>
                <p:spPr>
                  <a:xfrm>
                    <a:off x="2470630" y="1346172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65D7F4E9-4755-4E8C-809F-A55708B83B74}"/>
                    </a:ext>
                  </a:extLst>
                </p:cNvPr>
                <p:cNvSpPr txBox="1"/>
                <p:nvPr/>
              </p:nvSpPr>
              <p:spPr>
                <a:xfrm>
                  <a:off x="10169345" y="2296230"/>
                  <a:ext cx="26691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bg2">
                          <a:lumMod val="90000"/>
                        </a:schemeClr>
                      </a:solidFill>
                    </a:rPr>
                    <a:t>X</a:t>
                  </a:r>
                  <a:endParaRPr lang="ko-KR" altLang="en-US" sz="9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15236214-36A9-42FF-BC86-649B6FC50538}"/>
                  </a:ext>
                </a:extLst>
              </p:cNvPr>
              <p:cNvSpPr/>
              <p:nvPr/>
            </p:nvSpPr>
            <p:spPr>
              <a:xfrm>
                <a:off x="1467217" y="2292518"/>
                <a:ext cx="83930" cy="88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56C71972-3344-4711-A4AB-6720AD1BE075}"/>
                </a:ext>
              </a:extLst>
            </p:cNvPr>
            <p:cNvSpPr/>
            <p:nvPr/>
          </p:nvSpPr>
          <p:spPr>
            <a:xfrm>
              <a:off x="8382458" y="1885475"/>
              <a:ext cx="800100" cy="19847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-  1  +</a:t>
              </a:r>
            </a:p>
          </p:txBody>
        </p:sp>
      </p:grp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DAFC231-7916-42A7-B67C-818BEDAFE2F5}"/>
              </a:ext>
            </a:extLst>
          </p:cNvPr>
          <p:cNvCxnSpPr>
            <a:cxnSpLocks/>
          </p:cNvCxnSpPr>
          <p:nvPr/>
        </p:nvCxnSpPr>
        <p:spPr>
          <a:xfrm>
            <a:off x="1294384" y="5489850"/>
            <a:ext cx="9119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7457CAD-286E-4722-BA49-3DA8BB9A21C2}"/>
              </a:ext>
            </a:extLst>
          </p:cNvPr>
          <p:cNvSpPr txBox="1"/>
          <p:nvPr/>
        </p:nvSpPr>
        <p:spPr>
          <a:xfrm>
            <a:off x="9041151" y="1461449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17,800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A375D80-7FC0-4E59-812D-1DC006A9A8D5}"/>
              </a:ext>
            </a:extLst>
          </p:cNvPr>
          <p:cNvSpPr txBox="1"/>
          <p:nvPr/>
        </p:nvSpPr>
        <p:spPr>
          <a:xfrm>
            <a:off x="9088776" y="2590015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2,300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47C4DA3-9D88-4D42-8A59-D0752AAD991F}"/>
              </a:ext>
            </a:extLst>
          </p:cNvPr>
          <p:cNvGrpSpPr/>
          <p:nvPr/>
        </p:nvGrpSpPr>
        <p:grpSpPr>
          <a:xfrm>
            <a:off x="1819279" y="5576678"/>
            <a:ext cx="7981676" cy="572240"/>
            <a:chOff x="1819279" y="5576678"/>
            <a:chExt cx="7981676" cy="57224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097A55-D37A-4FBB-9AFF-5E54CB99A4C0}"/>
                </a:ext>
              </a:extLst>
            </p:cNvPr>
            <p:cNvGrpSpPr/>
            <p:nvPr/>
          </p:nvGrpSpPr>
          <p:grpSpPr>
            <a:xfrm>
              <a:off x="1819279" y="5576678"/>
              <a:ext cx="1236795" cy="572240"/>
              <a:chOff x="1387839" y="5535972"/>
              <a:chExt cx="1236795" cy="572240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1F5136-81C8-4CD1-9BC4-3A4B61894E7E}"/>
                  </a:ext>
                </a:extLst>
              </p:cNvPr>
              <p:cNvSpPr txBox="1"/>
              <p:nvPr/>
            </p:nvSpPr>
            <p:spPr>
              <a:xfrm>
                <a:off x="1728613" y="5738880"/>
                <a:ext cx="896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20,100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3540E89-28B9-48D5-9814-8682A15F63D0}"/>
                  </a:ext>
                </a:extLst>
              </p:cNvPr>
              <p:cNvSpPr txBox="1"/>
              <p:nvPr/>
            </p:nvSpPr>
            <p:spPr>
              <a:xfrm>
                <a:off x="1387839" y="5535972"/>
                <a:ext cx="8001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상품 금액</a:t>
                </a: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92AE2A85-5493-47A2-8571-8F6555BC7C4E}"/>
                </a:ext>
              </a:extLst>
            </p:cNvPr>
            <p:cNvGrpSpPr/>
            <p:nvPr/>
          </p:nvGrpSpPr>
          <p:grpSpPr>
            <a:xfrm>
              <a:off x="4233762" y="5576678"/>
              <a:ext cx="1236795" cy="572240"/>
              <a:chOff x="1387839" y="5535972"/>
              <a:chExt cx="1236795" cy="572240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BA99946-D42E-4B56-9890-41E42553AC13}"/>
                  </a:ext>
                </a:extLst>
              </p:cNvPr>
              <p:cNvSpPr txBox="1"/>
              <p:nvPr/>
            </p:nvSpPr>
            <p:spPr>
              <a:xfrm>
                <a:off x="1728613" y="5738880"/>
                <a:ext cx="896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3,000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94E79AD-7725-48AB-8969-6D686DC76981}"/>
                  </a:ext>
                </a:extLst>
              </p:cNvPr>
              <p:cNvSpPr txBox="1"/>
              <p:nvPr/>
            </p:nvSpPr>
            <p:spPr>
              <a:xfrm>
                <a:off x="1387839" y="5535972"/>
                <a:ext cx="8001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배송비</a:t>
                </a:r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17541CB3-FCFF-4A24-AF9E-472E2D0A8198}"/>
                </a:ext>
              </a:extLst>
            </p:cNvPr>
            <p:cNvGrpSpPr/>
            <p:nvPr/>
          </p:nvGrpSpPr>
          <p:grpSpPr>
            <a:xfrm>
              <a:off x="8564160" y="5576678"/>
              <a:ext cx="1236795" cy="572240"/>
              <a:chOff x="1387839" y="5535972"/>
              <a:chExt cx="1236795" cy="572240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1DA0CB2-78D0-4737-B34E-1DBA05645264}"/>
                  </a:ext>
                </a:extLst>
              </p:cNvPr>
              <p:cNvSpPr txBox="1"/>
              <p:nvPr/>
            </p:nvSpPr>
            <p:spPr>
              <a:xfrm>
                <a:off x="1728613" y="5738880"/>
                <a:ext cx="896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23,100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8F35DF7-9900-4C19-873A-F477D6E868FD}"/>
                  </a:ext>
                </a:extLst>
              </p:cNvPr>
              <p:cNvSpPr txBox="1"/>
              <p:nvPr/>
            </p:nvSpPr>
            <p:spPr>
              <a:xfrm>
                <a:off x="1387839" y="5535972"/>
                <a:ext cx="8001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주문 금액</a:t>
                </a:r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58A0422-34F2-4136-B1F2-7BDC19A95918}"/>
                </a:ext>
              </a:extLst>
            </p:cNvPr>
            <p:cNvSpPr txBox="1"/>
            <p:nvPr/>
          </p:nvSpPr>
          <p:spPr>
            <a:xfrm>
              <a:off x="3367294" y="5779586"/>
              <a:ext cx="896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</a:rPr>
                <a:t>+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A164E3CA-CDA5-4AD9-B66A-EC4B1EC276B0}"/>
              </a:ext>
            </a:extLst>
          </p:cNvPr>
          <p:cNvSpPr txBox="1"/>
          <p:nvPr/>
        </p:nvSpPr>
        <p:spPr>
          <a:xfrm>
            <a:off x="6739735" y="5776583"/>
            <a:ext cx="89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=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7C47B7C-FB77-4D3E-B909-089EA9B914EA}"/>
              </a:ext>
            </a:extLst>
          </p:cNvPr>
          <p:cNvSpPr/>
          <p:nvPr/>
        </p:nvSpPr>
        <p:spPr>
          <a:xfrm>
            <a:off x="9573284" y="513646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구매하기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10ED3-863C-42B8-A1B6-EBF2161246C4}"/>
              </a:ext>
            </a:extLst>
          </p:cNvPr>
          <p:cNvSpPr txBox="1"/>
          <p:nvPr/>
        </p:nvSpPr>
        <p:spPr>
          <a:xfrm>
            <a:off x="4847771" y="1423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Market</a:t>
            </a:r>
            <a:endParaRPr lang="ko-KR" alt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3093E1-E300-4DA3-B91C-A1FB31564B7A}"/>
              </a:ext>
            </a:extLst>
          </p:cNvPr>
          <p:cNvGrpSpPr/>
          <p:nvPr/>
        </p:nvGrpSpPr>
        <p:grpSpPr>
          <a:xfrm>
            <a:off x="666749" y="4979483"/>
            <a:ext cx="11061699" cy="1195003"/>
            <a:chOff x="666749" y="4960433"/>
            <a:chExt cx="11061699" cy="1195003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A9933E8-6FE1-4D8E-8966-88B9EAD3B78D}"/>
                </a:ext>
              </a:extLst>
            </p:cNvPr>
            <p:cNvGrpSpPr/>
            <p:nvPr/>
          </p:nvGrpSpPr>
          <p:grpSpPr>
            <a:xfrm>
              <a:off x="666749" y="4960433"/>
              <a:ext cx="11061699" cy="1195003"/>
              <a:chOff x="546100" y="1475283"/>
              <a:chExt cx="11061699" cy="486201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FCCA4DC-13F6-4C41-83C2-07F779110F46}"/>
                  </a:ext>
                </a:extLst>
              </p:cNvPr>
              <p:cNvSpPr/>
              <p:nvPr/>
            </p:nvSpPr>
            <p:spPr>
              <a:xfrm>
                <a:off x="546100" y="1475283"/>
                <a:ext cx="11061699" cy="48620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광고</a:t>
                </a:r>
                <a:endPara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ko-KR" altLang="en-US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캐러셀</a:t>
                </a:r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1/2 액자 41">
                <a:extLst>
                  <a:ext uri="{FF2B5EF4-FFF2-40B4-BE49-F238E27FC236}">
                    <a16:creationId xmlns:a16="http://schemas.microsoft.com/office/drawing/2014/main" id="{51738C9D-8DFA-478D-BA89-8B5AA7A558A1}"/>
                  </a:ext>
                </a:extLst>
              </p:cNvPr>
              <p:cNvSpPr/>
              <p:nvPr/>
            </p:nvSpPr>
            <p:spPr>
              <a:xfrm rot="18944149">
                <a:off x="768081" y="3310395"/>
                <a:ext cx="220498" cy="920469"/>
              </a:xfrm>
              <a:prstGeom prst="halfFrame">
                <a:avLst/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1/2 액자 43">
              <a:extLst>
                <a:ext uri="{FF2B5EF4-FFF2-40B4-BE49-F238E27FC236}">
                  <a16:creationId xmlns:a16="http://schemas.microsoft.com/office/drawing/2014/main" id="{8A15CA95-5E81-474B-ABD2-99C55568A8FD}"/>
                </a:ext>
              </a:extLst>
            </p:cNvPr>
            <p:cNvSpPr/>
            <p:nvPr/>
          </p:nvSpPr>
          <p:spPr>
            <a:xfrm rot="8121143">
              <a:off x="11257072" y="5411478"/>
              <a:ext cx="220498" cy="226236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C15DC7-ABB4-4390-9A56-392F87641390}"/>
              </a:ext>
            </a:extLst>
          </p:cNvPr>
          <p:cNvGrpSpPr/>
          <p:nvPr/>
        </p:nvGrpSpPr>
        <p:grpSpPr>
          <a:xfrm>
            <a:off x="1701959" y="1961179"/>
            <a:ext cx="4277178" cy="2483288"/>
            <a:chOff x="1701959" y="1961179"/>
            <a:chExt cx="4277178" cy="248328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E8DD1C8-4E30-49B2-87F4-43560A0F2C7F}"/>
                </a:ext>
              </a:extLst>
            </p:cNvPr>
            <p:cNvGrpSpPr/>
            <p:nvPr/>
          </p:nvGrpSpPr>
          <p:grpSpPr>
            <a:xfrm>
              <a:off x="1701959" y="1961179"/>
              <a:ext cx="4277178" cy="2483288"/>
              <a:chOff x="1701959" y="2026036"/>
              <a:chExt cx="4277178" cy="248328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701959" y="2026036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b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587D82CA-EF90-4083-BDE0-304B3E6018B5}"/>
                  </a:ext>
                </a:extLst>
              </p:cNvPr>
              <p:cNvSpPr/>
              <p:nvPr/>
            </p:nvSpPr>
            <p:spPr>
              <a:xfrm rot="10800000">
                <a:off x="1701959" y="4115040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2E4F51-32F9-43BF-80F5-D56B2A923B0D}"/>
                </a:ext>
              </a:extLst>
            </p:cNvPr>
            <p:cNvSpPr txBox="1"/>
            <p:nvPr/>
          </p:nvSpPr>
          <p:spPr>
            <a:xfrm>
              <a:off x="1822450" y="4107961"/>
              <a:ext cx="1244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글 제목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692B70-9180-4B77-AA23-29545940C87D}"/>
              </a:ext>
            </a:extLst>
          </p:cNvPr>
          <p:cNvGrpSpPr/>
          <p:nvPr/>
        </p:nvGrpSpPr>
        <p:grpSpPr>
          <a:xfrm>
            <a:off x="6417420" y="1979322"/>
            <a:ext cx="4277178" cy="2483288"/>
            <a:chOff x="6417420" y="1979322"/>
            <a:chExt cx="4277178" cy="248328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22310CA-FED8-4550-BA5C-2759812F3095}"/>
                </a:ext>
              </a:extLst>
            </p:cNvPr>
            <p:cNvGrpSpPr/>
            <p:nvPr/>
          </p:nvGrpSpPr>
          <p:grpSpPr>
            <a:xfrm>
              <a:off x="6417420" y="1979322"/>
              <a:ext cx="4277178" cy="2483288"/>
              <a:chOff x="6417420" y="2044179"/>
              <a:chExt cx="4277178" cy="24832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75F61F5D-342B-4353-AD59-BB16BEF447AB}"/>
                  </a:ext>
                </a:extLst>
              </p:cNvPr>
              <p:cNvSpPr/>
              <p:nvPr/>
            </p:nvSpPr>
            <p:spPr>
              <a:xfrm>
                <a:off x="6417420" y="2044179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위쪽 모서리 25">
                <a:extLst>
                  <a:ext uri="{FF2B5EF4-FFF2-40B4-BE49-F238E27FC236}">
                    <a16:creationId xmlns:a16="http://schemas.microsoft.com/office/drawing/2014/main" id="{2763C230-312C-4302-83CD-D4FA8F63E677}"/>
                  </a:ext>
                </a:extLst>
              </p:cNvPr>
              <p:cNvSpPr/>
              <p:nvPr/>
            </p:nvSpPr>
            <p:spPr>
              <a:xfrm rot="10800000">
                <a:off x="6417420" y="4098787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1C130A-ABA4-4F5A-8766-5FFA9E495F73}"/>
                </a:ext>
              </a:extLst>
            </p:cNvPr>
            <p:cNvSpPr txBox="1"/>
            <p:nvPr/>
          </p:nvSpPr>
          <p:spPr>
            <a:xfrm>
              <a:off x="6556375" y="4107961"/>
              <a:ext cx="1244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글 제목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8AE30F3-DFE9-49BA-B829-71B459DC359D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BED9756-67DB-42AB-A73E-C6679F471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0"/>
            <a:ext cx="12192000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831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3B6E80-B202-40E3-A0F5-76DF6089BFF3}"/>
              </a:ext>
            </a:extLst>
          </p:cNvPr>
          <p:cNvGrpSpPr/>
          <p:nvPr/>
        </p:nvGrpSpPr>
        <p:grpSpPr>
          <a:xfrm>
            <a:off x="372458" y="85836"/>
            <a:ext cx="5466367" cy="6430977"/>
            <a:chOff x="372458" y="203311"/>
            <a:chExt cx="5206683" cy="643097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372459" y="203311"/>
              <a:ext cx="5206682" cy="6430977"/>
              <a:chOff x="1199970" y="89103"/>
              <a:chExt cx="5206682" cy="6103594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70" y="89103"/>
                <a:ext cx="5206682" cy="6103594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855089"/>
                <a:ext cx="480647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사각형: 둥근 위쪽 모서리 88">
              <a:extLst>
                <a:ext uri="{FF2B5EF4-FFF2-40B4-BE49-F238E27FC236}">
                  <a16:creationId xmlns:a16="http://schemas.microsoft.com/office/drawing/2014/main" id="{ADC7E65C-7C0B-43F0-8DF1-6102C4D4E012}"/>
                </a:ext>
              </a:extLst>
            </p:cNvPr>
            <p:cNvSpPr/>
            <p:nvPr/>
          </p:nvSpPr>
          <p:spPr>
            <a:xfrm>
              <a:off x="372458" y="243154"/>
              <a:ext cx="5206683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주문결제</a:t>
              </a: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1DAFC231-7916-42A7-B67C-818BEDAFE2F5}"/>
                </a:ext>
              </a:extLst>
            </p:cNvPr>
            <p:cNvCxnSpPr>
              <a:cxnSpLocks/>
            </p:cNvCxnSpPr>
            <p:nvPr/>
          </p:nvCxnSpPr>
          <p:spPr>
            <a:xfrm>
              <a:off x="522859" y="4665763"/>
              <a:ext cx="480161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136591E-C41F-45B9-BB97-07D8DD2FD9DD}"/>
              </a:ext>
            </a:extLst>
          </p:cNvPr>
          <p:cNvGrpSpPr/>
          <p:nvPr/>
        </p:nvGrpSpPr>
        <p:grpSpPr>
          <a:xfrm>
            <a:off x="6353177" y="243154"/>
            <a:ext cx="5466367" cy="6430977"/>
            <a:chOff x="372458" y="203311"/>
            <a:chExt cx="5206683" cy="6430977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5AB75C6-FBCB-4CF3-9719-37FA9EBA84AB}"/>
                </a:ext>
              </a:extLst>
            </p:cNvPr>
            <p:cNvGrpSpPr/>
            <p:nvPr/>
          </p:nvGrpSpPr>
          <p:grpSpPr>
            <a:xfrm>
              <a:off x="372459" y="203311"/>
              <a:ext cx="5206682" cy="6430977"/>
              <a:chOff x="1199970" y="89103"/>
              <a:chExt cx="5206682" cy="6103594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2644EFC5-2DFF-4A74-948D-E9A9C4D004F4}"/>
                  </a:ext>
                </a:extLst>
              </p:cNvPr>
              <p:cNvSpPr/>
              <p:nvPr/>
            </p:nvSpPr>
            <p:spPr>
              <a:xfrm>
                <a:off x="1199970" y="89103"/>
                <a:ext cx="5206682" cy="6103594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D9CA9FA0-D1BB-44F2-8D14-0CF79E01A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855089"/>
                <a:ext cx="480647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사각형: 둥근 위쪽 모서리 61">
              <a:extLst>
                <a:ext uri="{FF2B5EF4-FFF2-40B4-BE49-F238E27FC236}">
                  <a16:creationId xmlns:a16="http://schemas.microsoft.com/office/drawing/2014/main" id="{6D539DBE-3646-4379-8A6B-D532388CF293}"/>
                </a:ext>
              </a:extLst>
            </p:cNvPr>
            <p:cNvSpPr/>
            <p:nvPr/>
          </p:nvSpPr>
          <p:spPr>
            <a:xfrm>
              <a:off x="372458" y="243154"/>
              <a:ext cx="5206683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5F1A906-282B-429A-BABC-63DD1F466378}"/>
                </a:ext>
              </a:extLst>
            </p:cNvPr>
            <p:cNvCxnSpPr>
              <a:cxnSpLocks/>
            </p:cNvCxnSpPr>
            <p:nvPr/>
          </p:nvCxnSpPr>
          <p:spPr>
            <a:xfrm>
              <a:off x="522859" y="5356500"/>
              <a:ext cx="480161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-141894" y="6274021"/>
            <a:ext cx="1724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결제 화면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F94C58-C48D-48AC-BDE0-315B6C074D2A}"/>
              </a:ext>
            </a:extLst>
          </p:cNvPr>
          <p:cNvSpPr txBox="1"/>
          <p:nvPr/>
        </p:nvSpPr>
        <p:spPr>
          <a:xfrm>
            <a:off x="10289475" y="5101678"/>
            <a:ext cx="1312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배송비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3,000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866A74-92E3-425E-9178-FFA6B08E8F70}"/>
              </a:ext>
            </a:extLst>
          </p:cNvPr>
          <p:cNvSpPr txBox="1"/>
          <p:nvPr/>
        </p:nvSpPr>
        <p:spPr>
          <a:xfrm>
            <a:off x="6555983" y="744156"/>
            <a:ext cx="115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주문 상품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3599979-0107-4050-8DF5-DE1763C6C218}"/>
              </a:ext>
            </a:extLst>
          </p:cNvPr>
          <p:cNvGrpSpPr/>
          <p:nvPr/>
        </p:nvGrpSpPr>
        <p:grpSpPr>
          <a:xfrm>
            <a:off x="6555983" y="1227576"/>
            <a:ext cx="5131918" cy="928979"/>
            <a:chOff x="6555983" y="1227576"/>
            <a:chExt cx="5131918" cy="92897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B038CED-CAAB-459E-AF21-DA5BFF43CED2}"/>
                </a:ext>
              </a:extLst>
            </p:cNvPr>
            <p:cNvGrpSpPr/>
            <p:nvPr/>
          </p:nvGrpSpPr>
          <p:grpSpPr>
            <a:xfrm>
              <a:off x="6555983" y="1227576"/>
              <a:ext cx="4996193" cy="928979"/>
              <a:chOff x="1492336" y="2312359"/>
              <a:chExt cx="4996193" cy="92897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E255274A-9E93-4DD3-9FAE-9AFD997692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36" y="3241338"/>
                <a:ext cx="499619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52288A15-AD37-46E0-96D0-1E2D3C8C1DD7}"/>
                  </a:ext>
                </a:extLst>
              </p:cNvPr>
              <p:cNvSpPr/>
              <p:nvPr/>
            </p:nvSpPr>
            <p:spPr>
              <a:xfrm>
                <a:off x="1755739" y="2312359"/>
                <a:ext cx="896021" cy="810902"/>
              </a:xfrm>
              <a:prstGeom prst="roundRect">
                <a:avLst>
                  <a:gd name="adj" fmla="val 1419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제품 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DC1AC379-69A3-4192-942C-2E7827A5E2CA}"/>
                  </a:ext>
                </a:extLst>
              </p:cNvPr>
              <p:cNvGrpSpPr/>
              <p:nvPr/>
            </p:nvGrpSpPr>
            <p:grpSpPr>
              <a:xfrm>
                <a:off x="2464802" y="2390477"/>
                <a:ext cx="2404377" cy="635696"/>
                <a:chOff x="2470630" y="941308"/>
                <a:chExt cx="2404377" cy="635696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A476D3E-81F3-48DB-A6AE-F314AE40542C}"/>
                    </a:ext>
                  </a:extLst>
                </p:cNvPr>
                <p:cNvSpPr txBox="1"/>
                <p:nvPr/>
              </p:nvSpPr>
              <p:spPr>
                <a:xfrm>
                  <a:off x="2657588" y="941308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164BA42-37AF-46D2-AA72-F73AB6EA9740}"/>
                    </a:ext>
                  </a:extLst>
                </p:cNvPr>
                <p:cNvSpPr txBox="1"/>
                <p:nvPr/>
              </p:nvSpPr>
              <p:spPr>
                <a:xfrm>
                  <a:off x="2470630" y="1346172"/>
                  <a:ext cx="240437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세부 주문 정보 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(ex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사이즈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색상 등</a:t>
                  </a:r>
                </a:p>
              </p:txBody>
            </p:sp>
          </p:grp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C87628A-9A70-41EA-AD8C-349CA9637A91}"/>
                </a:ext>
              </a:extLst>
            </p:cNvPr>
            <p:cNvSpPr txBox="1"/>
            <p:nvPr/>
          </p:nvSpPr>
          <p:spPr>
            <a:xfrm>
              <a:off x="10375200" y="1710558"/>
              <a:ext cx="13127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17,800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원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 / 2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개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F8BA095-2D9C-4377-9F9C-445B5291AEA2}"/>
              </a:ext>
            </a:extLst>
          </p:cNvPr>
          <p:cNvGrpSpPr/>
          <p:nvPr/>
        </p:nvGrpSpPr>
        <p:grpSpPr>
          <a:xfrm>
            <a:off x="6555983" y="2272306"/>
            <a:ext cx="5143006" cy="928979"/>
            <a:chOff x="6544895" y="1227576"/>
            <a:chExt cx="5143006" cy="928979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133AD5F5-46DA-4620-BF38-323736593463}"/>
                </a:ext>
              </a:extLst>
            </p:cNvPr>
            <p:cNvGrpSpPr/>
            <p:nvPr/>
          </p:nvGrpSpPr>
          <p:grpSpPr>
            <a:xfrm>
              <a:off x="6544895" y="1227576"/>
              <a:ext cx="5007281" cy="928979"/>
              <a:chOff x="1481248" y="2312359"/>
              <a:chExt cx="5007281" cy="928979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8DE00F51-2B5F-46C9-8672-12F06252B6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1248" y="3241338"/>
                <a:ext cx="5007281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2092485E-6D77-4E18-B061-B96031BA8EEF}"/>
                  </a:ext>
                </a:extLst>
              </p:cNvPr>
              <p:cNvSpPr/>
              <p:nvPr/>
            </p:nvSpPr>
            <p:spPr>
              <a:xfrm>
                <a:off x="1755739" y="2312359"/>
                <a:ext cx="896021" cy="810902"/>
              </a:xfrm>
              <a:prstGeom prst="roundRect">
                <a:avLst>
                  <a:gd name="adj" fmla="val 1419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제품 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A820FE17-8C4F-4BEC-95A7-04858E670833}"/>
                  </a:ext>
                </a:extLst>
              </p:cNvPr>
              <p:cNvGrpSpPr/>
              <p:nvPr/>
            </p:nvGrpSpPr>
            <p:grpSpPr>
              <a:xfrm>
                <a:off x="2464802" y="2390477"/>
                <a:ext cx="2404377" cy="635696"/>
                <a:chOff x="2470630" y="941308"/>
                <a:chExt cx="2404377" cy="635696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5E3AC45C-F763-472C-A22D-432304B0BF73}"/>
                    </a:ext>
                  </a:extLst>
                </p:cNvPr>
                <p:cNvSpPr txBox="1"/>
                <p:nvPr/>
              </p:nvSpPr>
              <p:spPr>
                <a:xfrm>
                  <a:off x="2657588" y="941308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5A00A7D-920A-4EBA-946E-2F9D2A4F31EE}"/>
                    </a:ext>
                  </a:extLst>
                </p:cNvPr>
                <p:cNvSpPr txBox="1"/>
                <p:nvPr/>
              </p:nvSpPr>
              <p:spPr>
                <a:xfrm>
                  <a:off x="2470630" y="1346172"/>
                  <a:ext cx="240437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세부 주문 정보 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(ex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사이즈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색상 등</a:t>
                  </a:r>
                </a:p>
              </p:txBody>
            </p: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CB1E25A-9E40-4FD6-AD0C-65F81612641A}"/>
                </a:ext>
              </a:extLst>
            </p:cNvPr>
            <p:cNvSpPr txBox="1"/>
            <p:nvPr/>
          </p:nvSpPr>
          <p:spPr>
            <a:xfrm>
              <a:off x="10375200" y="1710558"/>
              <a:ext cx="13127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2,300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원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 / 1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개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FBEB49E-164E-4D8D-98F0-067CA0713FBE}"/>
              </a:ext>
            </a:extLst>
          </p:cNvPr>
          <p:cNvGrpSpPr/>
          <p:nvPr/>
        </p:nvGrpSpPr>
        <p:grpSpPr>
          <a:xfrm>
            <a:off x="6555983" y="5487549"/>
            <a:ext cx="4996194" cy="606878"/>
            <a:chOff x="-2371559" y="5532112"/>
            <a:chExt cx="4996194" cy="60687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4885669-CF4E-4476-BCC5-51860EB1AE37}"/>
                </a:ext>
              </a:extLst>
            </p:cNvPr>
            <p:cNvSpPr txBox="1"/>
            <p:nvPr/>
          </p:nvSpPr>
          <p:spPr>
            <a:xfrm>
              <a:off x="1588059" y="5738880"/>
              <a:ext cx="10365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2">
                      <a:lumMod val="50000"/>
                    </a:schemeClr>
                  </a:solidFill>
                </a:rPr>
                <a:t>23,100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C337C38-326D-46B7-B47B-EC1F856E2239}"/>
                </a:ext>
              </a:extLst>
            </p:cNvPr>
            <p:cNvSpPr txBox="1"/>
            <p:nvPr/>
          </p:nvSpPr>
          <p:spPr>
            <a:xfrm>
              <a:off x="-2371559" y="5532112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주문 금액</a:t>
              </a:r>
            </a:p>
          </p:txBody>
        </p:sp>
      </p:grp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92DB57DE-CF47-4EA0-8C8E-1B631985D174}"/>
              </a:ext>
            </a:extLst>
          </p:cNvPr>
          <p:cNvSpPr/>
          <p:nvPr/>
        </p:nvSpPr>
        <p:spPr>
          <a:xfrm>
            <a:off x="8357309" y="6161102"/>
            <a:ext cx="1458102" cy="379349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결제하기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148B9FE-950F-4047-AC0D-5890E83890C2}"/>
              </a:ext>
            </a:extLst>
          </p:cNvPr>
          <p:cNvSpPr/>
          <p:nvPr/>
        </p:nvSpPr>
        <p:spPr>
          <a:xfrm>
            <a:off x="2439658" y="1442819"/>
            <a:ext cx="3053092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6B1C3C-8429-4562-BCA2-3CAC5522DE39}"/>
              </a:ext>
            </a:extLst>
          </p:cNvPr>
          <p:cNvSpPr txBox="1"/>
          <p:nvPr/>
        </p:nvSpPr>
        <p:spPr>
          <a:xfrm>
            <a:off x="626576" y="1501461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F1DA716-6635-4580-BF41-7D243EB29387}"/>
              </a:ext>
            </a:extLst>
          </p:cNvPr>
          <p:cNvSpPr/>
          <p:nvPr/>
        </p:nvSpPr>
        <p:spPr>
          <a:xfrm>
            <a:off x="2442776" y="1930777"/>
            <a:ext cx="3049974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95CC4E-E956-4D4B-A130-7DA56132864A}"/>
              </a:ext>
            </a:extLst>
          </p:cNvPr>
          <p:cNvSpPr txBox="1"/>
          <p:nvPr/>
        </p:nvSpPr>
        <p:spPr>
          <a:xfrm>
            <a:off x="626576" y="1989419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A511BB-7F0F-449F-B75B-6BB73109F8DD}"/>
              </a:ext>
            </a:extLst>
          </p:cNvPr>
          <p:cNvSpPr txBox="1"/>
          <p:nvPr/>
        </p:nvSpPr>
        <p:spPr>
          <a:xfrm>
            <a:off x="623458" y="2451056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426124-0EA3-420F-8A1A-17D8202DD4CB}"/>
              </a:ext>
            </a:extLst>
          </p:cNvPr>
          <p:cNvSpPr txBox="1"/>
          <p:nvPr/>
        </p:nvSpPr>
        <p:spPr>
          <a:xfrm>
            <a:off x="530360" y="615181"/>
            <a:ext cx="115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배송지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정보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B5DBDD-A788-4544-AED9-B2827B66B481}"/>
              </a:ext>
            </a:extLst>
          </p:cNvPr>
          <p:cNvGrpSpPr/>
          <p:nvPr/>
        </p:nvGrpSpPr>
        <p:grpSpPr>
          <a:xfrm>
            <a:off x="611148" y="1073617"/>
            <a:ext cx="1611351" cy="276999"/>
            <a:chOff x="611148" y="1073617"/>
            <a:chExt cx="1611351" cy="27699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A257A39-DF36-4084-97D6-89C708216A5F}"/>
                </a:ext>
              </a:extLst>
            </p:cNvPr>
            <p:cNvSpPr/>
            <p:nvPr/>
          </p:nvSpPr>
          <p:spPr>
            <a:xfrm>
              <a:off x="611148" y="1151127"/>
              <a:ext cx="125543" cy="121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FC6846-DF21-4D02-9AD4-BFA7A74C664D}"/>
                </a:ext>
              </a:extLst>
            </p:cNvPr>
            <p:cNvSpPr txBox="1"/>
            <p:nvPr/>
          </p:nvSpPr>
          <p:spPr>
            <a:xfrm>
              <a:off x="686228" y="1073617"/>
              <a:ext cx="1536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bg2">
                      <a:lumMod val="50000"/>
                    </a:schemeClr>
                  </a:solidFill>
                </a:rPr>
                <a:t>주문자 정보와 동일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5C0DF56-B422-43D2-AB87-92AE294F2C11}"/>
              </a:ext>
            </a:extLst>
          </p:cNvPr>
          <p:cNvSpPr/>
          <p:nvPr/>
        </p:nvSpPr>
        <p:spPr>
          <a:xfrm>
            <a:off x="2442777" y="2415747"/>
            <a:ext cx="2170278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A374A8F-14C9-48AF-BC51-404651147543}"/>
              </a:ext>
            </a:extLst>
          </p:cNvPr>
          <p:cNvSpPr/>
          <p:nvPr/>
        </p:nvSpPr>
        <p:spPr>
          <a:xfrm>
            <a:off x="4718667" y="2415747"/>
            <a:ext cx="769216" cy="394284"/>
          </a:xfrm>
          <a:prstGeom prst="roundRect">
            <a:avLst>
              <a:gd name="adj" fmla="val 8272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주소찾기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D6193ED-AECA-464D-82B3-72D0A4F84527}"/>
              </a:ext>
            </a:extLst>
          </p:cNvPr>
          <p:cNvSpPr/>
          <p:nvPr/>
        </p:nvSpPr>
        <p:spPr>
          <a:xfrm>
            <a:off x="2442777" y="2900716"/>
            <a:ext cx="3045106" cy="725133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C2012AA-C80B-43CF-A87A-3B38C8503D74}"/>
              </a:ext>
            </a:extLst>
          </p:cNvPr>
          <p:cNvSpPr/>
          <p:nvPr/>
        </p:nvSpPr>
        <p:spPr>
          <a:xfrm>
            <a:off x="2439658" y="3730693"/>
            <a:ext cx="3053092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배송시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요청사항을 선택해 주세요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56F680-ACE0-4F1C-AEAD-D2EDC7046ABA}"/>
              </a:ext>
            </a:extLst>
          </p:cNvPr>
          <p:cNvSpPr txBox="1"/>
          <p:nvPr/>
        </p:nvSpPr>
        <p:spPr>
          <a:xfrm>
            <a:off x="626576" y="3789335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요청사항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8F6594-49E8-421B-B41A-154BADB1C16E}"/>
              </a:ext>
            </a:extLst>
          </p:cNvPr>
          <p:cNvSpPr txBox="1"/>
          <p:nvPr/>
        </p:nvSpPr>
        <p:spPr>
          <a:xfrm>
            <a:off x="530360" y="4271289"/>
            <a:ext cx="115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결제 수단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63BBC0A-7539-483C-8FB0-CF6B9BDFC967}"/>
              </a:ext>
            </a:extLst>
          </p:cNvPr>
          <p:cNvSpPr/>
          <p:nvPr/>
        </p:nvSpPr>
        <p:spPr>
          <a:xfrm>
            <a:off x="2027065" y="4670405"/>
            <a:ext cx="2047686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카드 결제    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   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무통장 입금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CCA24BA-D519-42D8-9A07-C9521BBFBD9A}"/>
              </a:ext>
            </a:extLst>
          </p:cNvPr>
          <p:cNvSpPr/>
          <p:nvPr/>
        </p:nvSpPr>
        <p:spPr>
          <a:xfrm>
            <a:off x="1436742" y="5351581"/>
            <a:ext cx="3337797" cy="554611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카드사 선택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6417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결제 완료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B57200-0AE2-419A-91DA-C0C658670ED5}"/>
              </a:ext>
            </a:extLst>
          </p:cNvPr>
          <p:cNvGrpSpPr/>
          <p:nvPr/>
        </p:nvGrpSpPr>
        <p:grpSpPr>
          <a:xfrm>
            <a:off x="2940778" y="968973"/>
            <a:ext cx="6676570" cy="4478739"/>
            <a:chOff x="3000240" y="588210"/>
            <a:chExt cx="6676570" cy="447873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C1C739F-49E6-450F-955B-682069CE8321}"/>
                </a:ext>
              </a:extLst>
            </p:cNvPr>
            <p:cNvGrpSpPr/>
            <p:nvPr/>
          </p:nvGrpSpPr>
          <p:grpSpPr>
            <a:xfrm>
              <a:off x="3000240" y="588210"/>
              <a:ext cx="6676570" cy="4478739"/>
              <a:chOff x="3280229" y="264415"/>
              <a:chExt cx="6676570" cy="5789071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C262D0C-1D29-4F75-A2CA-73ACFAC81C12}"/>
                  </a:ext>
                </a:extLst>
              </p:cNvPr>
              <p:cNvGrpSpPr/>
              <p:nvPr/>
            </p:nvGrpSpPr>
            <p:grpSpPr>
              <a:xfrm>
                <a:off x="3280229" y="264415"/>
                <a:ext cx="6676570" cy="5789071"/>
                <a:chOff x="6742270" y="4369201"/>
                <a:chExt cx="3249271" cy="1325320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981F37DD-CAD2-4DBB-8CFE-E270E1D21449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53" name="사각형: 둥근 위쪽 모서리 52">
                  <a:extLst>
                    <a:ext uri="{FF2B5EF4-FFF2-40B4-BE49-F238E27FC236}">
                      <a16:creationId xmlns:a16="http://schemas.microsoft.com/office/drawing/2014/main" id="{7A94B87C-95BC-472D-8C64-7D10E6DF8E0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902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아이디 찾기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7C8022-D1DC-4324-8069-9B7574CD3362}"/>
                  </a:ext>
                </a:extLst>
              </p:cNvPr>
              <p:cNvSpPr txBox="1"/>
              <p:nvPr/>
            </p:nvSpPr>
            <p:spPr>
              <a:xfrm>
                <a:off x="5023207" y="1050987"/>
                <a:ext cx="3190613" cy="358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주문이 완료되었습니다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7EA7679-EB20-4655-8767-E04F50483BE1}"/>
                </a:ext>
              </a:extLst>
            </p:cNvPr>
            <p:cNvSpPr/>
            <p:nvPr/>
          </p:nvSpPr>
          <p:spPr>
            <a:xfrm>
              <a:off x="4132754" y="4096214"/>
              <a:ext cx="1423519" cy="394284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</a:rPr>
                <a:t>메인으로</a:t>
              </a:r>
              <a:endParaRPr lang="en-US" altLang="ko-KR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261CAAB-D508-4924-A408-469DEF8AA2CB}"/>
                </a:ext>
              </a:extLst>
            </p:cNvPr>
            <p:cNvSpPr txBox="1"/>
            <p:nvPr/>
          </p:nvSpPr>
          <p:spPr>
            <a:xfrm>
              <a:off x="4274511" y="1898566"/>
              <a:ext cx="4128025" cy="175432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>
                  <a:solidFill>
                    <a:srgbClr val="FE06C9"/>
                  </a:solidFill>
                </a:rPr>
                <a:t>주문 번호 </a:t>
              </a:r>
              <a:r>
                <a:rPr lang="en-US" altLang="ko-KR" sz="1200" dirty="0">
                  <a:solidFill>
                    <a:srgbClr val="FE06C9"/>
                  </a:solidFill>
                </a:rPr>
                <a:t>: 1234QQ113545</a:t>
              </a:r>
            </a:p>
            <a:p>
              <a:pPr algn="ctr"/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ko-KR" altLang="en-US" sz="1200" dirty="0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9AFF1BDC-5E3A-4DAD-B731-03DBCE2FBD4E}"/>
                </a:ext>
              </a:extLst>
            </p:cNvPr>
            <p:cNvSpPr/>
            <p:nvPr/>
          </p:nvSpPr>
          <p:spPr>
            <a:xfrm>
              <a:off x="7222071" y="4096214"/>
              <a:ext cx="1423519" cy="394284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</a:rPr>
                <a:t>주문내역 확인</a:t>
              </a:r>
              <a:endParaRPr lang="en-US" altLang="ko-KR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9194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2971174" y="2828835"/>
            <a:ext cx="6249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7200" dirty="0"/>
              <a:t>관리자 </a:t>
            </a:r>
            <a:r>
              <a:rPr lang="en-US" altLang="ko-KR" sz="7200" dirty="0"/>
              <a:t>UI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8828670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043333" y="6363593"/>
            <a:ext cx="326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관리자 로그인 페이지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8EE2B2-9899-4B4F-AD54-19C3AD8FC3CC}"/>
              </a:ext>
            </a:extLst>
          </p:cNvPr>
          <p:cNvGrpSpPr/>
          <p:nvPr/>
        </p:nvGrpSpPr>
        <p:grpSpPr>
          <a:xfrm>
            <a:off x="3957409" y="2592706"/>
            <a:ext cx="4277180" cy="2465856"/>
            <a:chOff x="3957411" y="2461008"/>
            <a:chExt cx="4277180" cy="24658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957411" y="2461008"/>
              <a:ext cx="4277180" cy="2465856"/>
              <a:chOff x="6742269" y="4363688"/>
              <a:chExt cx="3162301" cy="1427151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162300" cy="142163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69" y="4363688"/>
                <a:ext cx="3162300" cy="228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관리자 로그인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2A0EE5F-9D72-443D-B422-FBAD1934C719}"/>
                </a:ext>
              </a:extLst>
            </p:cNvPr>
            <p:cNvGrpSpPr/>
            <p:nvPr/>
          </p:nvGrpSpPr>
          <p:grpSpPr>
            <a:xfrm>
              <a:off x="4897756" y="3181160"/>
              <a:ext cx="2328678" cy="970855"/>
              <a:chOff x="5352241" y="2914956"/>
              <a:chExt cx="2328678" cy="970855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F23D227E-14F3-4BEB-9A7D-E74CE6DA7AD4}"/>
                  </a:ext>
                </a:extLst>
              </p:cNvPr>
              <p:cNvGrpSpPr/>
              <p:nvPr/>
            </p:nvGrpSpPr>
            <p:grpSpPr>
              <a:xfrm>
                <a:off x="5352241" y="2914956"/>
                <a:ext cx="2328678" cy="394284"/>
                <a:chOff x="5247466" y="2970517"/>
                <a:chExt cx="2328678" cy="394284"/>
              </a:xfrm>
            </p:grpSpPr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E077BA71-C206-4C1D-A971-486D7434E9C1}"/>
                    </a:ext>
                  </a:extLst>
                </p:cNvPr>
                <p:cNvSpPr/>
                <p:nvPr/>
              </p:nvSpPr>
              <p:spPr>
                <a:xfrm>
                  <a:off x="5283661" y="2970517"/>
                  <a:ext cx="229248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449924E-CADB-4AC8-84EF-F3F32B14EDDE}"/>
                    </a:ext>
                  </a:extLst>
                </p:cNvPr>
                <p:cNvSpPr txBox="1"/>
                <p:nvPr/>
              </p:nvSpPr>
              <p:spPr>
                <a:xfrm>
                  <a:off x="5247466" y="3005954"/>
                  <a:ext cx="53991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아이디</a:t>
                  </a: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21128DD-2F18-44F6-AA1A-62531B77BA5F}"/>
                  </a:ext>
                </a:extLst>
              </p:cNvPr>
              <p:cNvGrpSpPr/>
              <p:nvPr/>
            </p:nvGrpSpPr>
            <p:grpSpPr>
              <a:xfrm>
                <a:off x="5375644" y="3491527"/>
                <a:ext cx="2305275" cy="394284"/>
                <a:chOff x="5270869" y="2970517"/>
                <a:chExt cx="2305275" cy="394284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70000915-C44A-4D88-9D52-A0C42DD43AFE}"/>
                    </a:ext>
                  </a:extLst>
                </p:cNvPr>
                <p:cNvSpPr/>
                <p:nvPr/>
              </p:nvSpPr>
              <p:spPr>
                <a:xfrm>
                  <a:off x="5283661" y="2970517"/>
                  <a:ext cx="229248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6C8867-E6BE-4787-B6A2-62C91C978642}"/>
                    </a:ext>
                  </a:extLst>
                </p:cNvPr>
                <p:cNvSpPr txBox="1"/>
                <p:nvPr/>
              </p:nvSpPr>
              <p:spPr>
                <a:xfrm>
                  <a:off x="5270869" y="3011326"/>
                  <a:ext cx="60684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비밀번호</a:t>
                  </a:r>
                </a:p>
              </p:txBody>
            </p:sp>
          </p:grpSp>
        </p:grp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2D08615-2DBE-47E8-BDEC-467B843F37CB}"/>
                </a:ext>
              </a:extLst>
            </p:cNvPr>
            <p:cNvSpPr/>
            <p:nvPr/>
          </p:nvSpPr>
          <p:spPr>
            <a:xfrm>
              <a:off x="5220688" y="4333541"/>
              <a:ext cx="1750624" cy="280011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로그인</a:t>
              </a:r>
              <a:endParaRPr lang="en-US" altLang="ko-KR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7847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043333" y="6363593"/>
            <a:ext cx="326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관리자 메인 페이지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60A191-F5C1-4EF4-8931-0EFD74FB32EC}"/>
              </a:ext>
            </a:extLst>
          </p:cNvPr>
          <p:cNvGrpSpPr/>
          <p:nvPr/>
        </p:nvGrpSpPr>
        <p:grpSpPr>
          <a:xfrm>
            <a:off x="2564125" y="967427"/>
            <a:ext cx="4251166" cy="4406516"/>
            <a:chOff x="6742270" y="4369201"/>
            <a:chExt cx="3162300" cy="143724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F3689F2-57B8-447D-9F50-484A4821C461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게시글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최신순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(10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8CE7FA61-D872-421E-B1B7-0C93AF4EE49E}"/>
                </a:ext>
              </a:extLst>
            </p:cNvPr>
            <p:cNvSpPr/>
            <p:nvPr/>
          </p:nvSpPr>
          <p:spPr>
            <a:xfrm>
              <a:off x="6742270" y="4369201"/>
              <a:ext cx="3162300" cy="1417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운영참여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EAB9CAB-4272-41B0-9383-CA837CC1B376}"/>
              </a:ext>
            </a:extLst>
          </p:cNvPr>
          <p:cNvGrpSpPr/>
          <p:nvPr/>
        </p:nvGrpSpPr>
        <p:grpSpPr>
          <a:xfrm>
            <a:off x="7665001" y="967427"/>
            <a:ext cx="4251166" cy="4406516"/>
            <a:chOff x="6742270" y="4369201"/>
            <a:chExt cx="3162300" cy="143724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52D0C46-B0C3-48B2-944E-C8F9CD8CC528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최신 주문순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(10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9F6F7704-646A-4D09-A138-6D486530A91A}"/>
                </a:ext>
              </a:extLst>
            </p:cNvPr>
            <p:cNvSpPr/>
            <p:nvPr/>
          </p:nvSpPr>
          <p:spPr>
            <a:xfrm>
              <a:off x="6742270" y="4369201"/>
              <a:ext cx="3162300" cy="1417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구매내역</a:t>
              </a:r>
            </a:p>
          </p:txBody>
        </p:sp>
      </p:grpSp>
      <p:sp>
        <p:nvSpPr>
          <p:cNvPr id="34" name="사각형: 둥근 위쪽 모서리 33">
            <a:extLst>
              <a:ext uri="{FF2B5EF4-FFF2-40B4-BE49-F238E27FC236}">
                <a16:creationId xmlns:a16="http://schemas.microsoft.com/office/drawing/2014/main" id="{E115C23E-5BD2-4BF2-8019-0566CEF21101}"/>
              </a:ext>
            </a:extLst>
          </p:cNvPr>
          <p:cNvSpPr/>
          <p:nvPr/>
        </p:nvSpPr>
        <p:spPr>
          <a:xfrm>
            <a:off x="6421751" y="1040724"/>
            <a:ext cx="317340" cy="28799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F777ECF5-100C-49AA-B3FD-2B3F57D33476}"/>
              </a:ext>
            </a:extLst>
          </p:cNvPr>
          <p:cNvSpPr/>
          <p:nvPr/>
        </p:nvSpPr>
        <p:spPr>
          <a:xfrm>
            <a:off x="11517011" y="1040724"/>
            <a:ext cx="317340" cy="28799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A2997F-794A-4804-A731-90B5E2FC0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2" y="0"/>
            <a:ext cx="1982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051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73234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41914"/>
            <a:ext cx="137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629775" y="3813136"/>
            <a:ext cx="781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삭제    목록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운영자</a:t>
            </a:r>
            <a:r>
              <a:rPr lang="en-US" altLang="ko-KR" sz="900" dirty="0">
                <a:solidFill>
                  <a:srgbClr val="FE06C9"/>
                </a:solidFill>
              </a:rPr>
              <a:t>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운영자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운영 참여 </a:t>
            </a:r>
            <a:r>
              <a:rPr lang="ko-KR" altLang="en-US" sz="2000" dirty="0"/>
              <a:t>게시글</a:t>
            </a:r>
          </a:p>
        </p:txBody>
      </p:sp>
    </p:spTree>
    <p:extLst>
      <p:ext uri="{BB962C8B-B14F-4D97-AF65-F5344CB8AC3E}">
        <p14:creationId xmlns:p14="http://schemas.microsoft.com/office/powerpoint/2010/main" val="749828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637519" y="6004660"/>
            <a:ext cx="1344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운영참여 </a:t>
            </a:r>
            <a:r>
              <a:rPr lang="ko-KR" altLang="en-US" sz="2000" dirty="0"/>
              <a:t>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397287"/>
            <a:chOff x="1689301" y="773030"/>
            <a:chExt cx="1018974" cy="3972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운영참여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0997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26218" y="6401438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주문 내역 목록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4882044"/>
            <a:chOff x="1199969" y="673100"/>
            <a:chExt cx="9505949" cy="488204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4882044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게시글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개씩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주문내역</a:t>
              </a: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387284" y="1220439"/>
            <a:ext cx="1113867" cy="399192"/>
            <a:chOff x="10715661" y="3534715"/>
            <a:chExt cx="1309559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715661" y="3539623"/>
              <a:ext cx="1309559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최신순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715663" y="3534715"/>
              <a:ext cx="1238005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83458BD-9DDF-4D5B-B1E2-BE2CA411887A}"/>
              </a:ext>
            </a:extLst>
          </p:cNvPr>
          <p:cNvSpPr/>
          <p:nvPr/>
        </p:nvSpPr>
        <p:spPr>
          <a:xfrm>
            <a:off x="3397910" y="5690283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3672655-D16C-44C7-B0F5-85D52D107BB5}"/>
              </a:ext>
            </a:extLst>
          </p:cNvPr>
          <p:cNvSpPr/>
          <p:nvPr/>
        </p:nvSpPr>
        <p:spPr>
          <a:xfrm>
            <a:off x="1557458" y="611959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96DD96B-63D2-45C6-A1C5-E0F1F47B6450}"/>
              </a:ext>
            </a:extLst>
          </p:cNvPr>
          <p:cNvCxnSpPr>
            <a:cxnSpLocks/>
          </p:cNvCxnSpPr>
          <p:nvPr/>
        </p:nvCxnSpPr>
        <p:spPr>
          <a:xfrm>
            <a:off x="1504118" y="6023895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D79335-5E5A-4FA3-9B61-8081B95F4851}"/>
              </a:ext>
            </a:extLst>
          </p:cNvPr>
          <p:cNvGrpSpPr/>
          <p:nvPr/>
        </p:nvGrpSpPr>
        <p:grpSpPr>
          <a:xfrm>
            <a:off x="1684486" y="1811111"/>
            <a:ext cx="8743183" cy="766723"/>
            <a:chOff x="1684486" y="1811111"/>
            <a:chExt cx="8743183" cy="76672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4210C92-585C-4F8F-85E7-43717794FED8}"/>
                </a:ext>
              </a:extLst>
            </p:cNvPr>
            <p:cNvGrpSpPr/>
            <p:nvPr/>
          </p:nvGrpSpPr>
          <p:grpSpPr>
            <a:xfrm>
              <a:off x="1684486" y="1811111"/>
              <a:ext cx="8743183" cy="705514"/>
              <a:chOff x="1684486" y="1811111"/>
              <a:chExt cx="8743183" cy="705514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3353A789-F810-451A-887C-2522A61FF89F}"/>
                  </a:ext>
                </a:extLst>
              </p:cNvPr>
              <p:cNvCxnSpPr/>
              <p:nvPr/>
            </p:nvCxnSpPr>
            <p:spPr>
              <a:xfrm>
                <a:off x="1684486" y="2513560"/>
                <a:ext cx="8648700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09C347D-5E53-4A5B-AB53-92526E309248}"/>
                  </a:ext>
                </a:extLst>
              </p:cNvPr>
              <p:cNvSpPr txBox="1"/>
              <p:nvPr/>
            </p:nvSpPr>
            <p:spPr>
              <a:xfrm>
                <a:off x="9387282" y="2270404"/>
                <a:ext cx="10403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구매자 정보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B5DDEA-F6FE-40D6-8B5D-F1E3554F0EB9}"/>
                  </a:ext>
                </a:extLst>
              </p:cNvPr>
              <p:cNvSpPr txBox="1"/>
              <p:nvPr/>
            </p:nvSpPr>
            <p:spPr>
              <a:xfrm>
                <a:off x="2031280" y="1811111"/>
                <a:ext cx="4772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 주문 번호     </a:t>
                </a:r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</a:rPr>
                  <a:t>1234QQ113545</a:t>
                </a:r>
                <a:r>
                  <a:rPr lang="ko-KR" altLang="en-US" sz="12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C1FE24-AB88-4A31-AA06-46DC0E00BF99}"/>
                  </a:ext>
                </a:extLst>
              </p:cNvPr>
              <p:cNvSpPr txBox="1"/>
              <p:nvPr/>
            </p:nvSpPr>
            <p:spPr>
              <a:xfrm>
                <a:off x="1755940" y="1956274"/>
                <a:ext cx="3372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</a:t>
                </a:r>
                <a:endParaRPr lang="ko-KR" altLang="en-US" sz="1200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0A1277-F999-4BE5-B9D1-F90DAC2D005A}"/>
                </a:ext>
              </a:extLst>
            </p:cNvPr>
            <p:cNvSpPr txBox="1"/>
            <p:nvPr/>
          </p:nvSpPr>
          <p:spPr>
            <a:xfrm>
              <a:off x="2368493" y="2070003"/>
              <a:ext cx="477219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 제품명      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수량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: 1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en-US" altLang="ko-KR" sz="9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900" dirty="0"/>
                <a:t> 제품명      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수량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: 2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</a:p>
            <a:p>
              <a:endParaRPr lang="ko-KR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6F5BD9B-C59E-4959-85C0-8A94CE9EE3F6}"/>
              </a:ext>
            </a:extLst>
          </p:cNvPr>
          <p:cNvGrpSpPr/>
          <p:nvPr/>
        </p:nvGrpSpPr>
        <p:grpSpPr>
          <a:xfrm>
            <a:off x="1684486" y="2560410"/>
            <a:ext cx="8743183" cy="766723"/>
            <a:chOff x="1684486" y="1811111"/>
            <a:chExt cx="8743183" cy="76672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B81CB51-2185-424E-94A0-0A951F5BDEDB}"/>
                </a:ext>
              </a:extLst>
            </p:cNvPr>
            <p:cNvGrpSpPr/>
            <p:nvPr/>
          </p:nvGrpSpPr>
          <p:grpSpPr>
            <a:xfrm>
              <a:off x="1684486" y="1811111"/>
              <a:ext cx="8743183" cy="705514"/>
              <a:chOff x="1684486" y="1811111"/>
              <a:chExt cx="8743183" cy="705514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BE585889-08AD-4184-B1B6-094F772EA577}"/>
                  </a:ext>
                </a:extLst>
              </p:cNvPr>
              <p:cNvCxnSpPr/>
              <p:nvPr/>
            </p:nvCxnSpPr>
            <p:spPr>
              <a:xfrm>
                <a:off x="1684486" y="2513560"/>
                <a:ext cx="8648700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D2F151F-0FA3-4540-9364-425D48951216}"/>
                  </a:ext>
                </a:extLst>
              </p:cNvPr>
              <p:cNvSpPr txBox="1"/>
              <p:nvPr/>
            </p:nvSpPr>
            <p:spPr>
              <a:xfrm>
                <a:off x="9387282" y="2270404"/>
                <a:ext cx="10403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구매자 정보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CD00E6C-5021-49DA-B196-53972B901CEA}"/>
                  </a:ext>
                </a:extLst>
              </p:cNvPr>
              <p:cNvSpPr txBox="1"/>
              <p:nvPr/>
            </p:nvSpPr>
            <p:spPr>
              <a:xfrm>
                <a:off x="2031280" y="1811111"/>
                <a:ext cx="4772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 주문 번호     </a:t>
                </a:r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</a:rPr>
                  <a:t>1234QQ113545</a:t>
                </a:r>
                <a:r>
                  <a:rPr lang="ko-KR" altLang="en-US" sz="12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56BF141-C726-400B-B16A-B88C3F099837}"/>
                  </a:ext>
                </a:extLst>
              </p:cNvPr>
              <p:cNvSpPr txBox="1"/>
              <p:nvPr/>
            </p:nvSpPr>
            <p:spPr>
              <a:xfrm>
                <a:off x="1755940" y="1956274"/>
                <a:ext cx="3372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2</a:t>
                </a:r>
                <a:endParaRPr lang="ko-KR" altLang="en-US" sz="1200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A4C485E-2701-4AA8-8A0F-85A9DA781356}"/>
                </a:ext>
              </a:extLst>
            </p:cNvPr>
            <p:cNvSpPr txBox="1"/>
            <p:nvPr/>
          </p:nvSpPr>
          <p:spPr>
            <a:xfrm>
              <a:off x="2368493" y="2070003"/>
              <a:ext cx="477219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 제품명      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수량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: 1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en-US" altLang="ko-KR" sz="9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900" dirty="0"/>
                <a:t> 제품명      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수량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: 2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</a:p>
            <a:p>
              <a:endParaRPr lang="ko-KR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597D9A2-9EBD-4362-A258-2B4628E1E9C7}"/>
              </a:ext>
            </a:extLst>
          </p:cNvPr>
          <p:cNvGrpSpPr/>
          <p:nvPr/>
        </p:nvGrpSpPr>
        <p:grpSpPr>
          <a:xfrm>
            <a:off x="9577436" y="2627934"/>
            <a:ext cx="660077" cy="327496"/>
            <a:chOff x="10564588" y="3539623"/>
            <a:chExt cx="920157" cy="394284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F4A16F16-F956-4852-9664-CC29829597FB}"/>
                </a:ext>
              </a:extLst>
            </p:cNvPr>
            <p:cNvSpPr/>
            <p:nvPr/>
          </p:nvSpPr>
          <p:spPr>
            <a:xfrm>
              <a:off x="10564588" y="3539623"/>
              <a:ext cx="920157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구매 취소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92421820-E701-4DF2-A6A1-F752F9C8A991}"/>
                </a:ext>
              </a:extLst>
            </p:cNvPr>
            <p:cNvSpPr/>
            <p:nvPr/>
          </p:nvSpPr>
          <p:spPr>
            <a:xfrm>
              <a:off x="10582551" y="3578910"/>
              <a:ext cx="884228" cy="32660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65FEEEE-933C-40EC-84CC-2CC0CEE5E111}"/>
              </a:ext>
            </a:extLst>
          </p:cNvPr>
          <p:cNvGrpSpPr/>
          <p:nvPr/>
        </p:nvGrpSpPr>
        <p:grpSpPr>
          <a:xfrm>
            <a:off x="9564548" y="1882108"/>
            <a:ext cx="660077" cy="327496"/>
            <a:chOff x="10564588" y="3539623"/>
            <a:chExt cx="920157" cy="394284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0FBFE276-76D0-4474-A260-DDCC96311D1F}"/>
                </a:ext>
              </a:extLst>
            </p:cNvPr>
            <p:cNvSpPr/>
            <p:nvPr/>
          </p:nvSpPr>
          <p:spPr>
            <a:xfrm>
              <a:off x="10564588" y="3539623"/>
              <a:ext cx="920157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구매 취소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6BBC9F3-1366-4738-90EE-EC42103874DC}"/>
                </a:ext>
              </a:extLst>
            </p:cNvPr>
            <p:cNvSpPr/>
            <p:nvPr/>
          </p:nvSpPr>
          <p:spPr>
            <a:xfrm>
              <a:off x="10582551" y="3578910"/>
              <a:ext cx="884228" cy="32660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8020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070512" y="124546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주문 내역 상세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4462BD2-9499-4953-AAE3-D44FD78883F8}"/>
              </a:ext>
            </a:extLst>
          </p:cNvPr>
          <p:cNvGrpSpPr/>
          <p:nvPr/>
        </p:nvGrpSpPr>
        <p:grpSpPr>
          <a:xfrm>
            <a:off x="1652630" y="624198"/>
            <a:ext cx="8782638" cy="5679985"/>
            <a:chOff x="6353177" y="282997"/>
            <a:chExt cx="5484905" cy="6430977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C042E92-A218-4D0B-961C-429BFB9966D7}"/>
                </a:ext>
              </a:extLst>
            </p:cNvPr>
            <p:cNvGrpSpPr/>
            <p:nvPr/>
          </p:nvGrpSpPr>
          <p:grpSpPr>
            <a:xfrm>
              <a:off x="6353177" y="282997"/>
              <a:ext cx="5484905" cy="6430977"/>
              <a:chOff x="372458" y="243154"/>
              <a:chExt cx="5224340" cy="6430977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0BEFEC0-70DC-42B1-859A-F8AFE3C6D3E0}"/>
                  </a:ext>
                </a:extLst>
              </p:cNvPr>
              <p:cNvGrpSpPr/>
              <p:nvPr/>
            </p:nvGrpSpPr>
            <p:grpSpPr>
              <a:xfrm>
                <a:off x="390116" y="243154"/>
                <a:ext cx="5206682" cy="6430977"/>
                <a:chOff x="1217627" y="126915"/>
                <a:chExt cx="5206682" cy="6103594"/>
              </a:xfrm>
            </p:grpSpPr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1999A513-3E32-4216-BA6B-DAC2723D2EA6}"/>
                    </a:ext>
                  </a:extLst>
                </p:cNvPr>
                <p:cNvSpPr/>
                <p:nvPr/>
              </p:nvSpPr>
              <p:spPr>
                <a:xfrm>
                  <a:off x="1217627" y="126915"/>
                  <a:ext cx="5206682" cy="610359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C1295C2E-F1AD-421B-9325-049D76EFB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3141" y="1105703"/>
                  <a:ext cx="480647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사각형: 둥근 위쪽 모서리 45">
                <a:extLst>
                  <a:ext uri="{FF2B5EF4-FFF2-40B4-BE49-F238E27FC236}">
                    <a16:creationId xmlns:a16="http://schemas.microsoft.com/office/drawing/2014/main" id="{63BE7D24-F80A-4D29-B9DC-8E69E95C5A7E}"/>
                  </a:ext>
                </a:extLst>
              </p:cNvPr>
              <p:cNvSpPr/>
              <p:nvPr/>
            </p:nvSpPr>
            <p:spPr>
              <a:xfrm>
                <a:off x="372458" y="243154"/>
                <a:ext cx="5206683" cy="39428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주문내역 상세정보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38F221FD-CBB0-425C-AFA4-A546C98B7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59" y="4912798"/>
                <a:ext cx="4801616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5B4DE2-DBEC-4568-89AE-3D290D85FD56}"/>
                </a:ext>
              </a:extLst>
            </p:cNvPr>
            <p:cNvSpPr txBox="1"/>
            <p:nvPr/>
          </p:nvSpPr>
          <p:spPr>
            <a:xfrm>
              <a:off x="10289475" y="4657977"/>
              <a:ext cx="13127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배송비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3,000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원</a:t>
              </a: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CA4354A-F833-4228-BF0B-988855C71DBE}"/>
                </a:ext>
              </a:extLst>
            </p:cNvPr>
            <p:cNvGrpSpPr/>
            <p:nvPr/>
          </p:nvGrpSpPr>
          <p:grpSpPr>
            <a:xfrm>
              <a:off x="6555983" y="1491624"/>
              <a:ext cx="4996193" cy="928977"/>
              <a:chOff x="6555983" y="1491624"/>
              <a:chExt cx="4996193" cy="928977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4256014-BA09-494C-B1B6-3062B7D1614D}"/>
                  </a:ext>
                </a:extLst>
              </p:cNvPr>
              <p:cNvGrpSpPr/>
              <p:nvPr/>
            </p:nvGrpSpPr>
            <p:grpSpPr>
              <a:xfrm>
                <a:off x="6555983" y="1491624"/>
                <a:ext cx="4996193" cy="928977"/>
                <a:chOff x="1492336" y="2576407"/>
                <a:chExt cx="4996193" cy="928977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47A41E4E-1B10-42C9-BDEB-C19E2E1C62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2336" y="3505384"/>
                  <a:ext cx="4996193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4C8C117E-B424-42E0-B8D2-547D77508246}"/>
                    </a:ext>
                  </a:extLst>
                </p:cNvPr>
                <p:cNvSpPr/>
                <p:nvPr/>
              </p:nvSpPr>
              <p:spPr>
                <a:xfrm>
                  <a:off x="1655106" y="2576407"/>
                  <a:ext cx="588006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5DD72CD5-4B8A-451B-8912-C4541EEF0263}"/>
                    </a:ext>
                  </a:extLst>
                </p:cNvPr>
                <p:cNvGrpSpPr/>
                <p:nvPr/>
              </p:nvGrpSpPr>
              <p:grpSpPr>
                <a:xfrm>
                  <a:off x="1946141" y="2626031"/>
                  <a:ext cx="2404377" cy="635696"/>
                  <a:chOff x="1951969" y="1176862"/>
                  <a:chExt cx="2404377" cy="635696"/>
                </a:xfrm>
              </p:grpSpPr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88715CF-FA9E-45A8-A76B-EFB8DE93C256}"/>
                      </a:ext>
                    </a:extLst>
                  </p:cNvPr>
                  <p:cNvSpPr txBox="1"/>
                  <p:nvPr/>
                </p:nvSpPr>
                <p:spPr>
                  <a:xfrm>
                    <a:off x="2138926" y="1176862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0B9A7A2-A15B-48AC-91FE-88FE35D93F91}"/>
                      </a:ext>
                    </a:extLst>
                  </p:cNvPr>
                  <p:cNvSpPr txBox="1"/>
                  <p:nvPr/>
                </p:nvSpPr>
                <p:spPr>
                  <a:xfrm>
                    <a:off x="1951969" y="1581726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A8500F-B6F0-4831-8CF4-CD3B3AA546E4}"/>
                  </a:ext>
                </a:extLst>
              </p:cNvPr>
              <p:cNvSpPr txBox="1"/>
              <p:nvPr/>
            </p:nvSpPr>
            <p:spPr>
              <a:xfrm>
                <a:off x="9138782" y="2174069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17,800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2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7BE2767-AD3C-4B93-94F8-715BAF5DB96D}"/>
                </a:ext>
              </a:extLst>
            </p:cNvPr>
            <p:cNvGrpSpPr/>
            <p:nvPr/>
          </p:nvGrpSpPr>
          <p:grpSpPr>
            <a:xfrm>
              <a:off x="6555983" y="2536353"/>
              <a:ext cx="5007281" cy="928979"/>
              <a:chOff x="6544895" y="1491623"/>
              <a:chExt cx="5007281" cy="928979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9C7D117D-38BF-4E4D-AE35-58A00998968A}"/>
                  </a:ext>
                </a:extLst>
              </p:cNvPr>
              <p:cNvGrpSpPr/>
              <p:nvPr/>
            </p:nvGrpSpPr>
            <p:grpSpPr>
              <a:xfrm>
                <a:off x="6544895" y="1491623"/>
                <a:ext cx="5007281" cy="928979"/>
                <a:chOff x="1481248" y="2576406"/>
                <a:chExt cx="5007281" cy="928979"/>
              </a:xfrm>
            </p:grpSpPr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9BAA4C88-AFB7-4D39-9904-18D6F0C9E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1248" y="3505385"/>
                  <a:ext cx="500728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72D4E4A3-531A-421A-AA75-8742A6D22C6B}"/>
                    </a:ext>
                  </a:extLst>
                </p:cNvPr>
                <p:cNvSpPr/>
                <p:nvPr/>
              </p:nvSpPr>
              <p:spPr>
                <a:xfrm>
                  <a:off x="1644018" y="2576406"/>
                  <a:ext cx="599094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1C7D9405-A0E5-40E2-A77A-F8F93A27B318}"/>
                    </a:ext>
                  </a:extLst>
                </p:cNvPr>
                <p:cNvGrpSpPr/>
                <p:nvPr/>
              </p:nvGrpSpPr>
              <p:grpSpPr>
                <a:xfrm>
                  <a:off x="1946141" y="2626030"/>
                  <a:ext cx="2404377" cy="635696"/>
                  <a:chOff x="1951969" y="1176861"/>
                  <a:chExt cx="2404377" cy="635696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CD7B21A5-AC9C-43FB-866F-F1762E6F9C2B}"/>
                      </a:ext>
                    </a:extLst>
                  </p:cNvPr>
                  <p:cNvSpPr txBox="1"/>
                  <p:nvPr/>
                </p:nvSpPr>
                <p:spPr>
                  <a:xfrm>
                    <a:off x="2138926" y="1176861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D33C0218-D79E-4727-A319-EC62C3EC1093}"/>
                      </a:ext>
                    </a:extLst>
                  </p:cNvPr>
                  <p:cNvSpPr txBox="1"/>
                  <p:nvPr/>
                </p:nvSpPr>
                <p:spPr>
                  <a:xfrm>
                    <a:off x="1951969" y="1581725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23476-813A-4F7D-82FC-0DCFAC4863F5}"/>
                  </a:ext>
                </a:extLst>
              </p:cNvPr>
              <p:cNvSpPr txBox="1"/>
              <p:nvPr/>
            </p:nvSpPr>
            <p:spPr>
              <a:xfrm>
                <a:off x="9138774" y="2174069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2,300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1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DFB7B1B2-09F6-4DCD-B1AF-FFDEC41ADA42}"/>
                </a:ext>
              </a:extLst>
            </p:cNvPr>
            <p:cNvGrpSpPr/>
            <p:nvPr/>
          </p:nvGrpSpPr>
          <p:grpSpPr>
            <a:xfrm>
              <a:off x="6555983" y="5043849"/>
              <a:ext cx="4996194" cy="606878"/>
              <a:chOff x="-2371559" y="5088412"/>
              <a:chExt cx="4996194" cy="606878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27A0C45-2DC7-43E0-B622-1DF0F08A07A2}"/>
                  </a:ext>
                </a:extLst>
              </p:cNvPr>
              <p:cNvSpPr txBox="1"/>
              <p:nvPr/>
            </p:nvSpPr>
            <p:spPr>
              <a:xfrm>
                <a:off x="1588059" y="5295180"/>
                <a:ext cx="10365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2">
                        <a:lumMod val="50000"/>
                      </a:schemeClr>
                    </a:solidFill>
                  </a:rPr>
                  <a:t>23,100</a:t>
                </a:r>
                <a:endParaRPr lang="ko-KR" alt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18A4FF-FFF9-4A79-9DC4-DD257B7DE5AD}"/>
                  </a:ext>
                </a:extLst>
              </p:cNvPr>
              <p:cNvSpPr txBox="1"/>
              <p:nvPr/>
            </p:nvSpPr>
            <p:spPr>
              <a:xfrm>
                <a:off x="-2371559" y="5088412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주문 금액</a:t>
                </a:r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C23FE75-E4FD-44BC-BFE8-CF4D8CAFB16F}"/>
              </a:ext>
            </a:extLst>
          </p:cNvPr>
          <p:cNvSpPr txBox="1"/>
          <p:nvPr/>
        </p:nvSpPr>
        <p:spPr>
          <a:xfrm>
            <a:off x="1919684" y="1067440"/>
            <a:ext cx="4772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주문 번호     </a:t>
            </a:r>
            <a:r>
              <a:rPr lang="en-US" altLang="ko-KR" sz="1200" dirty="0">
                <a:solidFill>
                  <a:srgbClr val="FE06C9"/>
                </a:solidFill>
              </a:rPr>
              <a:t>1234QQ113545</a:t>
            </a:r>
            <a:r>
              <a:rPr lang="ko-KR" altLang="en-US" sz="1200" dirty="0">
                <a:solidFill>
                  <a:srgbClr val="FE06C9"/>
                </a:solidFill>
              </a:rP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E7107A3-5B74-44C1-A553-AE93C51B2D89}"/>
              </a:ext>
            </a:extLst>
          </p:cNvPr>
          <p:cNvGrpSpPr/>
          <p:nvPr/>
        </p:nvGrpSpPr>
        <p:grpSpPr>
          <a:xfrm>
            <a:off x="8849128" y="1043971"/>
            <a:ext cx="1153927" cy="394284"/>
            <a:chOff x="10715663" y="3507515"/>
            <a:chExt cx="1356657" cy="394284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9360AED-E7BD-42B7-8DBA-9CE6968087B3}"/>
                </a:ext>
              </a:extLst>
            </p:cNvPr>
            <p:cNvSpPr/>
            <p:nvPr/>
          </p:nvSpPr>
          <p:spPr>
            <a:xfrm>
              <a:off x="10762762" y="3507515"/>
              <a:ext cx="1309558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주문 진행 상태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B35A3A3-96F1-46ED-9295-CE8610C8F12A}"/>
                </a:ext>
              </a:extLst>
            </p:cNvPr>
            <p:cNvSpPr/>
            <p:nvPr/>
          </p:nvSpPr>
          <p:spPr>
            <a:xfrm>
              <a:off x="10715663" y="3534715"/>
              <a:ext cx="1238005" cy="348786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582F0B5-6442-42E5-AE02-8900DB5DA00D}"/>
              </a:ext>
            </a:extLst>
          </p:cNvPr>
          <p:cNvSpPr/>
          <p:nvPr/>
        </p:nvSpPr>
        <p:spPr>
          <a:xfrm>
            <a:off x="5616781" y="5800064"/>
            <a:ext cx="884019" cy="334574"/>
          </a:xfrm>
          <a:prstGeom prst="roundRect">
            <a:avLst>
              <a:gd name="adj" fmla="val 32717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변경하기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DCCDD0E-4204-405B-82B4-909521CC863C}"/>
              </a:ext>
            </a:extLst>
          </p:cNvPr>
          <p:cNvCxnSpPr>
            <a:cxnSpLocks/>
          </p:cNvCxnSpPr>
          <p:nvPr/>
        </p:nvCxnSpPr>
        <p:spPr>
          <a:xfrm>
            <a:off x="1932543" y="5590278"/>
            <a:ext cx="8017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570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563234"/>
            <a:ext cx="9505949" cy="4329722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501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공지사항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 	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관리자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500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499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793167" y="1163123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58A398-4185-4A3E-814E-0C0DF77FE3A1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9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117D8-75D7-49A9-9A89-60500CA1D00C}"/>
              </a:ext>
            </a:extLst>
          </p:cNvPr>
          <p:cNvSpPr txBox="1"/>
          <p:nvPr/>
        </p:nvSpPr>
        <p:spPr>
          <a:xfrm>
            <a:off x="6110740" y="1047750"/>
            <a:ext cx="69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운영참여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개인정보처리방침     이용약관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A90A85-BBD8-499D-A0F4-78979BC05F78}"/>
              </a:ext>
            </a:extLst>
          </p:cNvPr>
          <p:cNvGrpSpPr/>
          <p:nvPr/>
        </p:nvGrpSpPr>
        <p:grpSpPr>
          <a:xfrm>
            <a:off x="0" y="1543050"/>
            <a:ext cx="12192000" cy="3505200"/>
            <a:chOff x="0" y="2533650"/>
            <a:chExt cx="12192000" cy="35052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43CC54-8310-4D79-9CCB-57AB6F85F1BB}"/>
                </a:ext>
              </a:extLst>
            </p:cNvPr>
            <p:cNvSpPr/>
            <p:nvPr/>
          </p:nvSpPr>
          <p:spPr>
            <a:xfrm>
              <a:off x="0" y="2533650"/>
              <a:ext cx="12192000" cy="35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r>
                <a:rPr lang="en-US" altLang="ko-KR" sz="4000" b="1" dirty="0" err="1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MuseLab</a:t>
              </a:r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endParaRPr lang="ko-KR" altLang="en-US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1903D1-7165-4B01-A041-3B51C467499A}"/>
                </a:ext>
              </a:extLst>
            </p:cNvPr>
            <p:cNvSpPr txBox="1"/>
            <p:nvPr/>
          </p:nvSpPr>
          <p:spPr>
            <a:xfrm>
              <a:off x="139700" y="3778925"/>
              <a:ext cx="69723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법인명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㈜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뮤즈랩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대표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강가연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김희구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신호연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유성문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대전광역시 서구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대덕로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182 10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층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사업자등록번호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987-65-11111</a:t>
              </a: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(c) 2024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muselab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Inc. All rights Reserved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5C23202-AA68-44E8-85A1-082904183C30}"/>
              </a:ext>
            </a:extLst>
          </p:cNvPr>
          <p:cNvSpPr txBox="1"/>
          <p:nvPr/>
        </p:nvSpPr>
        <p:spPr>
          <a:xfrm>
            <a:off x="9981746" y="6457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 err="1"/>
              <a:t>푸터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50599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관리자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</a:t>
              </a:r>
              <a:r>
                <a:rPr lang="en-US" altLang="ko-KR" sz="800" dirty="0"/>
                <a:t>10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27892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공지사항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749829" y="2365830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사진 파일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064300" y="4613594"/>
            <a:ext cx="200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게시글 내용</a:t>
            </a:r>
            <a:endParaRPr lang="en-US" altLang="ko-KR" sz="16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6090815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22129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3D16F-ADFC-4FE5-887B-60D04C645D8C}"/>
              </a:ext>
            </a:extLst>
          </p:cNvPr>
          <p:cNvSpPr txBox="1"/>
          <p:nvPr/>
        </p:nvSpPr>
        <p:spPr>
          <a:xfrm>
            <a:off x="9658350" y="5829857"/>
            <a:ext cx="702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수정</a:t>
            </a:r>
            <a:r>
              <a:rPr lang="en-US" altLang="ko-KR" sz="800" dirty="0"/>
              <a:t>   </a:t>
            </a:r>
            <a:r>
              <a:rPr lang="ko-KR" altLang="en-US" sz="8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2236847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623801" y="6004660"/>
            <a:ext cx="135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397287"/>
            <a:chOff x="1689301" y="773030"/>
            <a:chExt cx="1018974" cy="3972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 작성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5943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C617A40-B61F-48DD-9745-4D8B36AA50DB}"/>
              </a:ext>
            </a:extLst>
          </p:cNvPr>
          <p:cNvSpPr/>
          <p:nvPr/>
        </p:nvSpPr>
        <p:spPr>
          <a:xfrm>
            <a:off x="1950326" y="1237142"/>
            <a:ext cx="8071216" cy="4020431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D1A113-0D79-4134-B4B9-CB6C8C97663C}"/>
              </a:ext>
            </a:extLst>
          </p:cNvPr>
          <p:cNvGrpSpPr/>
          <p:nvPr/>
        </p:nvGrpSpPr>
        <p:grpSpPr>
          <a:xfrm>
            <a:off x="2678844" y="2640535"/>
            <a:ext cx="1619861" cy="1696079"/>
            <a:chOff x="2785774" y="2148712"/>
            <a:chExt cx="1619861" cy="1696079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19125-7247-44C7-8DC0-69350438EE06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D96E513-3688-4CC0-9E6E-72FCD5942CC9}"/>
                </a:ext>
              </a:extLst>
            </p:cNvPr>
            <p:cNvSpPr/>
            <p:nvPr/>
          </p:nvSpPr>
          <p:spPr>
            <a:xfrm>
              <a:off x="2785774" y="3230343"/>
              <a:ext cx="1619861" cy="614448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4.5(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3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rgbClr val="FE06C9"/>
                  </a:solidFill>
                </a:rPr>
                <a:t>가격</a:t>
              </a:r>
              <a:r>
                <a:rPr lang="en-US" altLang="ko-KR" sz="700" b="1" dirty="0">
                  <a:solidFill>
                    <a:srgbClr val="FE06C9"/>
                  </a:solidFill>
                </a:rPr>
                <a:t> 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AB37E3-5621-4CF4-BFAE-E8DF082533F0}"/>
              </a:ext>
            </a:extLst>
          </p:cNvPr>
          <p:cNvSpPr/>
          <p:nvPr/>
        </p:nvSpPr>
        <p:spPr>
          <a:xfrm>
            <a:off x="2598222" y="1599163"/>
            <a:ext cx="6689731" cy="707006"/>
          </a:xfrm>
          <a:prstGeom prst="roundRect">
            <a:avLst>
              <a:gd name="adj" fmla="val 827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세부 카테고리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93099" y="542202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C4971D8-6C44-4DB0-A310-B598292A4DC7}"/>
              </a:ext>
            </a:extLst>
          </p:cNvPr>
          <p:cNvSpPr/>
          <p:nvPr/>
        </p:nvSpPr>
        <p:spPr>
          <a:xfrm>
            <a:off x="8314490" y="5833210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5F028EF-9AA7-455E-85B8-B1175BBA71A9}"/>
              </a:ext>
            </a:extLst>
          </p:cNvPr>
          <p:cNvSpPr/>
          <p:nvPr/>
        </p:nvSpPr>
        <p:spPr>
          <a:xfrm>
            <a:off x="9186212" y="5833210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2119997" y="581466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220813" y="573231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7A20BFFD-9DA6-4858-A4FE-EC4494237FD3}"/>
              </a:ext>
            </a:extLst>
          </p:cNvPr>
          <p:cNvGrpSpPr/>
          <p:nvPr/>
        </p:nvGrpSpPr>
        <p:grpSpPr>
          <a:xfrm>
            <a:off x="2119997" y="860701"/>
            <a:ext cx="5171525" cy="250305"/>
            <a:chOff x="924474" y="1296196"/>
            <a:chExt cx="5171525" cy="25030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83223C-8478-443B-9C25-30165810EDA1}"/>
                </a:ext>
              </a:extLst>
            </p:cNvPr>
            <p:cNvGrpSpPr/>
            <p:nvPr/>
          </p:nvGrpSpPr>
          <p:grpSpPr>
            <a:xfrm>
              <a:off x="924474" y="1296196"/>
              <a:ext cx="4520955" cy="250305"/>
              <a:chOff x="2091422" y="1784954"/>
              <a:chExt cx="4520955" cy="250305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BD23F97D-DCF5-4B30-9BF9-412742FBB0DC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AE7E820-4A17-4926-A844-8265707D4D00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음악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231CA777-9BF9-4829-AFBB-4FEB8D5ACCF3}"/>
                  </a:ext>
                </a:extLst>
              </p:cNvPr>
              <p:cNvSpPr/>
              <p:nvPr/>
            </p:nvSpPr>
            <p:spPr>
              <a:xfrm>
                <a:off x="3401456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아트워크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698A3988-48A6-4D8E-9A3A-FF96AAC507CF}"/>
                  </a:ext>
                </a:extLst>
              </p:cNvPr>
              <p:cNvSpPr/>
              <p:nvPr/>
            </p:nvSpPr>
            <p:spPr>
              <a:xfrm>
                <a:off x="4056473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온라인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강의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47BB3F0A-4B20-4E8C-81A0-0F8F1B688F6C}"/>
                  </a:ext>
                </a:extLst>
              </p:cNvPr>
              <p:cNvSpPr/>
              <p:nvPr/>
            </p:nvSpPr>
            <p:spPr>
              <a:xfrm>
                <a:off x="4711490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레슨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931907CB-3803-44B6-A919-37468C2C9F9E}"/>
                  </a:ext>
                </a:extLst>
              </p:cNvPr>
              <p:cNvSpPr/>
              <p:nvPr/>
            </p:nvSpPr>
            <p:spPr>
              <a:xfrm>
                <a:off x="5366507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작업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35FE233C-AC11-42EC-B1E4-48641AD0EBD3}"/>
                  </a:ext>
                </a:extLst>
              </p:cNvPr>
              <p:cNvSpPr/>
              <p:nvPr/>
            </p:nvSpPr>
            <p:spPr>
              <a:xfrm>
                <a:off x="6021524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장소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7BFF3B0-7BCF-49A0-AE5A-0EA1D78BA99A}"/>
                </a:ext>
              </a:extLst>
            </p:cNvPr>
            <p:cNvSpPr/>
            <p:nvPr/>
          </p:nvSpPr>
          <p:spPr>
            <a:xfrm>
              <a:off x="5505146" y="1298732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 예매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D695389-10D4-469C-B6B8-3D114B492E6B}"/>
              </a:ext>
            </a:extLst>
          </p:cNvPr>
          <p:cNvGrpSpPr/>
          <p:nvPr/>
        </p:nvGrpSpPr>
        <p:grpSpPr>
          <a:xfrm>
            <a:off x="5199538" y="2640535"/>
            <a:ext cx="1619861" cy="1696079"/>
            <a:chOff x="2785774" y="2148712"/>
            <a:chExt cx="1619861" cy="1696079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633FE1B-45C6-46AA-A474-F48E6AD22FD0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176F6881-A943-441B-980C-E2E635A81157}"/>
                </a:ext>
              </a:extLst>
            </p:cNvPr>
            <p:cNvSpPr/>
            <p:nvPr/>
          </p:nvSpPr>
          <p:spPr>
            <a:xfrm>
              <a:off x="2785774" y="3230343"/>
              <a:ext cx="1619861" cy="614448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5.0(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2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rgbClr val="FE06C9"/>
                  </a:solidFill>
                </a:rPr>
                <a:t>가격</a:t>
              </a:r>
              <a:r>
                <a:rPr lang="en-US" altLang="ko-KR" sz="700" b="1" dirty="0">
                  <a:solidFill>
                    <a:srgbClr val="FE06C9"/>
                  </a:solidFill>
                </a:rPr>
                <a:t> 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49D02F6-B08C-421A-B18F-BE0A94D45619}"/>
              </a:ext>
            </a:extLst>
          </p:cNvPr>
          <p:cNvGrpSpPr/>
          <p:nvPr/>
        </p:nvGrpSpPr>
        <p:grpSpPr>
          <a:xfrm>
            <a:off x="7668092" y="2640535"/>
            <a:ext cx="1619861" cy="1696079"/>
            <a:chOff x="2785774" y="2148712"/>
            <a:chExt cx="1619861" cy="1696079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0347568-001F-4C37-B1D3-784D70088748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3062D5AA-DFED-4929-BF91-1B75996E0430}"/>
                </a:ext>
              </a:extLst>
            </p:cNvPr>
            <p:cNvSpPr/>
            <p:nvPr/>
          </p:nvSpPr>
          <p:spPr>
            <a:xfrm>
              <a:off x="2785774" y="3230343"/>
              <a:ext cx="1619861" cy="614448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5.0(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1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rgbClr val="FE06C9"/>
                  </a:solidFill>
                </a:rPr>
                <a:t>가격</a:t>
              </a:r>
              <a:r>
                <a:rPr lang="en-US" altLang="ko-KR" sz="700" b="1" dirty="0">
                  <a:solidFill>
                    <a:srgbClr val="FE06C9"/>
                  </a:solidFill>
                </a:rPr>
                <a:t> 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1348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58454"/>
              <a:ext cx="8514055" cy="666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제품명</a:t>
              </a:r>
              <a:endParaRPr lang="en-US" altLang="ko-KR" sz="2000" dirty="0"/>
            </a:p>
            <a:p>
              <a:r>
                <a:rPr lang="ko-KR" altLang="en-US" sz="1000" dirty="0"/>
                <a:t>  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ko-KR" altLang="en-US" sz="1000" dirty="0"/>
                <a:t>판매자   </a:t>
              </a:r>
              <a:r>
                <a:rPr lang="en-US" altLang="ko-KR" sz="1000" dirty="0"/>
                <a:t>								           </a:t>
              </a:r>
              <a:r>
                <a:rPr lang="ko-KR" altLang="en-US" sz="1000" dirty="0">
                  <a:solidFill>
                    <a:srgbClr val="FE06C9"/>
                  </a:solidFill>
                </a:rPr>
                <a:t>★</a:t>
              </a:r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5.0 (</a:t>
              </a:r>
              <a:r>
                <a:rPr lang="en-US" altLang="ko-KR" sz="1000" b="1" dirty="0">
                  <a:solidFill>
                    <a:srgbClr val="FE06C9"/>
                  </a:solidFill>
                </a:rPr>
                <a:t>3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r>
                <a:rPr lang="en-US" altLang="ko-KR" sz="1000" dirty="0"/>
                <a:t>          </a:t>
              </a:r>
              <a:r>
                <a:rPr lang="ko-KR" altLang="en-US" sz="1000" dirty="0"/>
                <a:t>   </a:t>
              </a:r>
              <a:endParaRPr lang="en-US" altLang="ko-KR" sz="10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1877725" y="1824480"/>
            <a:ext cx="3303831" cy="2772683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727517" y="1647133"/>
            <a:ext cx="41175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제품명</a:t>
            </a:r>
            <a:endParaRPr lang="en-US" altLang="ko-KR" sz="2000" dirty="0"/>
          </a:p>
          <a:p>
            <a:r>
              <a:rPr lang="ko-KR" altLang="en-US" sz="1000" dirty="0"/>
              <a:t>    제품 간단 설명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가격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rgbClr val="FE06C9"/>
                </a:solidFill>
              </a:rPr>
              <a:t>20,000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수량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공연 예매 페이지에서 활성화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600" dirty="0">
              <a:solidFill>
                <a:srgbClr val="FE06C9"/>
              </a:solidFill>
            </a:endParaRP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845047" y="6100892"/>
            <a:ext cx="584625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리뷰 </a:t>
            </a:r>
            <a:r>
              <a:rPr lang="en-US" altLang="ko-KR" sz="800" dirty="0"/>
              <a:t>(</a:t>
            </a:r>
            <a:r>
              <a:rPr lang="en-US" altLang="ko-KR" sz="800" b="1" dirty="0">
                <a:solidFill>
                  <a:srgbClr val="FE06C9"/>
                </a:solidFill>
              </a:rPr>
              <a:t>3</a:t>
            </a:r>
            <a:r>
              <a:rPr lang="en-US" altLang="ko-KR" sz="800" dirty="0"/>
              <a:t>)</a:t>
            </a:r>
            <a:r>
              <a:rPr lang="ko-KR" altLang="en-US" sz="800" dirty="0"/>
              <a:t>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400171" y="5163583"/>
            <a:ext cx="32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승인 된 게시글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631861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5BEECD-DBDB-4627-A18D-741D41439395}"/>
              </a:ext>
            </a:extLst>
          </p:cNvPr>
          <p:cNvGrpSpPr/>
          <p:nvPr/>
        </p:nvGrpSpPr>
        <p:grpSpPr>
          <a:xfrm>
            <a:off x="5679324" y="3178440"/>
            <a:ext cx="1124277" cy="438792"/>
            <a:chOff x="5679989" y="3742084"/>
            <a:chExt cx="1124277" cy="43879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8A043E4-DA30-4525-8169-1015DC45AB46}"/>
                </a:ext>
              </a:extLst>
            </p:cNvPr>
            <p:cNvSpPr/>
            <p:nvPr/>
          </p:nvSpPr>
          <p:spPr>
            <a:xfrm>
              <a:off x="5727517" y="3742084"/>
              <a:ext cx="1047449" cy="438792"/>
            </a:xfrm>
            <a:prstGeom prst="roundRect">
              <a:avLst>
                <a:gd name="adj" fmla="val 2395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5D02D4-7858-4207-8DDE-F60DAD40B135}"/>
                </a:ext>
              </a:extLst>
            </p:cNvPr>
            <p:cNvSpPr/>
            <p:nvPr/>
          </p:nvSpPr>
          <p:spPr>
            <a:xfrm>
              <a:off x="5679989" y="3815128"/>
              <a:ext cx="343914" cy="289030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5FDC5E0-A473-4E8A-A11E-329A4CACD122}"/>
                </a:ext>
              </a:extLst>
            </p:cNvPr>
            <p:cNvSpPr/>
            <p:nvPr/>
          </p:nvSpPr>
          <p:spPr>
            <a:xfrm>
              <a:off x="6471472" y="3824448"/>
              <a:ext cx="332794" cy="274063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AFCAFD1-3194-4659-A841-13A3D21FF7DE}"/>
              </a:ext>
            </a:extLst>
          </p:cNvPr>
          <p:cNvSpPr/>
          <p:nvPr/>
        </p:nvSpPr>
        <p:spPr>
          <a:xfrm>
            <a:off x="8726222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구매 </a:t>
            </a:r>
            <a:r>
              <a:rPr lang="en-US" altLang="ko-KR" sz="1200" b="1" dirty="0">
                <a:solidFill>
                  <a:schemeClr val="bg1"/>
                </a:solidFill>
              </a:rPr>
              <a:t>or</a:t>
            </a:r>
            <a:r>
              <a:rPr lang="ko-KR" altLang="en-US" sz="1200" b="1" dirty="0">
                <a:solidFill>
                  <a:schemeClr val="bg1"/>
                </a:solidFill>
              </a:rPr>
              <a:t> 예매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DDB1C7-5B27-418F-A67B-0F03D0C7AB1F}"/>
              </a:ext>
            </a:extLst>
          </p:cNvPr>
          <p:cNvCxnSpPr/>
          <p:nvPr/>
        </p:nvCxnSpPr>
        <p:spPr>
          <a:xfrm>
            <a:off x="1743031" y="496342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E191DC-EB0E-4F79-9D1C-3CBA284FADB1}"/>
              </a:ext>
            </a:extLst>
          </p:cNvPr>
          <p:cNvSpPr txBox="1"/>
          <p:nvPr/>
        </p:nvSpPr>
        <p:spPr>
          <a:xfrm>
            <a:off x="4286557" y="5150045"/>
            <a:ext cx="343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 상세 설명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ECDEEB-372B-4B0B-A92B-BD7F4BAF61F8}"/>
              </a:ext>
            </a:extLst>
          </p:cNvPr>
          <p:cNvSpPr txBox="1"/>
          <p:nvPr/>
        </p:nvSpPr>
        <p:spPr>
          <a:xfrm>
            <a:off x="1877725" y="6091761"/>
            <a:ext cx="1024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수정  삭제         </a:t>
            </a:r>
          </a:p>
        </p:txBody>
      </p:sp>
    </p:spTree>
    <p:extLst>
      <p:ext uri="{BB962C8B-B14F-4D97-AF65-F5344CB8AC3E}">
        <p14:creationId xmlns:p14="http://schemas.microsoft.com/office/powerpoint/2010/main" val="3178121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58454"/>
              <a:ext cx="8514055" cy="666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제품명</a:t>
              </a:r>
              <a:endParaRPr lang="en-US" altLang="ko-KR" sz="2000" dirty="0"/>
            </a:p>
            <a:p>
              <a:r>
                <a:rPr lang="ko-KR" altLang="en-US" sz="1000" dirty="0"/>
                <a:t>  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ko-KR" altLang="en-US" sz="1000" dirty="0"/>
                <a:t>판매자   </a:t>
              </a:r>
              <a:r>
                <a:rPr lang="en-US" altLang="ko-KR" sz="1000" dirty="0"/>
                <a:t>								           </a:t>
              </a:r>
              <a:r>
                <a:rPr lang="ko-KR" altLang="en-US" sz="1000" dirty="0">
                  <a:solidFill>
                    <a:srgbClr val="FE06C9"/>
                  </a:solidFill>
                </a:rPr>
                <a:t>★</a:t>
              </a:r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0.0 (</a:t>
              </a:r>
              <a:r>
                <a:rPr lang="en-US" altLang="ko-KR" sz="1000" b="1" dirty="0">
                  <a:solidFill>
                    <a:srgbClr val="FE06C9"/>
                  </a:solidFill>
                </a:rPr>
                <a:t>0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r>
                <a:rPr lang="en-US" altLang="ko-KR" sz="1000" dirty="0"/>
                <a:t>          </a:t>
              </a:r>
              <a:r>
                <a:rPr lang="ko-KR" altLang="en-US" sz="1000" dirty="0"/>
                <a:t>   </a:t>
              </a:r>
              <a:endParaRPr lang="en-US" altLang="ko-KR" sz="10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1877725" y="1824480"/>
            <a:ext cx="3303831" cy="2772683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727517" y="1647133"/>
            <a:ext cx="41175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제품명</a:t>
            </a:r>
            <a:endParaRPr lang="en-US" altLang="ko-KR" sz="2000" dirty="0"/>
          </a:p>
          <a:p>
            <a:r>
              <a:rPr lang="ko-KR" altLang="en-US" sz="1000" dirty="0"/>
              <a:t>    제품 간단 설명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가격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rgbClr val="FE06C9"/>
                </a:solidFill>
              </a:rPr>
              <a:t>20,000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수량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공연 예매 페이지에서 활성화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600" dirty="0">
              <a:solidFill>
                <a:srgbClr val="FE06C9"/>
              </a:solidFill>
            </a:endParaRP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352546" y="5134164"/>
            <a:ext cx="32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승인 안 된 게시글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631861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5BEECD-DBDB-4627-A18D-741D41439395}"/>
              </a:ext>
            </a:extLst>
          </p:cNvPr>
          <p:cNvGrpSpPr/>
          <p:nvPr/>
        </p:nvGrpSpPr>
        <p:grpSpPr>
          <a:xfrm>
            <a:off x="5679324" y="3178440"/>
            <a:ext cx="1124277" cy="438792"/>
            <a:chOff x="5679989" y="3742084"/>
            <a:chExt cx="1124277" cy="43879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8A043E4-DA30-4525-8169-1015DC45AB46}"/>
                </a:ext>
              </a:extLst>
            </p:cNvPr>
            <p:cNvSpPr/>
            <p:nvPr/>
          </p:nvSpPr>
          <p:spPr>
            <a:xfrm>
              <a:off x="5727517" y="3742084"/>
              <a:ext cx="1047449" cy="438792"/>
            </a:xfrm>
            <a:prstGeom prst="roundRect">
              <a:avLst>
                <a:gd name="adj" fmla="val 2395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5D02D4-7858-4207-8DDE-F60DAD40B135}"/>
                </a:ext>
              </a:extLst>
            </p:cNvPr>
            <p:cNvSpPr/>
            <p:nvPr/>
          </p:nvSpPr>
          <p:spPr>
            <a:xfrm>
              <a:off x="5679989" y="3815128"/>
              <a:ext cx="343914" cy="289030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5FDC5E0-A473-4E8A-A11E-329A4CACD122}"/>
                </a:ext>
              </a:extLst>
            </p:cNvPr>
            <p:cNvSpPr/>
            <p:nvPr/>
          </p:nvSpPr>
          <p:spPr>
            <a:xfrm>
              <a:off x="6471472" y="3824448"/>
              <a:ext cx="332794" cy="274063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AFCAFD1-3194-4659-A841-13A3D21FF7DE}"/>
              </a:ext>
            </a:extLst>
          </p:cNvPr>
          <p:cNvSpPr/>
          <p:nvPr/>
        </p:nvSpPr>
        <p:spPr>
          <a:xfrm>
            <a:off x="8726222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구매 </a:t>
            </a:r>
            <a:r>
              <a:rPr lang="en-US" altLang="ko-KR" sz="1200" b="1" dirty="0">
                <a:solidFill>
                  <a:schemeClr val="bg1"/>
                </a:solidFill>
              </a:rPr>
              <a:t>or</a:t>
            </a:r>
            <a:r>
              <a:rPr lang="ko-KR" altLang="en-US" sz="1200" b="1" dirty="0">
                <a:solidFill>
                  <a:schemeClr val="bg1"/>
                </a:solidFill>
              </a:rPr>
              <a:t> 예매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DDB1C7-5B27-418F-A67B-0F03D0C7AB1F}"/>
              </a:ext>
            </a:extLst>
          </p:cNvPr>
          <p:cNvCxnSpPr/>
          <p:nvPr/>
        </p:nvCxnSpPr>
        <p:spPr>
          <a:xfrm>
            <a:off x="1743031" y="496342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E191DC-EB0E-4F79-9D1C-3CBA284FADB1}"/>
              </a:ext>
            </a:extLst>
          </p:cNvPr>
          <p:cNvSpPr txBox="1"/>
          <p:nvPr/>
        </p:nvSpPr>
        <p:spPr>
          <a:xfrm>
            <a:off x="4286557" y="5150045"/>
            <a:ext cx="343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 상세 설명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ECDEEB-372B-4B0B-A92B-BD7F4BAF61F8}"/>
              </a:ext>
            </a:extLst>
          </p:cNvPr>
          <p:cNvSpPr txBox="1"/>
          <p:nvPr/>
        </p:nvSpPr>
        <p:spPr>
          <a:xfrm>
            <a:off x="1877725" y="6091761"/>
            <a:ext cx="1024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수정  삭제         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31FFB85-A5CE-4126-A3BB-CBF9E3865D81}"/>
              </a:ext>
            </a:extLst>
          </p:cNvPr>
          <p:cNvSpPr/>
          <p:nvPr/>
        </p:nvSpPr>
        <p:spPr>
          <a:xfrm>
            <a:off x="9647821" y="6372553"/>
            <a:ext cx="743910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반려하기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8AC336-7256-4778-8A18-D00E3039A2C2}"/>
              </a:ext>
            </a:extLst>
          </p:cNvPr>
          <p:cNvSpPr txBox="1"/>
          <p:nvPr/>
        </p:nvSpPr>
        <p:spPr>
          <a:xfrm>
            <a:off x="9845047" y="6100892"/>
            <a:ext cx="584625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리뷰 </a:t>
            </a:r>
            <a:r>
              <a:rPr lang="en-US" altLang="ko-KR" sz="800" dirty="0"/>
              <a:t>(</a:t>
            </a:r>
            <a:r>
              <a:rPr lang="en-US" altLang="ko-KR" sz="800" b="1" dirty="0">
                <a:solidFill>
                  <a:srgbClr val="FE06C9"/>
                </a:solidFill>
              </a:rPr>
              <a:t>0</a:t>
            </a:r>
            <a:r>
              <a:rPr lang="en-US" altLang="ko-KR" sz="800" dirty="0"/>
              <a:t>)</a:t>
            </a:r>
            <a:r>
              <a:rPr lang="ko-KR" altLang="en-US" sz="800" dirty="0"/>
              <a:t>  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15A8A83-ABC8-4E5E-8BE8-D211F30A8C24}"/>
              </a:ext>
            </a:extLst>
          </p:cNvPr>
          <p:cNvSpPr/>
          <p:nvPr/>
        </p:nvSpPr>
        <p:spPr>
          <a:xfrm>
            <a:off x="1887206" y="6372553"/>
            <a:ext cx="743910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승인하기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3108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아티클</a:t>
            </a:r>
            <a:r>
              <a:rPr lang="ko-KR" altLang="en-US" sz="2000" dirty="0"/>
              <a:t> 게시글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83223C-8478-443B-9C25-30165810EDA1}"/>
              </a:ext>
            </a:extLst>
          </p:cNvPr>
          <p:cNvGrpSpPr/>
          <p:nvPr/>
        </p:nvGrpSpPr>
        <p:grpSpPr>
          <a:xfrm>
            <a:off x="2126853" y="1249442"/>
            <a:ext cx="1245870" cy="247650"/>
            <a:chOff x="2091422" y="1784954"/>
            <a:chExt cx="1245870" cy="24765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D23F97D-DCF5-4B30-9BF9-412742FBB0DC}"/>
                </a:ext>
              </a:extLst>
            </p:cNvPr>
            <p:cNvSpPr/>
            <p:nvPr/>
          </p:nvSpPr>
          <p:spPr>
            <a:xfrm>
              <a:off x="2091422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AE7E820-4A17-4926-A844-8265707D4D00}"/>
                </a:ext>
              </a:extLst>
            </p:cNvPr>
            <p:cNvSpPr/>
            <p:nvPr/>
          </p:nvSpPr>
          <p:spPr>
            <a:xfrm>
              <a:off x="2746439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인터뷰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3776DA-5FE2-47A7-8ED7-1058EBBFF1FF}"/>
              </a:ext>
            </a:extLst>
          </p:cNvPr>
          <p:cNvGrpSpPr/>
          <p:nvPr/>
        </p:nvGrpSpPr>
        <p:grpSpPr>
          <a:xfrm>
            <a:off x="1865245" y="1588127"/>
            <a:ext cx="8071216" cy="4020431"/>
            <a:chOff x="1865245" y="2115980"/>
            <a:chExt cx="8071216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865245" y="2115980"/>
              <a:ext cx="8071216" cy="4020431"/>
              <a:chOff x="1836670" y="2496980"/>
              <a:chExt cx="8071216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836670" y="2496980"/>
                <a:ext cx="8071216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4D1A113-0D79-4134-B4B9-CB6C8C97663C}"/>
                  </a:ext>
                </a:extLst>
              </p:cNvPr>
              <p:cNvGrpSpPr/>
              <p:nvPr/>
            </p:nvGrpSpPr>
            <p:grpSpPr>
              <a:xfrm>
                <a:off x="2518536" y="4158594"/>
                <a:ext cx="6978628" cy="630644"/>
                <a:chOff x="2530469" y="2548055"/>
                <a:chExt cx="6978628" cy="630644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AF19125-7247-44C7-8DC0-69350438EE06}"/>
                    </a:ext>
                  </a:extLst>
                </p:cNvPr>
                <p:cNvSpPr/>
                <p:nvPr/>
              </p:nvSpPr>
              <p:spPr>
                <a:xfrm>
                  <a:off x="2530469" y="2548055"/>
                  <a:ext cx="989510" cy="630644"/>
                </a:xfrm>
                <a:prstGeom prst="roundRect">
                  <a:avLst>
                    <a:gd name="adj" fmla="val 827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D96E513-3688-4CC0-9E6E-72FCD5942CC9}"/>
                    </a:ext>
                  </a:extLst>
                </p:cNvPr>
                <p:cNvSpPr/>
                <p:nvPr/>
              </p:nvSpPr>
              <p:spPr>
                <a:xfrm>
                  <a:off x="3519978" y="2654501"/>
                  <a:ext cx="5989119" cy="417751"/>
                </a:xfrm>
                <a:prstGeom prst="roundRect">
                  <a:avLst>
                    <a:gd name="adj" fmla="val 8272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(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카테고리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)   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제목  </a:t>
                  </a:r>
                  <a:r>
                    <a:rPr lang="en-US" altLang="ko-KR" sz="1200" b="1" dirty="0">
                      <a:solidFill>
                        <a:srgbClr val="FE06C9"/>
                      </a:solidFill>
                    </a:rPr>
                    <a:t>2</a:t>
                  </a:r>
                </a:p>
                <a:p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                                                                                                           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날짜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조회수 </a:t>
                  </a:r>
                  <a:r>
                    <a:rPr lang="en-US" altLang="ko-KR" sz="800" b="1" dirty="0">
                      <a:solidFill>
                        <a:srgbClr val="FE06C9"/>
                      </a:solidFill>
                    </a:rPr>
                    <a:t>10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endPara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4C4B4A4-254D-46E6-A1AD-B1ACDC687C2E}"/>
                </a:ext>
              </a:extLst>
            </p:cNvPr>
            <p:cNvSpPr/>
            <p:nvPr/>
          </p:nvSpPr>
          <p:spPr>
            <a:xfrm>
              <a:off x="2547111" y="4587455"/>
              <a:ext cx="989510" cy="630644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583261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3D40A9-BC22-44D3-9273-A5255B43066E}"/>
              </a:ext>
            </a:extLst>
          </p:cNvPr>
          <p:cNvCxnSpPr>
            <a:cxnSpLocks/>
          </p:cNvCxnSpPr>
          <p:nvPr/>
        </p:nvCxnSpPr>
        <p:spPr>
          <a:xfrm>
            <a:off x="2126853" y="47721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D109F1-D50B-4A7D-B388-2DCD6E2BBD6D}"/>
              </a:ext>
            </a:extLst>
          </p:cNvPr>
          <p:cNvCxnSpPr>
            <a:cxnSpLocks/>
          </p:cNvCxnSpPr>
          <p:nvPr/>
        </p:nvCxnSpPr>
        <p:spPr>
          <a:xfrm>
            <a:off x="2126853" y="3970113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9DE1E-E18A-43B7-8DFC-AFF87212FB06}"/>
              </a:ext>
            </a:extLst>
          </p:cNvPr>
          <p:cNvCxnSpPr>
            <a:cxnSpLocks/>
          </p:cNvCxnSpPr>
          <p:nvPr/>
        </p:nvCxnSpPr>
        <p:spPr>
          <a:xfrm>
            <a:off x="2126853" y="55722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8980513" y="6331788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178412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0D2C68B-E15B-4ACF-A552-C9E4EBF741EA}"/>
              </a:ext>
            </a:extLst>
          </p:cNvPr>
          <p:cNvSpPr/>
          <p:nvPr/>
        </p:nvSpPr>
        <p:spPr>
          <a:xfrm>
            <a:off x="3536620" y="4163698"/>
            <a:ext cx="5989119" cy="417751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카테고리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 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  </a:t>
            </a:r>
            <a:endParaRPr lang="en-US" altLang="ko-KR" sz="1200" b="1" dirty="0">
              <a:solidFill>
                <a:srgbClr val="FE06C9"/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                                                    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작성 날짜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조회수 </a:t>
            </a:r>
            <a:r>
              <a:rPr lang="en-US" altLang="ko-KR" sz="800" b="1" dirty="0">
                <a:solidFill>
                  <a:srgbClr val="FE06C9"/>
                </a:solidFill>
              </a:rPr>
              <a:t>5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563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아티클</a:t>
            </a:r>
            <a:r>
              <a:rPr lang="ko-KR" altLang="en-US" sz="2000" dirty="0"/>
              <a:t>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3B9CBA5-CE03-407F-80C9-C0E4321AE38E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2D1D92-9936-4B72-B791-6839B722552E}"/>
              </a:ext>
            </a:extLst>
          </p:cNvPr>
          <p:cNvSpPr txBox="1"/>
          <p:nvPr/>
        </p:nvSpPr>
        <p:spPr>
          <a:xfrm>
            <a:off x="9658350" y="5829857"/>
            <a:ext cx="702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수정</a:t>
            </a:r>
            <a:r>
              <a:rPr lang="en-US" altLang="ko-KR" sz="800" dirty="0"/>
              <a:t>   </a:t>
            </a:r>
            <a:r>
              <a:rPr lang="ko-KR" altLang="en-US" sz="8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96439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398124" y="6351774"/>
            <a:ext cx="1659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아티클</a:t>
            </a:r>
            <a:r>
              <a:rPr lang="ko-KR" altLang="en-US" sz="2000" dirty="0"/>
              <a:t> 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397287"/>
            <a:chOff x="1689301" y="773030"/>
            <a:chExt cx="1018974" cy="3972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아티클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6634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이벤트 게시글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3776DA-5FE2-47A7-8ED7-1058EBBFF1FF}"/>
              </a:ext>
            </a:extLst>
          </p:cNvPr>
          <p:cNvGrpSpPr/>
          <p:nvPr/>
        </p:nvGrpSpPr>
        <p:grpSpPr>
          <a:xfrm>
            <a:off x="1865245" y="1588127"/>
            <a:ext cx="8071216" cy="4020431"/>
            <a:chOff x="1865245" y="2115980"/>
            <a:chExt cx="8071216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865245" y="2115980"/>
              <a:ext cx="8071216" cy="4020431"/>
              <a:chOff x="1836670" y="2496980"/>
              <a:chExt cx="8071216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836670" y="2496980"/>
                <a:ext cx="8071216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4D1A113-0D79-4134-B4B9-CB6C8C97663C}"/>
                  </a:ext>
                </a:extLst>
              </p:cNvPr>
              <p:cNvGrpSpPr/>
              <p:nvPr/>
            </p:nvGrpSpPr>
            <p:grpSpPr>
              <a:xfrm>
                <a:off x="2518536" y="4158594"/>
                <a:ext cx="6978628" cy="630644"/>
                <a:chOff x="2530469" y="2548055"/>
                <a:chExt cx="6978628" cy="630644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AF19125-7247-44C7-8DC0-69350438EE06}"/>
                    </a:ext>
                  </a:extLst>
                </p:cNvPr>
                <p:cNvSpPr/>
                <p:nvPr/>
              </p:nvSpPr>
              <p:spPr>
                <a:xfrm>
                  <a:off x="2530469" y="2548055"/>
                  <a:ext cx="989510" cy="630644"/>
                </a:xfrm>
                <a:prstGeom prst="roundRect">
                  <a:avLst>
                    <a:gd name="adj" fmla="val 827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D96E513-3688-4CC0-9E6E-72FCD5942CC9}"/>
                    </a:ext>
                  </a:extLst>
                </p:cNvPr>
                <p:cNvSpPr/>
                <p:nvPr/>
              </p:nvSpPr>
              <p:spPr>
                <a:xfrm>
                  <a:off x="3519978" y="2654501"/>
                  <a:ext cx="5989119" cy="417751"/>
                </a:xfrm>
                <a:prstGeom prst="roundRect">
                  <a:avLst>
                    <a:gd name="adj" fmla="val 8272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(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카테고리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)   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제목  </a:t>
                  </a:r>
                  <a:r>
                    <a:rPr lang="en-US" altLang="ko-KR" sz="1200" b="1" dirty="0">
                      <a:solidFill>
                        <a:srgbClr val="FE06C9"/>
                      </a:solidFill>
                    </a:rPr>
                    <a:t>2</a:t>
                  </a:r>
                </a:p>
                <a:p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                                                                                                           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날짜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조회수 </a:t>
                  </a:r>
                  <a:r>
                    <a:rPr lang="en-US" altLang="ko-KR" sz="800" b="1" dirty="0">
                      <a:solidFill>
                        <a:srgbClr val="FE06C9"/>
                      </a:solidFill>
                    </a:rPr>
                    <a:t>10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endPara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4C4B4A4-254D-46E6-A1AD-B1ACDC687C2E}"/>
                </a:ext>
              </a:extLst>
            </p:cNvPr>
            <p:cNvSpPr/>
            <p:nvPr/>
          </p:nvSpPr>
          <p:spPr>
            <a:xfrm>
              <a:off x="2547111" y="4587455"/>
              <a:ext cx="989510" cy="630644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583261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3D40A9-BC22-44D3-9273-A5255B43066E}"/>
              </a:ext>
            </a:extLst>
          </p:cNvPr>
          <p:cNvCxnSpPr>
            <a:cxnSpLocks/>
          </p:cNvCxnSpPr>
          <p:nvPr/>
        </p:nvCxnSpPr>
        <p:spPr>
          <a:xfrm>
            <a:off x="2126853" y="47721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D109F1-D50B-4A7D-B388-2DCD6E2BBD6D}"/>
              </a:ext>
            </a:extLst>
          </p:cNvPr>
          <p:cNvCxnSpPr>
            <a:cxnSpLocks/>
          </p:cNvCxnSpPr>
          <p:nvPr/>
        </p:nvCxnSpPr>
        <p:spPr>
          <a:xfrm>
            <a:off x="2126853" y="3970113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9DE1E-E18A-43B7-8DFC-AFF87212FB06}"/>
              </a:ext>
            </a:extLst>
          </p:cNvPr>
          <p:cNvCxnSpPr>
            <a:cxnSpLocks/>
          </p:cNvCxnSpPr>
          <p:nvPr/>
        </p:nvCxnSpPr>
        <p:spPr>
          <a:xfrm>
            <a:off x="2126853" y="55722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8980513" y="6331788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178412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0D2C68B-E15B-4ACF-A552-C9E4EBF741EA}"/>
              </a:ext>
            </a:extLst>
          </p:cNvPr>
          <p:cNvSpPr/>
          <p:nvPr/>
        </p:nvSpPr>
        <p:spPr>
          <a:xfrm>
            <a:off x="3536620" y="4163698"/>
            <a:ext cx="5989119" cy="417751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카테고리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 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  </a:t>
            </a:r>
            <a:endParaRPr lang="en-US" altLang="ko-KR" sz="1200" b="1" dirty="0">
              <a:solidFill>
                <a:srgbClr val="FE06C9"/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                                                    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작성 날짜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조회수 </a:t>
            </a:r>
            <a:r>
              <a:rPr lang="en-US" altLang="ko-KR" sz="800" b="1" dirty="0">
                <a:solidFill>
                  <a:srgbClr val="FE06C9"/>
                </a:solidFill>
              </a:rPr>
              <a:t>5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C942975-7546-48E0-882E-ABF31B53D65E}"/>
              </a:ext>
            </a:extLst>
          </p:cNvPr>
          <p:cNvGrpSpPr/>
          <p:nvPr/>
        </p:nvGrpSpPr>
        <p:grpSpPr>
          <a:xfrm>
            <a:off x="2126853" y="1242390"/>
            <a:ext cx="1900887" cy="254702"/>
            <a:chOff x="2126853" y="1242390"/>
            <a:chExt cx="1900887" cy="25470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D38CE48-BD1D-48CA-B527-7335178778A4}"/>
                </a:ext>
              </a:extLst>
            </p:cNvPr>
            <p:cNvSpPr/>
            <p:nvPr/>
          </p:nvSpPr>
          <p:spPr>
            <a:xfrm>
              <a:off x="3436887" y="1242390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진행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이벤트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E867444-4C07-4B54-B387-15F23A9F5765}"/>
                </a:ext>
              </a:extLst>
            </p:cNvPr>
            <p:cNvGrpSpPr/>
            <p:nvPr/>
          </p:nvGrpSpPr>
          <p:grpSpPr>
            <a:xfrm>
              <a:off x="2126853" y="1249442"/>
              <a:ext cx="1245870" cy="247650"/>
              <a:chOff x="2126853" y="1249442"/>
              <a:chExt cx="1245870" cy="24765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483223C-8478-443B-9C25-30165810EDA1}"/>
                  </a:ext>
                </a:extLst>
              </p:cNvPr>
              <p:cNvGrpSpPr/>
              <p:nvPr/>
            </p:nvGrpSpPr>
            <p:grpSpPr>
              <a:xfrm>
                <a:off x="2126853" y="1249442"/>
                <a:ext cx="1245870" cy="247650"/>
                <a:chOff x="2091422" y="1784954"/>
                <a:chExt cx="1245870" cy="247650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D23F97D-DCF5-4B30-9BF9-412742FBB0DC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전체</a:t>
                  </a:r>
                  <a:endParaRPr lang="en-US" altLang="ko-KR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AE7E820-4A17-4926-A844-8265707D4D0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9CB55D-4469-4914-9C53-F96988DBE56C}"/>
                  </a:ext>
                </a:extLst>
              </p:cNvPr>
              <p:cNvSpPr txBox="1"/>
              <p:nvPr/>
            </p:nvSpPr>
            <p:spPr>
              <a:xfrm>
                <a:off x="2804649" y="1273877"/>
                <a:ext cx="5680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err="1"/>
                  <a:t>컨테스트</a:t>
                </a:r>
                <a:endParaRPr lang="ko-KR" altLang="en-US" sz="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088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이벤트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43A52C6-FBF8-48F6-A321-234F25DF6633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992174-3A15-48C5-8EBB-11FC47B26536}"/>
              </a:ext>
            </a:extLst>
          </p:cNvPr>
          <p:cNvSpPr txBox="1"/>
          <p:nvPr/>
        </p:nvSpPr>
        <p:spPr>
          <a:xfrm>
            <a:off x="9658350" y="5829857"/>
            <a:ext cx="702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수정</a:t>
            </a:r>
            <a:r>
              <a:rPr lang="en-US" altLang="ko-KR" sz="800" dirty="0"/>
              <a:t>   </a:t>
            </a:r>
            <a:r>
              <a:rPr lang="ko-KR" altLang="en-US" sz="8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47920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746342" y="6363593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사이드바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4836884" y="3608884"/>
            <a:ext cx="1807755" cy="2175966"/>
            <a:chOff x="7022818" y="4363687"/>
            <a:chExt cx="2881753" cy="2617291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7022820" y="4369201"/>
              <a:ext cx="2881751" cy="261177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지도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API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7022818" y="4363687"/>
              <a:ext cx="2881751" cy="29537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/>
                <a:t>Muse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in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everywhere</a:t>
              </a:r>
              <a:endParaRPr lang="ko-KR" altLang="en-US" sz="1000" dirty="0"/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4346C90-C784-45CD-A0CF-362754C004B2}"/>
              </a:ext>
            </a:extLst>
          </p:cNvPr>
          <p:cNvSpPr/>
          <p:nvPr/>
        </p:nvSpPr>
        <p:spPr>
          <a:xfrm>
            <a:off x="4836884" y="523247"/>
            <a:ext cx="1807755" cy="2905753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광고</a:t>
            </a:r>
          </a:p>
        </p:txBody>
      </p:sp>
    </p:spTree>
    <p:extLst>
      <p:ext uri="{BB962C8B-B14F-4D97-AF65-F5344CB8AC3E}">
        <p14:creationId xmlns:p14="http://schemas.microsoft.com/office/powerpoint/2010/main" val="3629724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398124" y="6351774"/>
            <a:ext cx="1659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이벤트 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397287"/>
            <a:chOff x="1689301" y="773030"/>
            <a:chExt cx="1018974" cy="3972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이벤트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2253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100184"/>
            <a:ext cx="9505949" cy="4792772"/>
            <a:chOff x="1199969" y="1100184"/>
            <a:chExt cx="9505949" cy="479277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100184"/>
              <a:ext cx="9505949" cy="4792772"/>
              <a:chOff x="1171394" y="1743183"/>
              <a:chExt cx="9505949" cy="4792772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1743183"/>
                <a:ext cx="9505949" cy="4792772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3417022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9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  </a:t>
                </a:r>
                <a:r>
                  <a:rPr lang="ko-KR" altLang="en-US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광고명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 						      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 날짜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3166189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8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 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광고명</a:t>
              </a:r>
              <a:r>
                <a:rPr lang="en-US" altLang="ko-KR" sz="1200" dirty="0">
                  <a:solidFill>
                    <a:srgbClr val="FE06C9"/>
                  </a:solidFill>
                </a:rPr>
                <a:t>							      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 날짜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3558355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7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 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광고명</a:t>
              </a:r>
              <a:r>
                <a:rPr lang="en-US" altLang="ko-KR" sz="1200" dirty="0">
                  <a:solidFill>
                    <a:srgbClr val="FE06C9"/>
                  </a:solidFill>
                </a:rPr>
                <a:t>			        		                                        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 날짜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357368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3191774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397945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2774023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21717" y="56493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게시 광고 목록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58A398-4185-4A3E-814E-0C0DF77FE3A1}"/>
              </a:ext>
            </a:extLst>
          </p:cNvPr>
          <p:cNvSpPr/>
          <p:nvPr/>
        </p:nvSpPr>
        <p:spPr>
          <a:xfrm>
            <a:off x="9631242" y="6438637"/>
            <a:ext cx="724157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광고 추가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4AB5D81-7C62-44C7-B06E-6EA284692CA8}"/>
              </a:ext>
            </a:extLst>
          </p:cNvPr>
          <p:cNvGrpSpPr/>
          <p:nvPr/>
        </p:nvGrpSpPr>
        <p:grpSpPr>
          <a:xfrm>
            <a:off x="1553437" y="729112"/>
            <a:ext cx="1900887" cy="254702"/>
            <a:chOff x="2126853" y="1242390"/>
            <a:chExt cx="1900887" cy="254702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D69C115-4C47-458F-8814-5FE2385DD576}"/>
                </a:ext>
              </a:extLst>
            </p:cNvPr>
            <p:cNvSpPr/>
            <p:nvPr/>
          </p:nvSpPr>
          <p:spPr>
            <a:xfrm>
              <a:off x="3436887" y="1242390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사이드바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C932C5E-E1E3-4B13-960D-D04EC717470A}"/>
                </a:ext>
              </a:extLst>
            </p:cNvPr>
            <p:cNvGrpSpPr/>
            <p:nvPr/>
          </p:nvGrpSpPr>
          <p:grpSpPr>
            <a:xfrm>
              <a:off x="2126853" y="1249442"/>
              <a:ext cx="1245870" cy="247650"/>
              <a:chOff x="2091422" y="1784954"/>
              <a:chExt cx="1245870" cy="247650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FF0BF59A-05A1-45A4-9C83-9F38BB3DC440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2E7C768D-4EAC-4363-BF14-7937B897FC49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배너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03630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/>
                <a:t>광고명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 게시 날짜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27892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749829" y="2365830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사진 파일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064300" y="4613594"/>
            <a:ext cx="200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게시글 내용</a:t>
            </a:r>
            <a:endParaRPr lang="en-US" altLang="ko-KR" sz="16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6090815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22129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광고 게시글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3D16F-ADFC-4FE5-887B-60D04C645D8C}"/>
              </a:ext>
            </a:extLst>
          </p:cNvPr>
          <p:cNvSpPr txBox="1"/>
          <p:nvPr/>
        </p:nvSpPr>
        <p:spPr>
          <a:xfrm>
            <a:off x="9658350" y="5829857"/>
            <a:ext cx="702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수정</a:t>
            </a:r>
            <a:r>
              <a:rPr lang="en-US" altLang="ko-KR" sz="800" dirty="0"/>
              <a:t>   </a:t>
            </a:r>
            <a:r>
              <a:rPr lang="ko-KR" altLang="en-US" sz="800" dirty="0"/>
              <a:t>삭제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E6DB8-05E4-4A9F-9D37-08E3621AE505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0663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7F2E1F2-C53F-4D94-9E63-E51AADD3B508}"/>
              </a:ext>
            </a:extLst>
          </p:cNvPr>
          <p:cNvGrpSpPr/>
          <p:nvPr/>
        </p:nvGrpSpPr>
        <p:grpSpPr>
          <a:xfrm>
            <a:off x="1409656" y="460674"/>
            <a:ext cx="9372687" cy="6206826"/>
            <a:chOff x="1504950" y="705479"/>
            <a:chExt cx="9372687" cy="537337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CBD102E-513B-4E1E-9931-CAEE0730D814}"/>
                </a:ext>
              </a:extLst>
            </p:cNvPr>
            <p:cNvSpPr/>
            <p:nvPr/>
          </p:nvSpPr>
          <p:spPr>
            <a:xfrm>
              <a:off x="1504950" y="705479"/>
              <a:ext cx="9372687" cy="537337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E0E9BE0-ED4E-4608-A199-00048D35C1F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F951BEE-5B25-4261-BE41-5F53E5DBE9C8}"/>
              </a:ext>
            </a:extLst>
          </p:cNvPr>
          <p:cNvGrpSpPr/>
          <p:nvPr/>
        </p:nvGrpSpPr>
        <p:grpSpPr>
          <a:xfrm>
            <a:off x="2756103" y="1137627"/>
            <a:ext cx="3683200" cy="397287"/>
            <a:chOff x="1689301" y="773030"/>
            <a:chExt cx="4629756" cy="3972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81767C-C2C1-421A-A093-51048BCF32DF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>
                  <a:solidFill>
                    <a:srgbClr val="FE06C9"/>
                  </a:solidFill>
                </a:rPr>
                <a:t>광고명</a:t>
              </a:r>
              <a:endParaRPr lang="ko-KR" altLang="en-US" sz="1000" dirty="0">
                <a:solidFill>
                  <a:srgbClr val="FE06C9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9C99DBB-24B8-4966-8532-AC88A29DF029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4A876B6D-46C1-468E-A6A6-4C4A7997D3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0B21E1-C41F-4DA4-8D2B-477C94231EDF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20487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광고명을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A3F9EA-0152-43AF-BDF5-CE7038CA7AD3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광고 추가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CE773D3-94FC-4BB6-BDFC-3F7D4B03009B}"/>
              </a:ext>
            </a:extLst>
          </p:cNvPr>
          <p:cNvGrpSpPr/>
          <p:nvPr/>
        </p:nvGrpSpPr>
        <p:grpSpPr>
          <a:xfrm>
            <a:off x="6803809" y="1118590"/>
            <a:ext cx="2806916" cy="402646"/>
            <a:chOff x="1689301" y="773030"/>
            <a:chExt cx="2806916" cy="4026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7E55EB-1854-478E-A927-A25E473520C1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게재 기간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7DE4226-A2CE-49A0-BBED-3A543358F410}"/>
                </a:ext>
              </a:extLst>
            </p:cNvPr>
            <p:cNvGrpSpPr/>
            <p:nvPr/>
          </p:nvGrpSpPr>
          <p:grpSpPr>
            <a:xfrm>
              <a:off x="1803399" y="975621"/>
              <a:ext cx="2692818" cy="200055"/>
              <a:chOff x="1837920" y="1067407"/>
              <a:chExt cx="2692818" cy="200055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0981C54-8E5A-4152-9B86-A36BC91B6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4"/>
                <a:ext cx="2692818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5F219D-C4A7-4C81-835E-850E15A3AD65}"/>
                  </a:ext>
                </a:extLst>
              </p:cNvPr>
              <p:cNvSpPr txBox="1"/>
              <p:nvPr/>
            </p:nvSpPr>
            <p:spPr>
              <a:xfrm>
                <a:off x="1946274" y="1067407"/>
                <a:ext cx="7243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날짜 선택 탭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3797B12-BCF9-4FE5-93A5-50F29E8B20A1}"/>
              </a:ext>
            </a:extLst>
          </p:cNvPr>
          <p:cNvSpPr txBox="1"/>
          <p:nvPr/>
        </p:nvSpPr>
        <p:spPr>
          <a:xfrm>
            <a:off x="8778050" y="1314364"/>
            <a:ext cx="7243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날짜 선택 탭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7F7203-F634-4178-AF53-E32A3EC7B4FE}"/>
              </a:ext>
            </a:extLst>
          </p:cNvPr>
          <p:cNvSpPr txBox="1"/>
          <p:nvPr/>
        </p:nvSpPr>
        <p:spPr>
          <a:xfrm>
            <a:off x="8146840" y="1304705"/>
            <a:ext cx="2349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~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147AA-F921-406F-AF13-B0AD4725148A}"/>
              </a:ext>
            </a:extLst>
          </p:cNvPr>
          <p:cNvSpPr txBox="1"/>
          <p:nvPr/>
        </p:nvSpPr>
        <p:spPr>
          <a:xfrm>
            <a:off x="10023866" y="460674"/>
            <a:ext cx="216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광고 추가 페이지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78DD5D-83B0-487D-9F23-4B6651A01823}"/>
              </a:ext>
            </a:extLst>
          </p:cNvPr>
          <p:cNvCxnSpPr/>
          <p:nvPr/>
        </p:nvCxnSpPr>
        <p:spPr>
          <a:xfrm>
            <a:off x="1771650" y="620977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4C1766D-57A5-4BBE-9F13-61FE75C90D96}"/>
              </a:ext>
            </a:extLst>
          </p:cNvPr>
          <p:cNvSpPr/>
          <p:nvPr/>
        </p:nvSpPr>
        <p:spPr>
          <a:xfrm>
            <a:off x="9838881" y="632468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C9BCD86-CE6F-4036-9D9A-29DE515468BB}"/>
              </a:ext>
            </a:extLst>
          </p:cNvPr>
          <p:cNvSpPr/>
          <p:nvPr/>
        </p:nvSpPr>
        <p:spPr>
          <a:xfrm>
            <a:off x="1762124" y="2148249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40D9A2-7DC0-497C-A948-97AD8BBCC249}"/>
              </a:ext>
            </a:extLst>
          </p:cNvPr>
          <p:cNvSpPr txBox="1"/>
          <p:nvPr/>
        </p:nvSpPr>
        <p:spPr>
          <a:xfrm>
            <a:off x="1749424" y="1849538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FD57F7-3723-4C97-B5F5-97F0D3A0784C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2CD2FBA-3793-4F7D-B590-48E69143D98D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BA775F-FD9A-48A8-8F37-17E6D2E3F711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8E7A7C6-9F0C-49AD-BC5F-61DAA0A2D18E}"/>
              </a:ext>
            </a:extLst>
          </p:cNvPr>
          <p:cNvGrpSpPr/>
          <p:nvPr/>
        </p:nvGrpSpPr>
        <p:grpSpPr>
          <a:xfrm>
            <a:off x="1809547" y="1142473"/>
            <a:ext cx="1018974" cy="397287"/>
            <a:chOff x="1689301" y="773030"/>
            <a:chExt cx="1018974" cy="39728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3629B3C-D069-4E9E-8495-2ABFE2595C0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9325E7D-7070-48F5-BB42-C391505991E2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4E1B6AF3-C302-4853-9AFF-657A12A82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39326F6-7D31-4A8D-8DBA-3EC74061F279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95849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85719F0-FE07-4342-87FF-E97FA2EBE490}"/>
              </a:ext>
            </a:extLst>
          </p:cNvPr>
          <p:cNvGrpSpPr/>
          <p:nvPr/>
        </p:nvGrpSpPr>
        <p:grpSpPr>
          <a:xfrm>
            <a:off x="1096358" y="228742"/>
            <a:ext cx="9505949" cy="6228301"/>
            <a:chOff x="1199969" y="113239"/>
            <a:chExt cx="9505949" cy="591123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1199969" y="113239"/>
              <a:ext cx="9505949" cy="5911236"/>
              <a:chOff x="1199969" y="113239"/>
              <a:chExt cx="9505949" cy="5911236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69" y="113239"/>
                <a:ext cx="9505949" cy="5911236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647166"/>
                <a:ext cx="911960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7C7232-967D-46F5-AAF9-5AE1B7CB486F}"/>
                </a:ext>
              </a:extLst>
            </p:cNvPr>
            <p:cNvSpPr txBox="1"/>
            <p:nvPr/>
          </p:nvSpPr>
          <p:spPr>
            <a:xfrm>
              <a:off x="1316667" y="276687"/>
              <a:ext cx="1649911" cy="29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회원 목록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 목록 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AA1174-EBE0-42B2-8A32-50C9386F3395}"/>
              </a:ext>
            </a:extLst>
          </p:cNvPr>
          <p:cNvCxnSpPr>
            <a:cxnSpLocks/>
          </p:cNvCxnSpPr>
          <p:nvPr/>
        </p:nvCxnSpPr>
        <p:spPr>
          <a:xfrm>
            <a:off x="1289530" y="1262314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C9F333-3AE6-4358-9A77-E439FA52860E}"/>
              </a:ext>
            </a:extLst>
          </p:cNvPr>
          <p:cNvCxnSpPr>
            <a:cxnSpLocks/>
          </p:cNvCxnSpPr>
          <p:nvPr/>
        </p:nvCxnSpPr>
        <p:spPr>
          <a:xfrm>
            <a:off x="1289530" y="1733885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96DD64-1F34-4CD6-BE01-9160CB7288C7}"/>
              </a:ext>
            </a:extLst>
          </p:cNvPr>
          <p:cNvCxnSpPr>
            <a:cxnSpLocks/>
          </p:cNvCxnSpPr>
          <p:nvPr/>
        </p:nvCxnSpPr>
        <p:spPr>
          <a:xfrm>
            <a:off x="1303909" y="2231330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05FF9F-C2F1-49A8-B9CE-A6634FE4618F}"/>
              </a:ext>
            </a:extLst>
          </p:cNvPr>
          <p:cNvSpPr txBox="1"/>
          <p:nvPr/>
        </p:nvSpPr>
        <p:spPr>
          <a:xfrm>
            <a:off x="9327716" y="92461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06E3B-49FF-4763-9EBF-BC6C2D79A664}"/>
              </a:ext>
            </a:extLst>
          </p:cNvPr>
          <p:cNvSpPr txBox="1"/>
          <p:nvPr/>
        </p:nvSpPr>
        <p:spPr>
          <a:xfrm>
            <a:off x="1382816" y="87322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AD4611-D51C-42FD-82D4-BD517613F5D4}"/>
              </a:ext>
            </a:extLst>
          </p:cNvPr>
          <p:cNvSpPr txBox="1"/>
          <p:nvPr/>
        </p:nvSpPr>
        <p:spPr>
          <a:xfrm>
            <a:off x="1382816" y="1384700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7C9270-E14C-481D-A43E-FEB5EB9E4670}"/>
              </a:ext>
            </a:extLst>
          </p:cNvPr>
          <p:cNvSpPr txBox="1"/>
          <p:nvPr/>
        </p:nvSpPr>
        <p:spPr>
          <a:xfrm>
            <a:off x="1382816" y="1865275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ECC816-4D11-42A2-8965-E3A09CC299D6}"/>
              </a:ext>
            </a:extLst>
          </p:cNvPr>
          <p:cNvSpPr/>
          <p:nvPr/>
        </p:nvSpPr>
        <p:spPr>
          <a:xfrm>
            <a:off x="1764678" y="86249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A71CA10-95A9-465A-BBB2-AEBC853761F3}"/>
              </a:ext>
            </a:extLst>
          </p:cNvPr>
          <p:cNvSpPr/>
          <p:nvPr/>
        </p:nvSpPr>
        <p:spPr>
          <a:xfrm>
            <a:off x="1755741" y="132177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1755BE5-89EF-4D28-A810-5B95E827FE98}"/>
              </a:ext>
            </a:extLst>
          </p:cNvPr>
          <p:cNvSpPr/>
          <p:nvPr/>
        </p:nvSpPr>
        <p:spPr>
          <a:xfrm>
            <a:off x="1755740" y="180436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B756B0-A69F-4EAA-9352-6AF4B60837A8}"/>
              </a:ext>
            </a:extLst>
          </p:cNvPr>
          <p:cNvGrpSpPr/>
          <p:nvPr/>
        </p:nvGrpSpPr>
        <p:grpSpPr>
          <a:xfrm>
            <a:off x="2338816" y="829844"/>
            <a:ext cx="1120654" cy="414902"/>
            <a:chOff x="2338816" y="829844"/>
            <a:chExt cx="1120654" cy="4149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5E638-8B3C-4461-B335-D107CE156DE4}"/>
                </a:ext>
              </a:extLst>
            </p:cNvPr>
            <p:cNvSpPr txBox="1"/>
            <p:nvPr/>
          </p:nvSpPr>
          <p:spPr>
            <a:xfrm>
              <a:off x="2360049" y="829844"/>
              <a:ext cx="10994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95FC40-F895-44D3-95E6-D4E42AD40E64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5E6F93D-1DA5-41C5-8870-EB5C0BCF4B02}"/>
              </a:ext>
            </a:extLst>
          </p:cNvPr>
          <p:cNvGrpSpPr/>
          <p:nvPr/>
        </p:nvGrpSpPr>
        <p:grpSpPr>
          <a:xfrm>
            <a:off x="2338816" y="1294648"/>
            <a:ext cx="935326" cy="414902"/>
            <a:chOff x="2338816" y="829844"/>
            <a:chExt cx="935326" cy="41490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FAABA4-9887-4AB6-AD6C-E46AA4ED2485}"/>
                </a:ext>
              </a:extLst>
            </p:cNvPr>
            <p:cNvSpPr txBox="1"/>
            <p:nvPr/>
          </p:nvSpPr>
          <p:spPr>
            <a:xfrm>
              <a:off x="2360050" y="829844"/>
              <a:ext cx="914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EBDF08-5555-48FB-B6BD-D8FD6CB9A0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1BC28C9-19D3-478E-AE14-1B2108DF70F4}"/>
              </a:ext>
            </a:extLst>
          </p:cNvPr>
          <p:cNvGrpSpPr/>
          <p:nvPr/>
        </p:nvGrpSpPr>
        <p:grpSpPr>
          <a:xfrm>
            <a:off x="2332988" y="1775157"/>
            <a:ext cx="941154" cy="414902"/>
            <a:chOff x="2338816" y="829844"/>
            <a:chExt cx="941154" cy="4149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494633-D347-40A6-8C50-CBDDC9AB38B6}"/>
                </a:ext>
              </a:extLst>
            </p:cNvPr>
            <p:cNvSpPr txBox="1"/>
            <p:nvPr/>
          </p:nvSpPr>
          <p:spPr>
            <a:xfrm>
              <a:off x="2360050" y="829844"/>
              <a:ext cx="9199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6FCCEB-9289-483E-8E98-677C5247C1F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E35EA7-4293-4D83-B206-AEEC61F7BCFA}"/>
              </a:ext>
            </a:extLst>
          </p:cNvPr>
          <p:cNvGrpSpPr/>
          <p:nvPr/>
        </p:nvGrpSpPr>
        <p:grpSpPr>
          <a:xfrm>
            <a:off x="1303909" y="2279013"/>
            <a:ext cx="9119604" cy="467025"/>
            <a:chOff x="1303909" y="2279013"/>
            <a:chExt cx="9119604" cy="467025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D1FF81D-46F5-4AC1-A32A-146B8781F7B1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66B3DA-C472-44E8-ACE8-A5D32C41CA42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6790E0C-401C-44C9-B39D-C241ED35B89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5ED13D0-01A5-41B9-A247-8060F7488BBC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17BA2B-199B-4991-A606-90A78D80BB9F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3AA6A3-4399-45B1-9D98-8C19CF83469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22BBEBA-FAEE-457B-B4D0-C811C996BDC6}"/>
              </a:ext>
            </a:extLst>
          </p:cNvPr>
          <p:cNvGrpSpPr/>
          <p:nvPr/>
        </p:nvGrpSpPr>
        <p:grpSpPr>
          <a:xfrm>
            <a:off x="1303909" y="2825728"/>
            <a:ext cx="9119604" cy="467025"/>
            <a:chOff x="1303909" y="2279013"/>
            <a:chExt cx="9119604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9CE65A2-A61D-4CA8-A3EC-778B4D04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5CB150-B5E0-460D-946E-01DBDC88F5D0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689F722-5465-4D1D-B4B0-9A96B2FCB80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4EB3BC3-F8BE-4BCF-8856-B8D30AA79C72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02E37CD-CF58-45A7-B513-83BD8228F1BE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7E05C5-328B-4771-B0F4-E64FD138F62C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415116F-BB69-447C-956F-9CC5F0BB95DD}"/>
              </a:ext>
            </a:extLst>
          </p:cNvPr>
          <p:cNvCxnSpPr>
            <a:cxnSpLocks/>
          </p:cNvCxnSpPr>
          <p:nvPr/>
        </p:nvCxnSpPr>
        <p:spPr>
          <a:xfrm>
            <a:off x="1302501" y="3774686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F0A1BD2-212B-41BF-A1A3-00AA11AC9EE2}"/>
              </a:ext>
            </a:extLst>
          </p:cNvPr>
          <p:cNvCxnSpPr>
            <a:cxnSpLocks/>
          </p:cNvCxnSpPr>
          <p:nvPr/>
        </p:nvCxnSpPr>
        <p:spPr>
          <a:xfrm>
            <a:off x="1302501" y="4246257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5A539C6-C22C-4C14-B24E-E38FAE0C8BB2}"/>
              </a:ext>
            </a:extLst>
          </p:cNvPr>
          <p:cNvCxnSpPr>
            <a:cxnSpLocks/>
          </p:cNvCxnSpPr>
          <p:nvPr/>
        </p:nvCxnSpPr>
        <p:spPr>
          <a:xfrm>
            <a:off x="1316880" y="4743702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850A98D-DA8F-42DB-AFFD-3EE702836A18}"/>
              </a:ext>
            </a:extLst>
          </p:cNvPr>
          <p:cNvSpPr txBox="1"/>
          <p:nvPr/>
        </p:nvSpPr>
        <p:spPr>
          <a:xfrm>
            <a:off x="1395787" y="338559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6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7D29D8-BD9E-45F6-BD4A-65134638F43C}"/>
              </a:ext>
            </a:extLst>
          </p:cNvPr>
          <p:cNvSpPr txBox="1"/>
          <p:nvPr/>
        </p:nvSpPr>
        <p:spPr>
          <a:xfrm>
            <a:off x="1395787" y="4377647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8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40D93E2-7B3B-4545-B2D9-A64DACEF441C}"/>
              </a:ext>
            </a:extLst>
          </p:cNvPr>
          <p:cNvSpPr/>
          <p:nvPr/>
        </p:nvSpPr>
        <p:spPr>
          <a:xfrm>
            <a:off x="1777649" y="337486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53687436-0EF2-4645-A78C-399E4B2F3717}"/>
              </a:ext>
            </a:extLst>
          </p:cNvPr>
          <p:cNvSpPr/>
          <p:nvPr/>
        </p:nvSpPr>
        <p:spPr>
          <a:xfrm>
            <a:off x="1768712" y="38341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5B9F702-6EFC-491F-96A2-3AFB393BA157}"/>
              </a:ext>
            </a:extLst>
          </p:cNvPr>
          <p:cNvSpPr/>
          <p:nvPr/>
        </p:nvSpPr>
        <p:spPr>
          <a:xfrm>
            <a:off x="1768711" y="4316738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2213D83-99C5-4129-86FF-D9F35C8D37B9}"/>
              </a:ext>
            </a:extLst>
          </p:cNvPr>
          <p:cNvGrpSpPr/>
          <p:nvPr/>
        </p:nvGrpSpPr>
        <p:grpSpPr>
          <a:xfrm>
            <a:off x="2351787" y="3342216"/>
            <a:ext cx="922354" cy="414902"/>
            <a:chOff x="2338816" y="829844"/>
            <a:chExt cx="922354" cy="41490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4FA052-475D-4E1F-89FF-BA1E1B763F95}"/>
                </a:ext>
              </a:extLst>
            </p:cNvPr>
            <p:cNvSpPr txBox="1"/>
            <p:nvPr/>
          </p:nvSpPr>
          <p:spPr>
            <a:xfrm>
              <a:off x="2360049" y="829844"/>
              <a:ext cx="901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F3391D-593F-4170-B9DC-6C77227D8B3A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6A4EF5-C2B3-47CD-886B-6D3F9B503A3B}"/>
              </a:ext>
            </a:extLst>
          </p:cNvPr>
          <p:cNvGrpSpPr/>
          <p:nvPr/>
        </p:nvGrpSpPr>
        <p:grpSpPr>
          <a:xfrm>
            <a:off x="2351787" y="3807020"/>
            <a:ext cx="1020678" cy="414902"/>
            <a:chOff x="2338816" y="829844"/>
            <a:chExt cx="1020678" cy="41490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92A75E-9861-4DFE-8ED5-F94AE16D630D}"/>
                </a:ext>
              </a:extLst>
            </p:cNvPr>
            <p:cNvSpPr txBox="1"/>
            <p:nvPr/>
          </p:nvSpPr>
          <p:spPr>
            <a:xfrm>
              <a:off x="2360050" y="829844"/>
              <a:ext cx="9994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E3E93E-2262-4BBF-B4D4-4789DBF33B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52DC4B5-4DCA-4288-BFE6-55864A875DFF}"/>
              </a:ext>
            </a:extLst>
          </p:cNvPr>
          <p:cNvGrpSpPr/>
          <p:nvPr/>
        </p:nvGrpSpPr>
        <p:grpSpPr>
          <a:xfrm>
            <a:off x="2345959" y="4287529"/>
            <a:ext cx="1026506" cy="414902"/>
            <a:chOff x="2338816" y="829844"/>
            <a:chExt cx="1026506" cy="414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D2CEF4-0EBD-4315-9875-41B9C0A1A06A}"/>
                </a:ext>
              </a:extLst>
            </p:cNvPr>
            <p:cNvSpPr txBox="1"/>
            <p:nvPr/>
          </p:nvSpPr>
          <p:spPr>
            <a:xfrm>
              <a:off x="2360050" y="829844"/>
              <a:ext cx="10052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60D1DB4-C6CE-4849-94B0-D63107ADA006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32C0426-CFED-4D01-9BDF-AC45FCBE4C25}"/>
              </a:ext>
            </a:extLst>
          </p:cNvPr>
          <p:cNvGrpSpPr/>
          <p:nvPr/>
        </p:nvGrpSpPr>
        <p:grpSpPr>
          <a:xfrm>
            <a:off x="1316880" y="4791385"/>
            <a:ext cx="9119604" cy="467025"/>
            <a:chOff x="1303909" y="2279013"/>
            <a:chExt cx="9119604" cy="467025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288A1DD-4958-4F9B-84A0-98E5944A82B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E9DF2C-11C8-4FAE-9275-857CC5811559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9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460FBAED-5C59-49CE-803E-89F4EB103D99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298878F-FAE4-4229-B130-3C07F7170713}"/>
                </a:ext>
              </a:extLst>
            </p:cNvPr>
            <p:cNvGrpSpPr/>
            <p:nvPr/>
          </p:nvGrpSpPr>
          <p:grpSpPr>
            <a:xfrm>
              <a:off x="2332988" y="2279013"/>
              <a:ext cx="1113510" cy="414902"/>
              <a:chOff x="2338816" y="829844"/>
              <a:chExt cx="1113510" cy="41490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06F5F4-132F-47BF-80D1-D9A8A0E5224D}"/>
                  </a:ext>
                </a:extLst>
              </p:cNvPr>
              <p:cNvSpPr txBox="1"/>
              <p:nvPr/>
            </p:nvSpPr>
            <p:spPr>
              <a:xfrm>
                <a:off x="2360049" y="829844"/>
                <a:ext cx="10922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748BFF6-8182-4AD0-A31F-1DF5CC20507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67A3730-468F-4CFA-AE54-D9095E533447}"/>
              </a:ext>
            </a:extLst>
          </p:cNvPr>
          <p:cNvGrpSpPr/>
          <p:nvPr/>
        </p:nvGrpSpPr>
        <p:grpSpPr>
          <a:xfrm>
            <a:off x="1313965" y="5338100"/>
            <a:ext cx="2058500" cy="414902"/>
            <a:chOff x="1300994" y="2279013"/>
            <a:chExt cx="2058500" cy="4149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4084BF-D9FF-4845-8B1A-42354D7D3FF5}"/>
                </a:ext>
              </a:extLst>
            </p:cNvPr>
            <p:cNvSpPr txBox="1"/>
            <p:nvPr/>
          </p:nvSpPr>
          <p:spPr>
            <a:xfrm>
              <a:off x="1300994" y="2389592"/>
              <a:ext cx="345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10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6BEFC64-ADFF-48CC-9740-05A55B4DD622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6F1D78-8F86-4195-AE3B-8FFBF969D96A}"/>
                </a:ext>
              </a:extLst>
            </p:cNvPr>
            <p:cNvGrpSpPr/>
            <p:nvPr/>
          </p:nvGrpSpPr>
          <p:grpSpPr>
            <a:xfrm>
              <a:off x="2332988" y="2279013"/>
              <a:ext cx="1026506" cy="414902"/>
              <a:chOff x="2338816" y="829844"/>
              <a:chExt cx="1026506" cy="414902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88609F1-EB8E-47DA-BBD2-EFA8F8028BC8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10052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7170E4C-C112-49AB-94FC-677282B1AC1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EAA4277-C6E0-40A2-89E7-D7EB48DE3395}"/>
              </a:ext>
            </a:extLst>
          </p:cNvPr>
          <p:cNvSpPr txBox="1"/>
          <p:nvPr/>
        </p:nvSpPr>
        <p:spPr>
          <a:xfrm>
            <a:off x="1382410" y="388825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7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46CB645-FAF7-442D-8007-1E892456CAF3}"/>
              </a:ext>
            </a:extLst>
          </p:cNvPr>
          <p:cNvSpPr/>
          <p:nvPr/>
        </p:nvSpPr>
        <p:spPr>
          <a:xfrm>
            <a:off x="3521882" y="6083014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EC555B0-8ACD-4BC3-90D1-F37E133F0350}"/>
              </a:ext>
            </a:extLst>
          </p:cNvPr>
          <p:cNvCxnSpPr>
            <a:cxnSpLocks/>
          </p:cNvCxnSpPr>
          <p:nvPr/>
        </p:nvCxnSpPr>
        <p:spPr>
          <a:xfrm>
            <a:off x="1320101" y="5848448"/>
            <a:ext cx="9119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F738BBC-B53C-4186-8A1F-E30D777F5303}"/>
              </a:ext>
            </a:extLst>
          </p:cNvPr>
          <p:cNvSpPr/>
          <p:nvPr/>
        </p:nvSpPr>
        <p:spPr>
          <a:xfrm>
            <a:off x="9514938" y="427171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486E240-7070-44BD-A72C-1BB08E3649F3}"/>
              </a:ext>
            </a:extLst>
          </p:cNvPr>
          <p:cNvSpPr txBox="1"/>
          <p:nvPr/>
        </p:nvSpPr>
        <p:spPr>
          <a:xfrm>
            <a:off x="9309713" y="140058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5C5E8A-B067-46CE-9DA9-3E5283EA652E}"/>
              </a:ext>
            </a:extLst>
          </p:cNvPr>
          <p:cNvSpPr txBox="1"/>
          <p:nvPr/>
        </p:nvSpPr>
        <p:spPr>
          <a:xfrm>
            <a:off x="9327716" y="188656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93A0A59-1411-4C1C-B665-F94BD8809D21}"/>
              </a:ext>
            </a:extLst>
          </p:cNvPr>
          <p:cNvSpPr txBox="1"/>
          <p:nvPr/>
        </p:nvSpPr>
        <p:spPr>
          <a:xfrm>
            <a:off x="9309713" y="2362529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8BA2174-FA49-47C5-B257-F58FEBC97DCE}"/>
              </a:ext>
            </a:extLst>
          </p:cNvPr>
          <p:cNvSpPr txBox="1"/>
          <p:nvPr/>
        </p:nvSpPr>
        <p:spPr>
          <a:xfrm>
            <a:off x="9327716" y="2936307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9519CF5-D479-44CC-BC11-03A36A63C6CF}"/>
              </a:ext>
            </a:extLst>
          </p:cNvPr>
          <p:cNvSpPr txBox="1"/>
          <p:nvPr/>
        </p:nvSpPr>
        <p:spPr>
          <a:xfrm>
            <a:off x="9309713" y="341227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90DAFA-C6C0-42B6-9E50-C4EBC250A63F}"/>
              </a:ext>
            </a:extLst>
          </p:cNvPr>
          <p:cNvSpPr txBox="1"/>
          <p:nvPr/>
        </p:nvSpPr>
        <p:spPr>
          <a:xfrm>
            <a:off x="9327716" y="389825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80C2EEE-3D6E-4633-AD54-5A9BCC55BA71}"/>
              </a:ext>
            </a:extLst>
          </p:cNvPr>
          <p:cNvSpPr txBox="1"/>
          <p:nvPr/>
        </p:nvSpPr>
        <p:spPr>
          <a:xfrm>
            <a:off x="9309713" y="4374221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15B6F1-9E33-4332-BA6C-22335A27EA3F}"/>
              </a:ext>
            </a:extLst>
          </p:cNvPr>
          <p:cNvSpPr txBox="1"/>
          <p:nvPr/>
        </p:nvSpPr>
        <p:spPr>
          <a:xfrm>
            <a:off x="9309713" y="489535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DDF00C7-1F86-46AC-B525-439B86C5C6A4}"/>
              </a:ext>
            </a:extLst>
          </p:cNvPr>
          <p:cNvSpPr txBox="1"/>
          <p:nvPr/>
        </p:nvSpPr>
        <p:spPr>
          <a:xfrm>
            <a:off x="9327716" y="5469133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</p:spTree>
    <p:extLst>
      <p:ext uri="{BB962C8B-B14F-4D97-AF65-F5344CB8AC3E}">
        <p14:creationId xmlns:p14="http://schemas.microsoft.com/office/powerpoint/2010/main" val="4976212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3566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 상세정보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4475763"/>
            <a:chOff x="1199969" y="673100"/>
            <a:chExt cx="9505949" cy="566256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662562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5100465" y="4371991"/>
            <a:ext cx="1298473" cy="356133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회원 정보 수정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BE4A3FC-6A4F-426E-9E0E-02FA9F6221AC}"/>
              </a:ext>
            </a:extLst>
          </p:cNvPr>
          <p:cNvSpPr/>
          <p:nvPr/>
        </p:nvSpPr>
        <p:spPr>
          <a:xfrm>
            <a:off x="6339947" y="2736960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AAA7AF-A8B8-4348-93FD-C572D6A33C3E}"/>
              </a:ext>
            </a:extLst>
          </p:cNvPr>
          <p:cNvSpPr txBox="1"/>
          <p:nvPr/>
        </p:nvSpPr>
        <p:spPr>
          <a:xfrm>
            <a:off x="4597757" y="3329523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2C71D1F-41A3-4640-9D60-1C427DF00429}"/>
              </a:ext>
            </a:extLst>
          </p:cNvPr>
          <p:cNvSpPr/>
          <p:nvPr/>
        </p:nvSpPr>
        <p:spPr>
          <a:xfrm>
            <a:off x="6339946" y="3246821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F672C66-AD4E-4660-B48F-41855ED1101F}"/>
              </a:ext>
            </a:extLst>
          </p:cNvPr>
          <p:cNvCxnSpPr>
            <a:cxnSpLocks/>
          </p:cNvCxnSpPr>
          <p:nvPr/>
        </p:nvCxnSpPr>
        <p:spPr>
          <a:xfrm>
            <a:off x="4041058" y="3705797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5072AE8-2B6A-45E4-8F3B-16564725CF23}"/>
              </a:ext>
            </a:extLst>
          </p:cNvPr>
          <p:cNvSpPr/>
          <p:nvPr/>
        </p:nvSpPr>
        <p:spPr>
          <a:xfrm>
            <a:off x="1555984" y="1833573"/>
            <a:ext cx="2022419" cy="1964134"/>
          </a:xfrm>
          <a:prstGeom prst="roundRect">
            <a:avLst>
              <a:gd name="adj" fmla="val 22059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회원 사진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65753D-F5CE-458D-B436-00D522CD0D17}"/>
              </a:ext>
            </a:extLst>
          </p:cNvPr>
          <p:cNvSpPr txBox="1"/>
          <p:nvPr/>
        </p:nvSpPr>
        <p:spPr>
          <a:xfrm>
            <a:off x="4644891" y="279582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44BE827-C7B2-4592-99B4-697517658210}"/>
              </a:ext>
            </a:extLst>
          </p:cNvPr>
          <p:cNvSpPr/>
          <p:nvPr/>
        </p:nvSpPr>
        <p:spPr>
          <a:xfrm>
            <a:off x="6383963" y="1646263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F71B95-8534-45BD-8375-9F7DA16339BC}"/>
              </a:ext>
            </a:extLst>
          </p:cNvPr>
          <p:cNvSpPr txBox="1"/>
          <p:nvPr/>
        </p:nvSpPr>
        <p:spPr>
          <a:xfrm>
            <a:off x="4644894" y="1709137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89B0D6F-66B2-403D-AE1A-45ECB4C3C371}"/>
              </a:ext>
            </a:extLst>
          </p:cNvPr>
          <p:cNvSpPr/>
          <p:nvPr/>
        </p:nvSpPr>
        <p:spPr>
          <a:xfrm>
            <a:off x="6383963" y="2215782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383BD6-8088-499D-B954-E0979669FED6}"/>
              </a:ext>
            </a:extLst>
          </p:cNvPr>
          <p:cNvSpPr txBox="1"/>
          <p:nvPr/>
        </p:nvSpPr>
        <p:spPr>
          <a:xfrm>
            <a:off x="4641773" y="22498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EC662C8-B806-4117-98EB-DED3C2362674}"/>
              </a:ext>
            </a:extLst>
          </p:cNvPr>
          <p:cNvCxnSpPr>
            <a:cxnSpLocks/>
          </p:cNvCxnSpPr>
          <p:nvPr/>
        </p:nvCxnSpPr>
        <p:spPr>
          <a:xfrm>
            <a:off x="4041058" y="2135989"/>
            <a:ext cx="630066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F6A54A1-B7A8-4225-B6D1-850D959F31F8}"/>
              </a:ext>
            </a:extLst>
          </p:cNvPr>
          <p:cNvCxnSpPr>
            <a:cxnSpLocks/>
          </p:cNvCxnSpPr>
          <p:nvPr/>
        </p:nvCxnSpPr>
        <p:spPr>
          <a:xfrm flipV="1">
            <a:off x="4041058" y="2670379"/>
            <a:ext cx="6300665" cy="403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D9FD4D7-2E39-4236-81FF-F8E3B181B7A4}"/>
              </a:ext>
            </a:extLst>
          </p:cNvPr>
          <p:cNvCxnSpPr>
            <a:cxnSpLocks/>
          </p:cNvCxnSpPr>
          <p:nvPr/>
        </p:nvCxnSpPr>
        <p:spPr>
          <a:xfrm>
            <a:off x="4042234" y="3240941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4831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9281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회원정보 수정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E99A40-981D-41B3-9DB2-339E8657C9DB}"/>
              </a:ext>
            </a:extLst>
          </p:cNvPr>
          <p:cNvSpPr/>
          <p:nvPr/>
        </p:nvSpPr>
        <p:spPr>
          <a:xfrm>
            <a:off x="5513527" y="286177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F3800B-9351-487D-800F-1144FBD63C8B}"/>
              </a:ext>
            </a:extLst>
          </p:cNvPr>
          <p:cNvSpPr txBox="1"/>
          <p:nvPr/>
        </p:nvSpPr>
        <p:spPr>
          <a:xfrm>
            <a:off x="3692626" y="292041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4A3A07A-C37D-4FDE-A497-2F72ADFBCCA0}"/>
              </a:ext>
            </a:extLst>
          </p:cNvPr>
          <p:cNvSpPr/>
          <p:nvPr/>
        </p:nvSpPr>
        <p:spPr>
          <a:xfrm>
            <a:off x="5507898" y="1395377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D239C8-AB9A-40CD-8B95-AA69275D9A22}"/>
              </a:ext>
            </a:extLst>
          </p:cNvPr>
          <p:cNvSpPr txBox="1"/>
          <p:nvPr/>
        </p:nvSpPr>
        <p:spPr>
          <a:xfrm>
            <a:off x="3692626" y="1458251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041834-A471-46DC-92D8-24ED5D471DF3}"/>
              </a:ext>
            </a:extLst>
          </p:cNvPr>
          <p:cNvSpPr txBox="1"/>
          <p:nvPr/>
        </p:nvSpPr>
        <p:spPr>
          <a:xfrm>
            <a:off x="3689508" y="3379311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EB7DDBE-AF7A-4F00-9BD6-CDBB22E5BED1}"/>
              </a:ext>
            </a:extLst>
          </p:cNvPr>
          <p:cNvSpPr/>
          <p:nvPr/>
        </p:nvSpPr>
        <p:spPr>
          <a:xfrm>
            <a:off x="5505708" y="188283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FF0AE5-B6A0-4957-8022-6FD6B0EA5995}"/>
              </a:ext>
            </a:extLst>
          </p:cNvPr>
          <p:cNvSpPr txBox="1"/>
          <p:nvPr/>
        </p:nvSpPr>
        <p:spPr>
          <a:xfrm>
            <a:off x="3692626" y="1941475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114523-2610-4986-AAB8-0D07741CC85E}"/>
              </a:ext>
            </a:extLst>
          </p:cNvPr>
          <p:cNvSpPr txBox="1"/>
          <p:nvPr/>
        </p:nvSpPr>
        <p:spPr>
          <a:xfrm>
            <a:off x="3689508" y="3901395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0597E73-7824-4BD8-988D-3BD8CCB94523}"/>
              </a:ext>
            </a:extLst>
          </p:cNvPr>
          <p:cNvSpPr/>
          <p:nvPr/>
        </p:nvSpPr>
        <p:spPr>
          <a:xfrm>
            <a:off x="5505707" y="333769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7C9A0FF-A8D7-4E88-8BA5-93622BAAC9DE}"/>
              </a:ext>
            </a:extLst>
          </p:cNvPr>
          <p:cNvSpPr/>
          <p:nvPr/>
        </p:nvSpPr>
        <p:spPr>
          <a:xfrm>
            <a:off x="5505706" y="3854664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 – 1234 - 5467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4B1DB42-6A54-417A-BA29-EB3F84260CA9}"/>
              </a:ext>
            </a:extLst>
          </p:cNvPr>
          <p:cNvSpPr/>
          <p:nvPr/>
        </p:nvSpPr>
        <p:spPr>
          <a:xfrm>
            <a:off x="5505706" y="237681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F8C457-A356-408D-9649-AB4D6FFBE35F}"/>
              </a:ext>
            </a:extLst>
          </p:cNvPr>
          <p:cNvSpPr txBox="1"/>
          <p:nvPr/>
        </p:nvSpPr>
        <p:spPr>
          <a:xfrm>
            <a:off x="3689508" y="2421170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FBBED3C-8ABE-40E4-B30C-4AF45DAAC408}"/>
              </a:ext>
            </a:extLst>
          </p:cNvPr>
          <p:cNvSpPr/>
          <p:nvPr/>
        </p:nvSpPr>
        <p:spPr>
          <a:xfrm>
            <a:off x="5493633" y="437389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선택된 파일이 없음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5DF47D-DBA4-4140-8302-3E386AE0270A}"/>
              </a:ext>
            </a:extLst>
          </p:cNvPr>
          <p:cNvSpPr txBox="1"/>
          <p:nvPr/>
        </p:nvSpPr>
        <p:spPr>
          <a:xfrm>
            <a:off x="3680550" y="4432533"/>
            <a:ext cx="115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프로필 이미지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602F89D-643D-4E26-BB8A-6238A7FF383D}"/>
              </a:ext>
            </a:extLst>
          </p:cNvPr>
          <p:cNvSpPr/>
          <p:nvPr/>
        </p:nvSpPr>
        <p:spPr>
          <a:xfrm>
            <a:off x="5572125" y="4507358"/>
            <a:ext cx="523875" cy="153086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</a:rPr>
              <a:t>파일 선택</a:t>
            </a:r>
            <a:endParaRPr lang="en-US" altLang="ko-KR" sz="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8072977" y="5539283"/>
            <a:ext cx="1446720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삭제하기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56EC862-9C66-4E94-92E3-B79868C5B1CF}"/>
              </a:ext>
            </a:extLst>
          </p:cNvPr>
          <p:cNvSpPr/>
          <p:nvPr/>
        </p:nvSpPr>
        <p:spPr>
          <a:xfrm>
            <a:off x="2242788" y="5539283"/>
            <a:ext cx="1446720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수정하기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391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85719F0-FE07-4342-87FF-E97FA2EBE490}"/>
              </a:ext>
            </a:extLst>
          </p:cNvPr>
          <p:cNvGrpSpPr/>
          <p:nvPr/>
        </p:nvGrpSpPr>
        <p:grpSpPr>
          <a:xfrm>
            <a:off x="1096358" y="228742"/>
            <a:ext cx="9505949" cy="6228301"/>
            <a:chOff x="1199969" y="113239"/>
            <a:chExt cx="9505949" cy="591123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1199969" y="113239"/>
              <a:ext cx="9505949" cy="5911236"/>
              <a:chOff x="1199969" y="113239"/>
              <a:chExt cx="9505949" cy="5911236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69" y="113239"/>
                <a:ext cx="9505949" cy="5911236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647166"/>
                <a:ext cx="911960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7C7232-967D-46F5-AAF9-5AE1B7CB486F}"/>
                </a:ext>
              </a:extLst>
            </p:cNvPr>
            <p:cNvSpPr txBox="1"/>
            <p:nvPr/>
          </p:nvSpPr>
          <p:spPr>
            <a:xfrm>
              <a:off x="1316667" y="276687"/>
              <a:ext cx="2389450" cy="29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블랙리스트 회원 목록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8937524" y="6432648"/>
            <a:ext cx="3513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블랙리스트 회원 목록 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AA1174-EBE0-42B2-8A32-50C9386F3395}"/>
              </a:ext>
            </a:extLst>
          </p:cNvPr>
          <p:cNvCxnSpPr>
            <a:cxnSpLocks/>
          </p:cNvCxnSpPr>
          <p:nvPr/>
        </p:nvCxnSpPr>
        <p:spPr>
          <a:xfrm>
            <a:off x="1289530" y="1262314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C9F333-3AE6-4358-9A77-E439FA52860E}"/>
              </a:ext>
            </a:extLst>
          </p:cNvPr>
          <p:cNvCxnSpPr>
            <a:cxnSpLocks/>
          </p:cNvCxnSpPr>
          <p:nvPr/>
        </p:nvCxnSpPr>
        <p:spPr>
          <a:xfrm>
            <a:off x="1289530" y="1733885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96DD64-1F34-4CD6-BE01-9160CB7288C7}"/>
              </a:ext>
            </a:extLst>
          </p:cNvPr>
          <p:cNvCxnSpPr>
            <a:cxnSpLocks/>
          </p:cNvCxnSpPr>
          <p:nvPr/>
        </p:nvCxnSpPr>
        <p:spPr>
          <a:xfrm>
            <a:off x="1303909" y="2231330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05FF9F-C2F1-49A8-B9CE-A6634FE4618F}"/>
              </a:ext>
            </a:extLst>
          </p:cNvPr>
          <p:cNvSpPr txBox="1"/>
          <p:nvPr/>
        </p:nvSpPr>
        <p:spPr>
          <a:xfrm>
            <a:off x="9327716" y="92461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06E3B-49FF-4763-9EBF-BC6C2D79A664}"/>
              </a:ext>
            </a:extLst>
          </p:cNvPr>
          <p:cNvSpPr txBox="1"/>
          <p:nvPr/>
        </p:nvSpPr>
        <p:spPr>
          <a:xfrm>
            <a:off x="1382816" y="87322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AD4611-D51C-42FD-82D4-BD517613F5D4}"/>
              </a:ext>
            </a:extLst>
          </p:cNvPr>
          <p:cNvSpPr txBox="1"/>
          <p:nvPr/>
        </p:nvSpPr>
        <p:spPr>
          <a:xfrm>
            <a:off x="1382816" y="1384700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7C9270-E14C-481D-A43E-FEB5EB9E4670}"/>
              </a:ext>
            </a:extLst>
          </p:cNvPr>
          <p:cNvSpPr txBox="1"/>
          <p:nvPr/>
        </p:nvSpPr>
        <p:spPr>
          <a:xfrm>
            <a:off x="1382816" y="1865275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ECC816-4D11-42A2-8965-E3A09CC299D6}"/>
              </a:ext>
            </a:extLst>
          </p:cNvPr>
          <p:cNvSpPr/>
          <p:nvPr/>
        </p:nvSpPr>
        <p:spPr>
          <a:xfrm>
            <a:off x="1764678" y="86249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A71CA10-95A9-465A-BBB2-AEBC853761F3}"/>
              </a:ext>
            </a:extLst>
          </p:cNvPr>
          <p:cNvSpPr/>
          <p:nvPr/>
        </p:nvSpPr>
        <p:spPr>
          <a:xfrm>
            <a:off x="1755741" y="132177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1755BE5-89EF-4D28-A810-5B95E827FE98}"/>
              </a:ext>
            </a:extLst>
          </p:cNvPr>
          <p:cNvSpPr/>
          <p:nvPr/>
        </p:nvSpPr>
        <p:spPr>
          <a:xfrm>
            <a:off x="1755740" y="180436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B756B0-A69F-4EAA-9352-6AF4B60837A8}"/>
              </a:ext>
            </a:extLst>
          </p:cNvPr>
          <p:cNvGrpSpPr/>
          <p:nvPr/>
        </p:nvGrpSpPr>
        <p:grpSpPr>
          <a:xfrm>
            <a:off x="2338816" y="829844"/>
            <a:ext cx="1120654" cy="414902"/>
            <a:chOff x="2338816" y="829844"/>
            <a:chExt cx="1120654" cy="4149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5E638-8B3C-4461-B335-D107CE156DE4}"/>
                </a:ext>
              </a:extLst>
            </p:cNvPr>
            <p:cNvSpPr txBox="1"/>
            <p:nvPr/>
          </p:nvSpPr>
          <p:spPr>
            <a:xfrm>
              <a:off x="2360049" y="829844"/>
              <a:ext cx="10994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95FC40-F895-44D3-95E6-D4E42AD40E64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5E6F93D-1DA5-41C5-8870-EB5C0BCF4B02}"/>
              </a:ext>
            </a:extLst>
          </p:cNvPr>
          <p:cNvGrpSpPr/>
          <p:nvPr/>
        </p:nvGrpSpPr>
        <p:grpSpPr>
          <a:xfrm>
            <a:off x="2338816" y="1294648"/>
            <a:ext cx="935326" cy="414902"/>
            <a:chOff x="2338816" y="829844"/>
            <a:chExt cx="935326" cy="41490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FAABA4-9887-4AB6-AD6C-E46AA4ED2485}"/>
                </a:ext>
              </a:extLst>
            </p:cNvPr>
            <p:cNvSpPr txBox="1"/>
            <p:nvPr/>
          </p:nvSpPr>
          <p:spPr>
            <a:xfrm>
              <a:off x="2360050" y="829844"/>
              <a:ext cx="914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EBDF08-5555-48FB-B6BD-D8FD6CB9A0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1BC28C9-19D3-478E-AE14-1B2108DF70F4}"/>
              </a:ext>
            </a:extLst>
          </p:cNvPr>
          <p:cNvGrpSpPr/>
          <p:nvPr/>
        </p:nvGrpSpPr>
        <p:grpSpPr>
          <a:xfrm>
            <a:off x="2332988" y="1775157"/>
            <a:ext cx="941154" cy="414902"/>
            <a:chOff x="2338816" y="829844"/>
            <a:chExt cx="941154" cy="4149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494633-D347-40A6-8C50-CBDDC9AB38B6}"/>
                </a:ext>
              </a:extLst>
            </p:cNvPr>
            <p:cNvSpPr txBox="1"/>
            <p:nvPr/>
          </p:nvSpPr>
          <p:spPr>
            <a:xfrm>
              <a:off x="2360050" y="829844"/>
              <a:ext cx="9199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6FCCEB-9289-483E-8E98-677C5247C1F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E35EA7-4293-4D83-B206-AEEC61F7BCFA}"/>
              </a:ext>
            </a:extLst>
          </p:cNvPr>
          <p:cNvGrpSpPr/>
          <p:nvPr/>
        </p:nvGrpSpPr>
        <p:grpSpPr>
          <a:xfrm>
            <a:off x="1303909" y="2279013"/>
            <a:ext cx="9119604" cy="467025"/>
            <a:chOff x="1303909" y="2279013"/>
            <a:chExt cx="9119604" cy="467025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D1FF81D-46F5-4AC1-A32A-146B8781F7B1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66B3DA-C472-44E8-ACE8-A5D32C41CA42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6790E0C-401C-44C9-B39D-C241ED35B89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5ED13D0-01A5-41B9-A247-8060F7488BBC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17BA2B-199B-4991-A606-90A78D80BB9F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3AA6A3-4399-45B1-9D98-8C19CF83469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22BBEBA-FAEE-457B-B4D0-C811C996BDC6}"/>
              </a:ext>
            </a:extLst>
          </p:cNvPr>
          <p:cNvGrpSpPr/>
          <p:nvPr/>
        </p:nvGrpSpPr>
        <p:grpSpPr>
          <a:xfrm>
            <a:off x="1303909" y="2825728"/>
            <a:ext cx="9119604" cy="467025"/>
            <a:chOff x="1303909" y="2279013"/>
            <a:chExt cx="9119604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9CE65A2-A61D-4CA8-A3EC-778B4D04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5CB150-B5E0-460D-946E-01DBDC88F5D0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689F722-5465-4D1D-B4B0-9A96B2FCB80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4EB3BC3-F8BE-4BCF-8856-B8D30AA79C72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02E37CD-CF58-45A7-B513-83BD8228F1BE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7E05C5-328B-4771-B0F4-E64FD138F62C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415116F-BB69-447C-956F-9CC5F0BB95DD}"/>
              </a:ext>
            </a:extLst>
          </p:cNvPr>
          <p:cNvCxnSpPr>
            <a:cxnSpLocks/>
          </p:cNvCxnSpPr>
          <p:nvPr/>
        </p:nvCxnSpPr>
        <p:spPr>
          <a:xfrm>
            <a:off x="1302501" y="3774686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F0A1BD2-212B-41BF-A1A3-00AA11AC9EE2}"/>
              </a:ext>
            </a:extLst>
          </p:cNvPr>
          <p:cNvCxnSpPr>
            <a:cxnSpLocks/>
          </p:cNvCxnSpPr>
          <p:nvPr/>
        </p:nvCxnSpPr>
        <p:spPr>
          <a:xfrm>
            <a:off x="1302501" y="4246257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5A539C6-C22C-4C14-B24E-E38FAE0C8BB2}"/>
              </a:ext>
            </a:extLst>
          </p:cNvPr>
          <p:cNvCxnSpPr>
            <a:cxnSpLocks/>
          </p:cNvCxnSpPr>
          <p:nvPr/>
        </p:nvCxnSpPr>
        <p:spPr>
          <a:xfrm>
            <a:off x="1316880" y="4743702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850A98D-DA8F-42DB-AFFD-3EE702836A18}"/>
              </a:ext>
            </a:extLst>
          </p:cNvPr>
          <p:cNvSpPr txBox="1"/>
          <p:nvPr/>
        </p:nvSpPr>
        <p:spPr>
          <a:xfrm>
            <a:off x="1395787" y="338559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6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7D29D8-BD9E-45F6-BD4A-65134638F43C}"/>
              </a:ext>
            </a:extLst>
          </p:cNvPr>
          <p:cNvSpPr txBox="1"/>
          <p:nvPr/>
        </p:nvSpPr>
        <p:spPr>
          <a:xfrm>
            <a:off x="1395787" y="4377647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8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40D93E2-7B3B-4545-B2D9-A64DACEF441C}"/>
              </a:ext>
            </a:extLst>
          </p:cNvPr>
          <p:cNvSpPr/>
          <p:nvPr/>
        </p:nvSpPr>
        <p:spPr>
          <a:xfrm>
            <a:off x="1777649" y="337486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53687436-0EF2-4645-A78C-399E4B2F3717}"/>
              </a:ext>
            </a:extLst>
          </p:cNvPr>
          <p:cNvSpPr/>
          <p:nvPr/>
        </p:nvSpPr>
        <p:spPr>
          <a:xfrm>
            <a:off x="1768712" y="38341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5B9F702-6EFC-491F-96A2-3AFB393BA157}"/>
              </a:ext>
            </a:extLst>
          </p:cNvPr>
          <p:cNvSpPr/>
          <p:nvPr/>
        </p:nvSpPr>
        <p:spPr>
          <a:xfrm>
            <a:off x="1768711" y="4316738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2213D83-99C5-4129-86FF-D9F35C8D37B9}"/>
              </a:ext>
            </a:extLst>
          </p:cNvPr>
          <p:cNvGrpSpPr/>
          <p:nvPr/>
        </p:nvGrpSpPr>
        <p:grpSpPr>
          <a:xfrm>
            <a:off x="2351787" y="3342216"/>
            <a:ext cx="922354" cy="414902"/>
            <a:chOff x="2338816" y="829844"/>
            <a:chExt cx="922354" cy="41490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4FA052-475D-4E1F-89FF-BA1E1B763F95}"/>
                </a:ext>
              </a:extLst>
            </p:cNvPr>
            <p:cNvSpPr txBox="1"/>
            <p:nvPr/>
          </p:nvSpPr>
          <p:spPr>
            <a:xfrm>
              <a:off x="2360049" y="829844"/>
              <a:ext cx="901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F3391D-593F-4170-B9DC-6C77227D8B3A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6A4EF5-C2B3-47CD-886B-6D3F9B503A3B}"/>
              </a:ext>
            </a:extLst>
          </p:cNvPr>
          <p:cNvGrpSpPr/>
          <p:nvPr/>
        </p:nvGrpSpPr>
        <p:grpSpPr>
          <a:xfrm>
            <a:off x="2351787" y="3807020"/>
            <a:ext cx="1020678" cy="414902"/>
            <a:chOff x="2338816" y="829844"/>
            <a:chExt cx="1020678" cy="41490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92A75E-9861-4DFE-8ED5-F94AE16D630D}"/>
                </a:ext>
              </a:extLst>
            </p:cNvPr>
            <p:cNvSpPr txBox="1"/>
            <p:nvPr/>
          </p:nvSpPr>
          <p:spPr>
            <a:xfrm>
              <a:off x="2360050" y="829844"/>
              <a:ext cx="9994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E3E93E-2262-4BBF-B4D4-4789DBF33B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52DC4B5-4DCA-4288-BFE6-55864A875DFF}"/>
              </a:ext>
            </a:extLst>
          </p:cNvPr>
          <p:cNvGrpSpPr/>
          <p:nvPr/>
        </p:nvGrpSpPr>
        <p:grpSpPr>
          <a:xfrm>
            <a:off x="2345959" y="4287529"/>
            <a:ext cx="1026506" cy="414902"/>
            <a:chOff x="2338816" y="829844"/>
            <a:chExt cx="1026506" cy="414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D2CEF4-0EBD-4315-9875-41B9C0A1A06A}"/>
                </a:ext>
              </a:extLst>
            </p:cNvPr>
            <p:cNvSpPr txBox="1"/>
            <p:nvPr/>
          </p:nvSpPr>
          <p:spPr>
            <a:xfrm>
              <a:off x="2360050" y="829844"/>
              <a:ext cx="10052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60D1DB4-C6CE-4849-94B0-D63107ADA006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32C0426-CFED-4D01-9BDF-AC45FCBE4C25}"/>
              </a:ext>
            </a:extLst>
          </p:cNvPr>
          <p:cNvGrpSpPr/>
          <p:nvPr/>
        </p:nvGrpSpPr>
        <p:grpSpPr>
          <a:xfrm>
            <a:off x="1316880" y="4791385"/>
            <a:ext cx="9119604" cy="467025"/>
            <a:chOff x="1303909" y="2279013"/>
            <a:chExt cx="9119604" cy="467025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288A1DD-4958-4F9B-84A0-98E5944A82B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E9DF2C-11C8-4FAE-9275-857CC5811559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9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460FBAED-5C59-49CE-803E-89F4EB103D99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298878F-FAE4-4229-B130-3C07F7170713}"/>
                </a:ext>
              </a:extLst>
            </p:cNvPr>
            <p:cNvGrpSpPr/>
            <p:nvPr/>
          </p:nvGrpSpPr>
          <p:grpSpPr>
            <a:xfrm>
              <a:off x="2332988" y="2279013"/>
              <a:ext cx="1113510" cy="414902"/>
              <a:chOff x="2338816" y="829844"/>
              <a:chExt cx="1113510" cy="41490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06F5F4-132F-47BF-80D1-D9A8A0E5224D}"/>
                  </a:ext>
                </a:extLst>
              </p:cNvPr>
              <p:cNvSpPr txBox="1"/>
              <p:nvPr/>
            </p:nvSpPr>
            <p:spPr>
              <a:xfrm>
                <a:off x="2360049" y="829844"/>
                <a:ext cx="10922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748BFF6-8182-4AD0-A31F-1DF5CC20507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67A3730-468F-4CFA-AE54-D9095E533447}"/>
              </a:ext>
            </a:extLst>
          </p:cNvPr>
          <p:cNvGrpSpPr/>
          <p:nvPr/>
        </p:nvGrpSpPr>
        <p:grpSpPr>
          <a:xfrm>
            <a:off x="1313965" y="5338100"/>
            <a:ext cx="2058500" cy="414902"/>
            <a:chOff x="1300994" y="2279013"/>
            <a:chExt cx="2058500" cy="4149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4084BF-D9FF-4845-8B1A-42354D7D3FF5}"/>
                </a:ext>
              </a:extLst>
            </p:cNvPr>
            <p:cNvSpPr txBox="1"/>
            <p:nvPr/>
          </p:nvSpPr>
          <p:spPr>
            <a:xfrm>
              <a:off x="1300994" y="2389592"/>
              <a:ext cx="345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10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6BEFC64-ADFF-48CC-9740-05A55B4DD622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6F1D78-8F86-4195-AE3B-8FFBF969D96A}"/>
                </a:ext>
              </a:extLst>
            </p:cNvPr>
            <p:cNvGrpSpPr/>
            <p:nvPr/>
          </p:nvGrpSpPr>
          <p:grpSpPr>
            <a:xfrm>
              <a:off x="2332988" y="2279013"/>
              <a:ext cx="1026506" cy="414902"/>
              <a:chOff x="2338816" y="829844"/>
              <a:chExt cx="1026506" cy="414902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88609F1-EB8E-47DA-BBD2-EFA8F8028BC8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10052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7170E4C-C112-49AB-94FC-677282B1AC1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EAA4277-C6E0-40A2-89E7-D7EB48DE3395}"/>
              </a:ext>
            </a:extLst>
          </p:cNvPr>
          <p:cNvSpPr txBox="1"/>
          <p:nvPr/>
        </p:nvSpPr>
        <p:spPr>
          <a:xfrm>
            <a:off x="1382410" y="388825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7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46CB645-FAF7-442D-8007-1E892456CAF3}"/>
              </a:ext>
            </a:extLst>
          </p:cNvPr>
          <p:cNvSpPr/>
          <p:nvPr/>
        </p:nvSpPr>
        <p:spPr>
          <a:xfrm>
            <a:off x="3521882" y="6083014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EC555B0-8ACD-4BC3-90D1-F37E133F0350}"/>
              </a:ext>
            </a:extLst>
          </p:cNvPr>
          <p:cNvCxnSpPr>
            <a:cxnSpLocks/>
          </p:cNvCxnSpPr>
          <p:nvPr/>
        </p:nvCxnSpPr>
        <p:spPr>
          <a:xfrm>
            <a:off x="1320101" y="5848448"/>
            <a:ext cx="9119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F738BBC-B53C-4186-8A1F-E30D777F5303}"/>
              </a:ext>
            </a:extLst>
          </p:cNvPr>
          <p:cNvSpPr/>
          <p:nvPr/>
        </p:nvSpPr>
        <p:spPr>
          <a:xfrm>
            <a:off x="9514938" y="427171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486E240-7070-44BD-A72C-1BB08E3649F3}"/>
              </a:ext>
            </a:extLst>
          </p:cNvPr>
          <p:cNvSpPr txBox="1"/>
          <p:nvPr/>
        </p:nvSpPr>
        <p:spPr>
          <a:xfrm>
            <a:off x="9309713" y="140058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5C5E8A-B067-46CE-9DA9-3E5283EA652E}"/>
              </a:ext>
            </a:extLst>
          </p:cNvPr>
          <p:cNvSpPr txBox="1"/>
          <p:nvPr/>
        </p:nvSpPr>
        <p:spPr>
          <a:xfrm>
            <a:off x="9327716" y="188656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93A0A59-1411-4C1C-B665-F94BD8809D21}"/>
              </a:ext>
            </a:extLst>
          </p:cNvPr>
          <p:cNvSpPr txBox="1"/>
          <p:nvPr/>
        </p:nvSpPr>
        <p:spPr>
          <a:xfrm>
            <a:off x="9309713" y="2362529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8BA2174-FA49-47C5-B257-F58FEBC97DCE}"/>
              </a:ext>
            </a:extLst>
          </p:cNvPr>
          <p:cNvSpPr txBox="1"/>
          <p:nvPr/>
        </p:nvSpPr>
        <p:spPr>
          <a:xfrm>
            <a:off x="9327716" y="2936307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9519CF5-D479-44CC-BC11-03A36A63C6CF}"/>
              </a:ext>
            </a:extLst>
          </p:cNvPr>
          <p:cNvSpPr txBox="1"/>
          <p:nvPr/>
        </p:nvSpPr>
        <p:spPr>
          <a:xfrm>
            <a:off x="9309713" y="341227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90DAFA-C6C0-42B6-9E50-C4EBC250A63F}"/>
              </a:ext>
            </a:extLst>
          </p:cNvPr>
          <p:cNvSpPr txBox="1"/>
          <p:nvPr/>
        </p:nvSpPr>
        <p:spPr>
          <a:xfrm>
            <a:off x="9327716" y="389825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80C2EEE-3D6E-4633-AD54-5A9BCC55BA71}"/>
              </a:ext>
            </a:extLst>
          </p:cNvPr>
          <p:cNvSpPr txBox="1"/>
          <p:nvPr/>
        </p:nvSpPr>
        <p:spPr>
          <a:xfrm>
            <a:off x="9309713" y="4374221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15B6F1-9E33-4332-BA6C-22335A27EA3F}"/>
              </a:ext>
            </a:extLst>
          </p:cNvPr>
          <p:cNvSpPr txBox="1"/>
          <p:nvPr/>
        </p:nvSpPr>
        <p:spPr>
          <a:xfrm>
            <a:off x="9309713" y="489535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DDF00C7-1F86-46AC-B525-439B86C5C6A4}"/>
              </a:ext>
            </a:extLst>
          </p:cNvPr>
          <p:cNvSpPr txBox="1"/>
          <p:nvPr/>
        </p:nvSpPr>
        <p:spPr>
          <a:xfrm>
            <a:off x="9327716" y="5469133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</p:spTree>
    <p:extLst>
      <p:ext uri="{BB962C8B-B14F-4D97-AF65-F5344CB8AC3E}">
        <p14:creationId xmlns:p14="http://schemas.microsoft.com/office/powerpoint/2010/main" val="31659831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629777" y="3813136"/>
            <a:ext cx="781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삭제    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803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작업물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youtube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링크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음악 재생 파일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25135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작업물</a:t>
            </a:r>
            <a:r>
              <a:rPr lang="ko-KR" altLang="en-US" sz="2000" dirty="0"/>
              <a:t> 게시글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A7FF0-EF98-4E2D-9294-9ADD1CCF0B04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25" name="그래픽 24" descr="엄지척 기호 단색으로 채워진">
            <a:extLst>
              <a:ext uri="{FF2B5EF4-FFF2-40B4-BE49-F238E27FC236}">
                <a16:creationId xmlns:a16="http://schemas.microsoft.com/office/drawing/2014/main" id="{35407DC7-7B07-4721-A4D0-21F27824C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394621"/>
            <a:ext cx="285743" cy="2857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66F166-C94D-4E49-B641-97FA428FEC07}"/>
              </a:ext>
            </a:extLst>
          </p:cNvPr>
          <p:cNvSpPr txBox="1"/>
          <p:nvPr/>
        </p:nvSpPr>
        <p:spPr>
          <a:xfrm>
            <a:off x="9629777" y="3813136"/>
            <a:ext cx="781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삭제    목록  </a:t>
            </a:r>
          </a:p>
        </p:txBody>
      </p:sp>
    </p:spTree>
    <p:extLst>
      <p:ext uri="{BB962C8B-B14F-4D97-AF65-F5344CB8AC3E}">
        <p14:creationId xmlns:p14="http://schemas.microsoft.com/office/powerpoint/2010/main" val="364720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746342" y="6363593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로그인 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8AC723-376F-49A1-9AD6-0E3D22E78015}"/>
              </a:ext>
            </a:extLst>
          </p:cNvPr>
          <p:cNvGrpSpPr/>
          <p:nvPr/>
        </p:nvGrpSpPr>
        <p:grpSpPr>
          <a:xfrm>
            <a:off x="3957410" y="2592705"/>
            <a:ext cx="4277180" cy="3084193"/>
            <a:chOff x="3957410" y="2592705"/>
            <a:chExt cx="4277180" cy="308419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E8EE2B2-9899-4B4F-AD54-19C3AD8FC3CC}"/>
                </a:ext>
              </a:extLst>
            </p:cNvPr>
            <p:cNvGrpSpPr/>
            <p:nvPr/>
          </p:nvGrpSpPr>
          <p:grpSpPr>
            <a:xfrm>
              <a:off x="3957410" y="2592705"/>
              <a:ext cx="4277180" cy="3084193"/>
              <a:chOff x="3957411" y="2461007"/>
              <a:chExt cx="4277180" cy="308419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3957411" y="2461007"/>
                <a:ext cx="4277180" cy="3084193"/>
                <a:chOff x="6742269" y="4363688"/>
                <a:chExt cx="3162301" cy="1785023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162300" cy="177951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69" y="4363688"/>
                  <a:ext cx="3162300" cy="22819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로그인</a:t>
                  </a:r>
                </a:p>
              </p:txBody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2A0EE5F-9D72-443D-B422-FBAD1934C719}"/>
                  </a:ext>
                </a:extLst>
              </p:cNvPr>
              <p:cNvGrpSpPr/>
              <p:nvPr/>
            </p:nvGrpSpPr>
            <p:grpSpPr>
              <a:xfrm>
                <a:off x="4897756" y="3181160"/>
                <a:ext cx="2328678" cy="970855"/>
                <a:chOff x="5352241" y="2914956"/>
                <a:chExt cx="2328678" cy="970855"/>
              </a:xfrm>
            </p:grpSpPr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F23D227E-14F3-4BEB-9A7D-E74CE6DA7AD4}"/>
                    </a:ext>
                  </a:extLst>
                </p:cNvPr>
                <p:cNvGrpSpPr/>
                <p:nvPr/>
              </p:nvGrpSpPr>
              <p:grpSpPr>
                <a:xfrm>
                  <a:off x="5352241" y="2914956"/>
                  <a:ext cx="2328678" cy="394284"/>
                  <a:chOff x="5247466" y="2970517"/>
                  <a:chExt cx="2328678" cy="394284"/>
                </a:xfrm>
              </p:grpSpPr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E077BA71-C206-4C1D-A971-486D7434E9C1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449924E-CADB-4AC8-84EF-F3F32B14EDD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7466" y="3005954"/>
                    <a:ext cx="53991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아이디</a:t>
                    </a:r>
                  </a:p>
                </p:txBody>
              </p:sp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521128DD-2F18-44F6-AA1A-62531B77BA5F}"/>
                    </a:ext>
                  </a:extLst>
                </p:cNvPr>
                <p:cNvGrpSpPr/>
                <p:nvPr/>
              </p:nvGrpSpPr>
              <p:grpSpPr>
                <a:xfrm>
                  <a:off x="5375644" y="3491527"/>
                  <a:ext cx="2305275" cy="394284"/>
                  <a:chOff x="5270869" y="2970517"/>
                  <a:chExt cx="2305275" cy="394284"/>
                </a:xfrm>
              </p:grpSpPr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70000915-C44A-4D88-9D52-A0C42DD43AFE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46C8867-E6BE-4787-B6A2-62C91C978642}"/>
                      </a:ext>
                    </a:extLst>
                  </p:cNvPr>
                  <p:cNvSpPr txBox="1"/>
                  <p:nvPr/>
                </p:nvSpPr>
                <p:spPr>
                  <a:xfrm>
                    <a:off x="5270869" y="3011326"/>
                    <a:ext cx="60684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비밀번호</a:t>
                    </a:r>
                  </a:p>
                </p:txBody>
              </p:sp>
            </p:grpSp>
          </p:grp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2D08615-2DBE-47E8-BDEC-467B843F37CB}"/>
                  </a:ext>
                </a:extLst>
              </p:cNvPr>
              <p:cNvSpPr/>
              <p:nvPr/>
            </p:nvSpPr>
            <p:spPr>
              <a:xfrm>
                <a:off x="5220688" y="4333541"/>
                <a:ext cx="1750624" cy="280011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bg1">
                        <a:lumMod val="95000"/>
                      </a:schemeClr>
                    </a:solidFill>
                  </a:rPr>
                  <a:t>로그인</a:t>
                </a:r>
                <a:endParaRPr lang="en-US" altLang="ko-KR" sz="1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C79E4C-9A84-47AA-B246-ABBCC34B6243}"/>
                </a:ext>
              </a:extLst>
            </p:cNvPr>
            <p:cNvSpPr txBox="1"/>
            <p:nvPr/>
          </p:nvSpPr>
          <p:spPr>
            <a:xfrm>
              <a:off x="5010919" y="5218908"/>
              <a:ext cx="217016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회원가입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|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아이디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/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비밀번호 찾기 </a:t>
              </a: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A2AB401-EBBD-41A6-8A90-D9D89E9911DB}"/>
              </a:ext>
            </a:extLst>
          </p:cNvPr>
          <p:cNvSpPr/>
          <p:nvPr/>
        </p:nvSpPr>
        <p:spPr>
          <a:xfrm>
            <a:off x="5220687" y="4842073"/>
            <a:ext cx="1750624" cy="280011"/>
          </a:xfrm>
          <a:prstGeom prst="roundRect">
            <a:avLst>
              <a:gd name="adj" fmla="val 8272"/>
            </a:avLst>
          </a:prstGeom>
          <a:solidFill>
            <a:srgbClr val="D01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인스타 로그인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B513A1B-741F-4362-B538-E1DBEA16B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회원가입 페이지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C266A0F-2E56-4F9A-81A1-4EEDFC9798BE}"/>
              </a:ext>
            </a:extLst>
          </p:cNvPr>
          <p:cNvGrpSpPr/>
          <p:nvPr/>
        </p:nvGrpSpPr>
        <p:grpSpPr>
          <a:xfrm>
            <a:off x="2757715" y="788264"/>
            <a:ext cx="6676570" cy="5461017"/>
            <a:chOff x="2515638" y="588209"/>
            <a:chExt cx="6676570" cy="5461017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FB19905-D21E-438F-B562-65E24A4BE1BF}"/>
                </a:ext>
              </a:extLst>
            </p:cNvPr>
            <p:cNvGrpSpPr/>
            <p:nvPr/>
          </p:nvGrpSpPr>
          <p:grpSpPr>
            <a:xfrm>
              <a:off x="2515638" y="588209"/>
              <a:ext cx="6676570" cy="5461017"/>
              <a:chOff x="2943679" y="988315"/>
              <a:chExt cx="6676570" cy="5461017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E8DD31B-1ED8-4E88-8877-678C714F8413}"/>
                  </a:ext>
                </a:extLst>
              </p:cNvPr>
              <p:cNvGrpSpPr/>
              <p:nvPr/>
            </p:nvGrpSpPr>
            <p:grpSpPr>
              <a:xfrm>
                <a:off x="2943679" y="988315"/>
                <a:ext cx="6676570" cy="5461017"/>
                <a:chOff x="2943679" y="988315"/>
                <a:chExt cx="6676570" cy="5461017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4D6D8CA0-E052-4569-A29A-4DBCC7B820BC}"/>
                    </a:ext>
                  </a:extLst>
                </p:cNvPr>
                <p:cNvGrpSpPr/>
                <p:nvPr/>
              </p:nvGrpSpPr>
              <p:grpSpPr>
                <a:xfrm>
                  <a:off x="2943679" y="988315"/>
                  <a:ext cx="6676570" cy="5461017"/>
                  <a:chOff x="2943679" y="988315"/>
                  <a:chExt cx="6676570" cy="5461017"/>
                </a:xfrm>
              </p:grpSpPr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C25AE59E-A4C3-47E2-928C-94602DC8D83A}"/>
                      </a:ext>
                    </a:extLst>
                  </p:cNvPr>
                  <p:cNvGrpSpPr/>
                  <p:nvPr/>
                </p:nvGrpSpPr>
                <p:grpSpPr>
                  <a:xfrm>
                    <a:off x="2943679" y="988315"/>
                    <a:ext cx="6676570" cy="5461017"/>
                    <a:chOff x="3280229" y="264415"/>
                    <a:chExt cx="6676570" cy="5461017"/>
                  </a:xfrm>
                </p:grpSpPr>
                <p:grpSp>
                  <p:nvGrpSpPr>
                    <p:cNvPr id="10" name="그룹 9">
                      <a:extLst>
                        <a:ext uri="{FF2B5EF4-FFF2-40B4-BE49-F238E27FC236}">
                          <a16:creationId xmlns:a16="http://schemas.microsoft.com/office/drawing/2014/main" id="{F279D391-C1FA-4FF5-80EC-32EEF9A579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80229" y="264415"/>
                      <a:ext cx="6676570" cy="5461017"/>
                      <a:chOff x="6742270" y="4369201"/>
                      <a:chExt cx="3249271" cy="1250217"/>
                    </a:xfrm>
                  </p:grpSpPr>
                  <p:sp>
                    <p:nvSpPr>
                      <p:cNvPr id="11" name="사각형: 둥근 모서리 10">
                        <a:extLst>
                          <a:ext uri="{FF2B5EF4-FFF2-40B4-BE49-F238E27FC236}">
                            <a16:creationId xmlns:a16="http://schemas.microsoft.com/office/drawing/2014/main" id="{BDA7383E-2766-459B-9D6F-22A511649F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1250217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3" name="사각형: 둥근 위쪽 모서리 12">
                        <a:extLst>
                          <a:ext uri="{FF2B5EF4-FFF2-40B4-BE49-F238E27FC236}">
                            <a16:creationId xmlns:a16="http://schemas.microsoft.com/office/drawing/2014/main" id="{DED920CC-E3FB-4032-92BB-FA04F85B79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90265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ko-KR" altLang="en-US" sz="1000" dirty="0"/>
                          <a:t>회원가입</a:t>
                        </a:r>
                      </a:p>
                    </p:txBody>
                  </p:sp>
                </p:grpSp>
                <p:grpSp>
                  <p:nvGrpSpPr>
                    <p:cNvPr id="2" name="그룹 1">
                      <a:extLst>
                        <a:ext uri="{FF2B5EF4-FFF2-40B4-BE49-F238E27FC236}">
                          <a16:creationId xmlns:a16="http://schemas.microsoft.com/office/drawing/2014/main" id="{C3652EA7-2C6B-4938-98CC-7C9D36C2FF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118180"/>
                      <a:ext cx="4729263" cy="394284"/>
                      <a:chOff x="3805538" y="945929"/>
                      <a:chExt cx="4729263" cy="394284"/>
                    </a:xfrm>
                  </p:grpSpPr>
                  <p:sp>
                    <p:nvSpPr>
                      <p:cNvPr id="6" name="사각형: 둥근 모서리 5">
                        <a:extLst>
                          <a:ext uri="{FF2B5EF4-FFF2-40B4-BE49-F238E27FC236}">
                            <a16:creationId xmlns:a16="http://schemas.microsoft.com/office/drawing/2014/main" id="{7D5F5FDE-F43C-486D-877E-43FD088037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1738" y="94592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6A6BD42B-B2C4-47FC-B020-CDE7D135B4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05538" y="1004571"/>
                        <a:ext cx="70294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아이디</a:t>
                        </a:r>
                      </a:p>
                    </p:txBody>
                  </p:sp>
                </p:grpSp>
                <p:grpSp>
                  <p:nvGrpSpPr>
                    <p:cNvPr id="12" name="그룹 11">
                      <a:extLst>
                        <a:ext uri="{FF2B5EF4-FFF2-40B4-BE49-F238E27FC236}">
                          <a16:creationId xmlns:a16="http://schemas.microsoft.com/office/drawing/2014/main" id="{2640E4FD-26B3-47B7-8D1B-E248B9206D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719310"/>
                      <a:ext cx="4726145" cy="394284"/>
                      <a:chOff x="3824643" y="960789"/>
                      <a:chExt cx="4726145" cy="394284"/>
                    </a:xfrm>
                  </p:grpSpPr>
                  <p:sp>
                    <p:nvSpPr>
                      <p:cNvPr id="14" name="사각형: 둥근 모서리 13">
                        <a:extLst>
                          <a:ext uri="{FF2B5EF4-FFF2-40B4-BE49-F238E27FC236}">
                            <a16:creationId xmlns:a16="http://schemas.microsoft.com/office/drawing/2014/main" id="{50555B64-D16B-434E-BBE2-4509DCBF90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7725" y="96078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DC839587-BCBE-439C-A61C-8159F6978E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24643" y="1019431"/>
                        <a:ext cx="79721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</a:t>
                        </a:r>
                      </a:p>
                    </p:txBody>
                  </p:sp>
                </p:grpSp>
                <p:grpSp>
                  <p:nvGrpSpPr>
                    <p:cNvPr id="16" name="그룹 15">
                      <a:extLst>
                        <a:ext uri="{FF2B5EF4-FFF2-40B4-BE49-F238E27FC236}">
                          <a16:creationId xmlns:a16="http://schemas.microsoft.com/office/drawing/2014/main" id="{52F6A495-1231-4849-9D87-6D702369E2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34061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17" name="사각형: 둥근 모서리 16">
                        <a:extLst>
                          <a:ext uri="{FF2B5EF4-FFF2-40B4-BE49-F238E27FC236}">
                            <a16:creationId xmlns:a16="http://schemas.microsoft.com/office/drawing/2014/main" id="{C7D5647F-6CE7-4BBD-9DD3-EA37353A51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0297E40C-F7CF-40CC-8D4F-E9A32A8BD6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 확인</a:t>
                        </a:r>
                      </a:p>
                    </p:txBody>
                  </p:sp>
                </p:grpSp>
                <p:grpSp>
                  <p:nvGrpSpPr>
                    <p:cNvPr id="19" name="그룹 18">
                      <a:extLst>
                        <a:ext uri="{FF2B5EF4-FFF2-40B4-BE49-F238E27FC236}">
                          <a16:creationId xmlns:a16="http://schemas.microsoft.com/office/drawing/2014/main" id="{C668B64A-13F9-4780-92A4-B8845664A9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96049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20" name="사각형: 둥근 모서리 19">
                        <a:extLst>
                          <a:ext uri="{FF2B5EF4-FFF2-40B4-BE49-F238E27FC236}">
                            <a16:creationId xmlns:a16="http://schemas.microsoft.com/office/drawing/2014/main" id="{6C73F323-F087-40DA-B85D-BDC47DA252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C53F48B-970C-426C-8463-5C96BF6DDA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/>
                          <a:t>닉네임</a:t>
                        </a:r>
                        <a:endParaRPr lang="ko-KR" altLang="en-US" sz="1200" dirty="0"/>
                      </a:p>
                    </p:txBody>
                  </p:sp>
                </p:grpSp>
                <p:grpSp>
                  <p:nvGrpSpPr>
                    <p:cNvPr id="22" name="그룹 21">
                      <a:extLst>
                        <a:ext uri="{FF2B5EF4-FFF2-40B4-BE49-F238E27FC236}">
                          <a16:creationId xmlns:a16="http://schemas.microsoft.com/office/drawing/2014/main" id="{DEF9BD85-5ECE-41A4-B8C8-1BC9B64800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3580378"/>
                      <a:ext cx="3135395" cy="394284"/>
                      <a:chOff x="3684689" y="964790"/>
                      <a:chExt cx="3135395" cy="394284"/>
                    </a:xfrm>
                  </p:grpSpPr>
                  <p:sp>
                    <p:nvSpPr>
                      <p:cNvPr id="24" name="사각형: 둥근 모서리 23">
                        <a:extLst>
                          <a:ext uri="{FF2B5EF4-FFF2-40B4-BE49-F238E27FC236}">
                            <a16:creationId xmlns:a16="http://schemas.microsoft.com/office/drawing/2014/main" id="{F20E224E-74FB-44D9-8852-0296DC1371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90" y="964790"/>
                        <a:ext cx="1319194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8D19EFDD-9707-4B52-A4FF-0E2213E767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이메일</a:t>
                        </a:r>
                      </a:p>
                    </p:txBody>
                  </p:sp>
                </p:grpSp>
              </p:grpSp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8D045725-9B2E-4C17-8A04-102640DA0B59}"/>
                      </a:ext>
                    </a:extLst>
                  </p:cNvPr>
                  <p:cNvGrpSpPr/>
                  <p:nvPr/>
                </p:nvGrpSpPr>
                <p:grpSpPr>
                  <a:xfrm>
                    <a:off x="3715553" y="4924158"/>
                    <a:ext cx="4729263" cy="394284"/>
                    <a:chOff x="3715553" y="4924158"/>
                    <a:chExt cx="4729263" cy="394284"/>
                  </a:xfrm>
                </p:grpSpPr>
                <p:sp>
                  <p:nvSpPr>
                    <p:cNvPr id="23" name="사각형: 둥근 모서리 22">
                      <a:extLst>
                        <a:ext uri="{FF2B5EF4-FFF2-40B4-BE49-F238E27FC236}">
                          <a16:creationId xmlns:a16="http://schemas.microsoft.com/office/drawing/2014/main" id="{F6CC616E-C224-4649-95D9-9552195359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4316" y="4924158"/>
                      <a:ext cx="760500" cy="394284"/>
                    </a:xfrm>
                    <a:prstGeom prst="roundRect">
                      <a:avLst>
                        <a:gd name="adj" fmla="val 8272"/>
                      </a:avLst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499C09AC-4C9F-4BA7-8483-542DFCBB05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15553" y="4982800"/>
                      <a:ext cx="13191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200" dirty="0"/>
                        <a:t>전화번호</a:t>
                      </a:r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14AC5018-0207-401B-AB17-D5B084834C1F}"/>
                      </a:ext>
                    </a:extLst>
                  </p:cNvPr>
                  <p:cNvSpPr/>
                  <p:nvPr/>
                </p:nvSpPr>
                <p:spPr>
                  <a:xfrm>
                    <a:off x="7125622" y="4305085"/>
                    <a:ext cx="1319194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B2760DF-0932-43D4-82F4-32D3118430C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0795" y="4338560"/>
                    <a:ext cx="37849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/>
                      <a:t>@</a:t>
                    </a:r>
                    <a:endParaRPr lang="ko-KR" altLang="en-US" sz="1200" dirty="0"/>
                  </a:p>
                </p:txBody>
              </p:sp>
            </p:grp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4D0FD63C-839D-405A-B593-A4D2F0122D33}"/>
                    </a:ext>
                  </a:extLst>
                </p:cNvPr>
                <p:cNvSpPr/>
                <p:nvPr/>
              </p:nvSpPr>
              <p:spPr>
                <a:xfrm>
                  <a:off x="6629791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F315A674-7EB7-4571-A26B-78988CC746C7}"/>
                    </a:ext>
                  </a:extLst>
                </p:cNvPr>
                <p:cNvSpPr/>
                <p:nvPr/>
              </p:nvSpPr>
              <p:spPr>
                <a:xfrm>
                  <a:off x="5562210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010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B7DD610-07CF-4C52-90D8-F6D83CAB2B06}"/>
                    </a:ext>
                  </a:extLst>
                </p:cNvPr>
                <p:cNvSpPr txBox="1"/>
                <p:nvPr/>
              </p:nvSpPr>
              <p:spPr>
                <a:xfrm>
                  <a:off x="6330202" y="496741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D83189-5B18-49A6-8C10-EB2E97753751}"/>
                    </a:ext>
                  </a:extLst>
                </p:cNvPr>
                <p:cNvSpPr txBox="1"/>
                <p:nvPr/>
              </p:nvSpPr>
              <p:spPr>
                <a:xfrm>
                  <a:off x="7415710" y="498280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3FACAA64-E622-4E28-BA00-D25B0B463FD7}"/>
                  </a:ext>
                </a:extLst>
              </p:cNvPr>
              <p:cNvSpPr/>
              <p:nvPr/>
            </p:nvSpPr>
            <p:spPr>
              <a:xfrm>
                <a:off x="4270729" y="5597559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가입하기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1DC3164B-4920-4472-9F16-691AD6BE79C5}"/>
                  </a:ext>
                </a:extLst>
              </p:cNvPr>
              <p:cNvSpPr/>
              <p:nvPr/>
            </p:nvSpPr>
            <p:spPr>
              <a:xfrm>
                <a:off x="6945489" y="5597003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취소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CFE0EEEF-B20A-44FF-B812-042E17E6EAA9}"/>
                </a:ext>
              </a:extLst>
            </p:cNvPr>
            <p:cNvSpPr/>
            <p:nvPr/>
          </p:nvSpPr>
          <p:spPr>
            <a:xfrm>
              <a:off x="8323157" y="1555124"/>
              <a:ext cx="565787" cy="176920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>
                      <a:lumMod val="95000"/>
                    </a:schemeClr>
                  </a:solidFill>
                </a:rPr>
                <a:t>중복확인</a:t>
              </a:r>
              <a:endParaRPr lang="en-US" altLang="ko-KR" sz="7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56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3340</Words>
  <Application>Microsoft Office PowerPoint</Application>
  <PresentationFormat>와이드스크린</PresentationFormat>
  <Paragraphs>1751</Paragraphs>
  <Slides>79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83" baseType="lpstr">
      <vt:lpstr>맑은 고딕</vt:lpstr>
      <vt:lpstr>Upheaval TT (BRK)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217</cp:revision>
  <dcterms:created xsi:type="dcterms:W3CDTF">2024-07-09T05:03:37Z</dcterms:created>
  <dcterms:modified xsi:type="dcterms:W3CDTF">2024-07-20T05:15:58Z</dcterms:modified>
</cp:coreProperties>
</file>