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7" r:id="rId2"/>
    <p:sldId id="338" r:id="rId3"/>
    <p:sldId id="263" r:id="rId4"/>
    <p:sldId id="264" r:id="rId5"/>
    <p:sldId id="265" r:id="rId6"/>
    <p:sldId id="266" r:id="rId7"/>
    <p:sldId id="344" r:id="rId8"/>
    <p:sldId id="355" r:id="rId9"/>
    <p:sldId id="354" r:id="rId10"/>
    <p:sldId id="267" r:id="rId11"/>
    <p:sldId id="270" r:id="rId12"/>
    <p:sldId id="318" r:id="rId13"/>
    <p:sldId id="271" r:id="rId14"/>
    <p:sldId id="274" r:id="rId15"/>
    <p:sldId id="283" r:id="rId16"/>
    <p:sldId id="272" r:id="rId17"/>
    <p:sldId id="273" r:id="rId18"/>
    <p:sldId id="281" r:id="rId19"/>
    <p:sldId id="275" r:id="rId20"/>
    <p:sldId id="304" r:id="rId21"/>
    <p:sldId id="356" r:id="rId22"/>
    <p:sldId id="339" r:id="rId23"/>
    <p:sldId id="340" r:id="rId24"/>
    <p:sldId id="341" r:id="rId25"/>
    <p:sldId id="342" r:id="rId26"/>
    <p:sldId id="277" r:id="rId27"/>
    <p:sldId id="278" r:id="rId28"/>
    <p:sldId id="279" r:id="rId29"/>
    <p:sldId id="280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2" r:id="rId38"/>
    <p:sldId id="290" r:id="rId39"/>
    <p:sldId id="293" r:id="rId40"/>
    <p:sldId id="297" r:id="rId41"/>
    <p:sldId id="327" r:id="rId42"/>
    <p:sldId id="294" r:id="rId43"/>
    <p:sldId id="296" r:id="rId44"/>
    <p:sldId id="298" r:id="rId45"/>
    <p:sldId id="299" r:id="rId46"/>
    <p:sldId id="321" r:id="rId47"/>
    <p:sldId id="343" r:id="rId48"/>
    <p:sldId id="320" r:id="rId49"/>
    <p:sldId id="300" r:id="rId50"/>
    <p:sldId id="301" r:id="rId51"/>
    <p:sldId id="302" r:id="rId52"/>
    <p:sldId id="315" r:id="rId53"/>
    <p:sldId id="316" r:id="rId54"/>
    <p:sldId id="317" r:id="rId55"/>
    <p:sldId id="309" r:id="rId56"/>
    <p:sldId id="305" r:id="rId57"/>
    <p:sldId id="306" r:id="rId58"/>
    <p:sldId id="333" r:id="rId59"/>
    <p:sldId id="332" r:id="rId60"/>
    <p:sldId id="307" r:id="rId61"/>
    <p:sldId id="308" r:id="rId62"/>
    <p:sldId id="310" r:id="rId63"/>
    <p:sldId id="345" r:id="rId64"/>
    <p:sldId id="346" r:id="rId65"/>
    <p:sldId id="353" r:id="rId66"/>
    <p:sldId id="347" r:id="rId67"/>
    <p:sldId id="348" r:id="rId68"/>
    <p:sldId id="351" r:id="rId69"/>
    <p:sldId id="349" r:id="rId70"/>
    <p:sldId id="350" r:id="rId71"/>
    <p:sldId id="352" r:id="rId72"/>
    <p:sldId id="323" r:id="rId73"/>
    <p:sldId id="324" r:id="rId74"/>
    <p:sldId id="322" r:id="rId75"/>
    <p:sldId id="325" r:id="rId76"/>
    <p:sldId id="326" r:id="rId77"/>
    <p:sldId id="328" r:id="rId78"/>
    <p:sldId id="329" r:id="rId79"/>
    <p:sldId id="334" r:id="rId80"/>
    <p:sldId id="336" r:id="rId81"/>
  </p:sldIdLst>
  <p:sldSz cx="12192000" cy="6858000"/>
  <p:notesSz cx="6858000" cy="9144000"/>
  <p:embeddedFontLst>
    <p:embeddedFont>
      <p:font typeface="Upheaval TT (BRK)" pitchFamily="2" charset="-127"/>
      <p:regular r:id="rId82"/>
    </p:embeddedFont>
    <p:embeddedFont>
      <p:font typeface="맑은 고딕" panose="020B0503020000020004" pitchFamily="50" charset="-127"/>
      <p:regular r:id="rId83"/>
      <p:bold r:id="rId8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1" autoAdjust="0"/>
    <p:restoredTop sz="94660"/>
  </p:normalViewPr>
  <p:slideViewPr>
    <p:cSldViewPr snapToGrid="0">
      <p:cViewPr>
        <p:scale>
          <a:sx n="100" d="100"/>
          <a:sy n="100" d="100"/>
        </p:scale>
        <p:origin x="-5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7C062E-8FFF-4902-F586-755160CE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6189"/>
            <a:ext cx="12192000" cy="100432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9853518" y="3178688"/>
            <a:ext cx="806053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1016256" y="3515642"/>
              <a:ext cx="578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951369" y="3820413"/>
              <a:ext cx="643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카카오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513A1B-741F-4362-B538-E1DBEA1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669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회원가입 완료 </a:t>
            </a:r>
            <a:r>
              <a:rPr lang="ko-KR" altLang="en-US" sz="2000" dirty="0"/>
              <a:t>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35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회원가입이 완료되었습니다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메인으로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  </a:t>
            </a:r>
            <a:r>
              <a:rPr lang="en-US" altLang="ko-KR" sz="1200" dirty="0">
                <a:solidFill>
                  <a:srgbClr val="FE06C9"/>
                </a:solidFill>
              </a:rPr>
              <a:t>:  qwer1234</a:t>
            </a:r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닉네임  </a:t>
            </a:r>
            <a:r>
              <a:rPr lang="en-US" altLang="ko-KR" sz="1200" dirty="0">
                <a:solidFill>
                  <a:srgbClr val="FE06C9"/>
                </a:solidFill>
              </a:rPr>
              <a:t>:  </a:t>
            </a:r>
            <a:r>
              <a:rPr lang="ko-KR" altLang="en-US" sz="1200" dirty="0">
                <a:solidFill>
                  <a:srgbClr val="FE06C9"/>
                </a:solidFill>
              </a:rPr>
              <a:t>둘리</a:t>
            </a:r>
            <a:r>
              <a:rPr lang="en-US" altLang="ko-KR" sz="1200" dirty="0">
                <a:solidFill>
                  <a:schemeClr val="bg1"/>
                </a:solidFill>
              </a:rPr>
              <a:t>8888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카카오 회원가입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21751" y="19229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50269" y="3326335"/>
            <a:ext cx="1619861" cy="1849334"/>
            <a:chOff x="2785774" y="2148712"/>
            <a:chExt cx="1619861" cy="184933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186312"/>
              <a:ext cx="1619861" cy="81173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69647" y="22849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3E1A8B14-99D3-4798-87F0-4C0563AE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091422" y="15465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70963" y="3326335"/>
            <a:ext cx="1619861" cy="1788635"/>
            <a:chOff x="2785774" y="2148712"/>
            <a:chExt cx="1619861" cy="178863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2"/>
              <a:ext cx="1619861" cy="707005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700" b="1" dirty="0">
                  <a:solidFill>
                    <a:srgbClr val="FE06C9"/>
                  </a:solidFill>
                </a:rPr>
                <a:t>20,000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39517" y="3326335"/>
            <a:ext cx="1619861" cy="1796969"/>
            <a:chOff x="2785774" y="2148712"/>
            <a:chExt cx="1619861" cy="179696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8677"/>
              <a:ext cx="1619861" cy="70700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제품 한 줄 설명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AE77F3-CE19-991A-9E3E-C6D9B130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900"/>
            <a:ext cx="12192000" cy="100432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F0C6D0-7E74-432D-966B-409C414B23A6}"/>
              </a:ext>
            </a:extLst>
          </p:cNvPr>
          <p:cNvGrpSpPr/>
          <p:nvPr/>
        </p:nvGrpSpPr>
        <p:grpSpPr>
          <a:xfrm>
            <a:off x="9931383" y="2310448"/>
            <a:ext cx="809412" cy="681225"/>
            <a:chOff x="10871596" y="3460751"/>
            <a:chExt cx="806053" cy="6812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496037-40ED-4073-8FCB-201C47775D76}"/>
                </a:ext>
              </a:extLst>
            </p:cNvPr>
            <p:cNvSpPr/>
            <p:nvPr/>
          </p:nvSpPr>
          <p:spPr>
            <a:xfrm>
              <a:off x="10871596" y="3460751"/>
              <a:ext cx="806053" cy="681225"/>
            </a:xfrm>
            <a:prstGeom prst="roundRect">
              <a:avLst>
                <a:gd name="adj" fmla="val 108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08EA9D-E903-4A05-811A-000C79366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1596" y="3801364"/>
              <a:ext cx="806053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ED812-D908-4035-BD36-24006DBC8643}"/>
                </a:ext>
              </a:extLst>
            </p:cNvPr>
            <p:cNvSpPr txBox="1"/>
            <p:nvPr/>
          </p:nvSpPr>
          <p:spPr>
            <a:xfrm>
              <a:off x="10951370" y="3515642"/>
              <a:ext cx="6435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로그아웃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AFA9A-5B52-4F76-BB0D-9CB5C2596C2C}"/>
                </a:ext>
              </a:extLst>
            </p:cNvPr>
            <p:cNvSpPr txBox="1"/>
            <p:nvPr/>
          </p:nvSpPr>
          <p:spPr>
            <a:xfrm>
              <a:off x="10871596" y="3823173"/>
              <a:ext cx="8060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마이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5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한 줄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448801" y="6100892"/>
            <a:ext cx="110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  <a:r>
              <a:rPr lang="en-US" altLang="ko-KR" sz="800" dirty="0"/>
              <a:t>|</a:t>
            </a:r>
            <a:r>
              <a:rPr lang="ko-KR" altLang="en-US" sz="800" dirty="0"/>
              <a:t>  문의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5667620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DC6D2D6-503A-46CC-8CAC-A99D2832956B}"/>
              </a:ext>
            </a:extLst>
          </p:cNvPr>
          <p:cNvSpPr/>
          <p:nvPr/>
        </p:nvSpPr>
        <p:spPr>
          <a:xfrm>
            <a:off x="1409656" y="85637"/>
            <a:ext cx="9372687" cy="6666247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524" y="5199784"/>
            <a:ext cx="263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ko-KR" altLang="en-US" sz="2000" dirty="0"/>
              <a:t>리뷰</a:t>
            </a:r>
            <a:r>
              <a:rPr lang="en-US" altLang="ko-KR" sz="2000" dirty="0"/>
              <a:t>, </a:t>
            </a:r>
            <a:r>
              <a:rPr lang="ko-KR" altLang="en-US" sz="2000" dirty="0"/>
              <a:t>문의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75BBD-62C3-44C6-AEC9-8D1F321256E6}"/>
              </a:ext>
            </a:extLst>
          </p:cNvPr>
          <p:cNvSpPr txBox="1"/>
          <p:nvPr/>
        </p:nvSpPr>
        <p:spPr>
          <a:xfrm>
            <a:off x="9438662" y="309780"/>
            <a:ext cx="110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  <a:r>
              <a:rPr lang="en-US" altLang="ko-KR" sz="800" dirty="0"/>
              <a:t>|</a:t>
            </a:r>
            <a:r>
              <a:rPr lang="ko-KR" altLang="en-US" sz="800" dirty="0"/>
              <a:t>  문의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CA617B-3ABB-467A-957D-A2B68D8B0C3E}"/>
              </a:ext>
            </a:extLst>
          </p:cNvPr>
          <p:cNvCxnSpPr/>
          <p:nvPr/>
        </p:nvCxnSpPr>
        <p:spPr>
          <a:xfrm>
            <a:off x="1770833" y="527499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9AF660-9F35-4A71-99B4-8089F6D8F579}"/>
              </a:ext>
            </a:extLst>
          </p:cNvPr>
          <p:cNvSpPr txBox="1"/>
          <p:nvPr/>
        </p:nvSpPr>
        <p:spPr>
          <a:xfrm>
            <a:off x="1867586" y="300649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887A8C-43C9-4D1C-B6DF-C751F95F0970}"/>
              </a:ext>
            </a:extLst>
          </p:cNvPr>
          <p:cNvGrpSpPr/>
          <p:nvPr/>
        </p:nvGrpSpPr>
        <p:grpSpPr>
          <a:xfrm>
            <a:off x="1747100" y="627442"/>
            <a:ext cx="8696166" cy="2840644"/>
            <a:chOff x="1770833" y="737303"/>
            <a:chExt cx="8696166" cy="28406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BAC64A-3E8D-417C-BC03-03435229C256}"/>
                </a:ext>
              </a:extLst>
            </p:cNvPr>
            <p:cNvGrpSpPr/>
            <p:nvPr/>
          </p:nvGrpSpPr>
          <p:grpSpPr>
            <a:xfrm>
              <a:off x="1770833" y="737303"/>
              <a:ext cx="8696166" cy="2840644"/>
              <a:chOff x="1751740" y="1424002"/>
              <a:chExt cx="8696166" cy="284064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B3C511-FAB1-4478-B26E-84601E656FA5}"/>
                  </a:ext>
                </a:extLst>
              </p:cNvPr>
              <p:cNvSpPr txBox="1"/>
              <p:nvPr/>
            </p:nvSpPr>
            <p:spPr>
              <a:xfrm>
                <a:off x="1751740" y="1424002"/>
                <a:ext cx="1782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FE06C9"/>
                    </a:solidFill>
                  </a:rPr>
                  <a:t>★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5.0 </a:t>
                </a:r>
                <a:r>
                  <a:rPr lang="ko-KR" altLang="en-US" sz="1300" dirty="0"/>
                  <a:t>리뷰</a:t>
                </a:r>
                <a:r>
                  <a:rPr lang="ko-KR" altLang="en-US" sz="1500" dirty="0"/>
                  <a:t> </a:t>
                </a:r>
                <a:r>
                  <a:rPr lang="en-US" altLang="ko-KR" sz="900" dirty="0"/>
                  <a:t>3</a:t>
                </a:r>
                <a:r>
                  <a:rPr lang="ko-KR" altLang="en-US" sz="900" dirty="0"/>
                  <a:t>개</a:t>
                </a:r>
                <a:r>
                  <a:rPr lang="ko-KR" altLang="en-US" sz="1000" dirty="0"/>
                  <a:t> </a:t>
                </a:r>
                <a:endParaRPr lang="en-US" altLang="ko-KR" sz="1000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D0DFC7D-6008-4DFC-88AE-EAB5911AA4BF}"/>
                  </a:ext>
                </a:extLst>
              </p:cNvPr>
              <p:cNvSpPr/>
              <p:nvPr/>
            </p:nvSpPr>
            <p:spPr>
              <a:xfrm>
                <a:off x="3669836" y="3556760"/>
                <a:ext cx="4663724" cy="707886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D7A0CE-9A81-49E5-90C0-BAFF0D24470A}"/>
                  </a:ext>
                </a:extLst>
              </p:cNvPr>
              <p:cNvSpPr txBox="1"/>
              <p:nvPr/>
            </p:nvSpPr>
            <p:spPr>
              <a:xfrm>
                <a:off x="1811601" y="3623507"/>
                <a:ext cx="1782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FE06C9"/>
                    </a:solidFill>
                  </a:rPr>
                  <a:t>★ ★ ★ </a:t>
                </a:r>
                <a:r>
                  <a:rPr lang="ko-KR" altLang="en-US" sz="1400" dirty="0">
                    <a:solidFill>
                      <a:schemeClr val="bg2">
                        <a:lumMod val="90000"/>
                      </a:schemeClr>
                    </a:solidFill>
                  </a:rPr>
                  <a:t>★ ★</a:t>
                </a:r>
                <a:r>
                  <a:rPr lang="ko-KR" altLang="en-US" sz="1400" dirty="0">
                    <a:solidFill>
                      <a:srgbClr val="FE06C9"/>
                    </a:solidFill>
                  </a:rPr>
                  <a:t> </a:t>
                </a:r>
                <a:endParaRPr lang="en-US" altLang="ko-KR" sz="1400" dirty="0">
                  <a:solidFill>
                    <a:srgbClr val="FE06C9"/>
                  </a:solidFill>
                </a:endParaRPr>
              </a:p>
              <a:p>
                <a:pPr algn="ctr"/>
                <a:r>
                  <a:rPr lang="ko-KR" altLang="en-US" sz="1400" dirty="0"/>
                  <a:t>리뷰 작성 </a:t>
                </a:r>
                <a:endParaRPr lang="en-US" altLang="ko-KR" sz="1400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7B206B5-9D75-4D2F-8826-B45416C111B8}"/>
                  </a:ext>
                </a:extLst>
              </p:cNvPr>
              <p:cNvSpPr/>
              <p:nvPr/>
            </p:nvSpPr>
            <p:spPr>
              <a:xfrm>
                <a:off x="8485959" y="3556760"/>
                <a:ext cx="666589" cy="707882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작성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82201B2-9ACC-4C51-8E2D-BC32B6CD9A86}"/>
                  </a:ext>
                </a:extLst>
              </p:cNvPr>
              <p:cNvCxnSpPr/>
              <p:nvPr/>
            </p:nvCxnSpPr>
            <p:spPr>
              <a:xfrm>
                <a:off x="1789681" y="34061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416AE09-CDCA-4046-B796-716B62B88B51}"/>
                  </a:ext>
                </a:extLst>
              </p:cNvPr>
              <p:cNvCxnSpPr/>
              <p:nvPr/>
            </p:nvCxnSpPr>
            <p:spPr>
              <a:xfrm>
                <a:off x="1799206" y="26060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B2A0A1-89FD-4B06-AD7C-254885BB43EF}"/>
                  </a:ext>
                </a:extLst>
              </p:cNvPr>
              <p:cNvSpPr txBox="1"/>
              <p:nvPr/>
            </p:nvSpPr>
            <p:spPr>
              <a:xfrm>
                <a:off x="1951719" y="2643670"/>
                <a:ext cx="2967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@(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11)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22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)</a:t>
                </a:r>
                <a:r>
                  <a:rPr lang="ko-KR" altLang="en-US" sz="9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답글 내용</a:t>
                </a:r>
                <a:r>
                  <a:rPr lang="en-US" altLang="ko-KR" sz="1600" dirty="0"/>
                  <a:t>	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4F5E0-FBC2-49C5-A2E1-564A57DF3F3E}"/>
                  </a:ext>
                </a:extLst>
              </p:cNvPr>
              <p:cNvSpPr txBox="1"/>
              <p:nvPr/>
            </p:nvSpPr>
            <p:spPr>
              <a:xfrm>
                <a:off x="1775551" y="1784749"/>
                <a:ext cx="23106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ko-KR" altLang="en-US" sz="1200" dirty="0">
                    <a:solidFill>
                      <a:srgbClr val="FE06C9"/>
                    </a:solidFill>
                  </a:rPr>
                  <a:t>★ ★ ★ ★ ★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11</a:t>
                </a:r>
                <a:r>
                  <a:rPr lang="ko-KR" altLang="en-US" sz="12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리뷰 내용</a:t>
                </a:r>
                <a:r>
                  <a:rPr lang="en-US" altLang="ko-KR" sz="1600" dirty="0"/>
                  <a:t>	</a:t>
                </a: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955614-C41F-45C4-B04F-614D364F1473}"/>
                </a:ext>
              </a:extLst>
            </p:cNvPr>
            <p:cNvCxnSpPr/>
            <p:nvPr/>
          </p:nvCxnSpPr>
          <p:spPr>
            <a:xfrm>
              <a:off x="1794644" y="1060468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A533B5-014F-405B-8F09-8631103CF7F7}"/>
              </a:ext>
            </a:extLst>
          </p:cNvPr>
          <p:cNvGrpSpPr/>
          <p:nvPr/>
        </p:nvGrpSpPr>
        <p:grpSpPr>
          <a:xfrm>
            <a:off x="1794566" y="3719580"/>
            <a:ext cx="8696166" cy="2840644"/>
            <a:chOff x="1770833" y="737303"/>
            <a:chExt cx="8696166" cy="284064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81A7889-FAD6-4773-BE30-69E193DAF9B8}"/>
                </a:ext>
              </a:extLst>
            </p:cNvPr>
            <p:cNvGrpSpPr/>
            <p:nvPr/>
          </p:nvGrpSpPr>
          <p:grpSpPr>
            <a:xfrm>
              <a:off x="1770833" y="737303"/>
              <a:ext cx="8696166" cy="2840644"/>
              <a:chOff x="1751740" y="1424002"/>
              <a:chExt cx="8696166" cy="284064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B57D5A-8EC2-44EB-B721-4F99625E0DBC}"/>
                  </a:ext>
                </a:extLst>
              </p:cNvPr>
              <p:cNvSpPr txBox="1"/>
              <p:nvPr/>
            </p:nvSpPr>
            <p:spPr>
              <a:xfrm>
                <a:off x="1751740" y="1424002"/>
                <a:ext cx="1782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/>
                  <a:t>문의</a:t>
                </a:r>
                <a:r>
                  <a:rPr lang="ko-KR" altLang="en-US" sz="1500" dirty="0"/>
                  <a:t> </a:t>
                </a:r>
                <a:r>
                  <a:rPr lang="en-US" altLang="ko-KR" sz="900" dirty="0"/>
                  <a:t>1</a:t>
                </a:r>
                <a:r>
                  <a:rPr lang="ko-KR" altLang="en-US" sz="900" dirty="0"/>
                  <a:t>개</a:t>
                </a:r>
                <a:r>
                  <a:rPr lang="ko-KR" altLang="en-US" sz="1000" dirty="0"/>
                  <a:t> </a:t>
                </a:r>
                <a:endParaRPr lang="en-US" altLang="ko-KR" sz="1000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6F81F69-0630-4240-B99D-CFE17309637B}"/>
                  </a:ext>
                </a:extLst>
              </p:cNvPr>
              <p:cNvSpPr/>
              <p:nvPr/>
            </p:nvSpPr>
            <p:spPr>
              <a:xfrm>
                <a:off x="3669836" y="3556760"/>
                <a:ext cx="4663724" cy="707886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9ED5EC-E133-4D0B-895B-BCD8D0A78A2A}"/>
                  </a:ext>
                </a:extLst>
              </p:cNvPr>
              <p:cNvSpPr txBox="1"/>
              <p:nvPr/>
            </p:nvSpPr>
            <p:spPr>
              <a:xfrm>
                <a:off x="1775551" y="3707288"/>
                <a:ext cx="1782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문의 작성 </a:t>
                </a:r>
                <a:endParaRPr lang="en-US" altLang="ko-KR" sz="1400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5A24D75-FA3D-404C-9BAD-0FD6E20001DC}"/>
                  </a:ext>
                </a:extLst>
              </p:cNvPr>
              <p:cNvSpPr/>
              <p:nvPr/>
            </p:nvSpPr>
            <p:spPr>
              <a:xfrm>
                <a:off x="8485959" y="3556760"/>
                <a:ext cx="666589" cy="707882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작성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4B69E0A-469E-4667-BB20-7FA3E0AA0772}"/>
                  </a:ext>
                </a:extLst>
              </p:cNvPr>
              <p:cNvCxnSpPr/>
              <p:nvPr/>
            </p:nvCxnSpPr>
            <p:spPr>
              <a:xfrm>
                <a:off x="1789681" y="34061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AD8DEB1-3B1B-4450-9D3B-E13E43CA0EEC}"/>
                  </a:ext>
                </a:extLst>
              </p:cNvPr>
              <p:cNvCxnSpPr/>
              <p:nvPr/>
            </p:nvCxnSpPr>
            <p:spPr>
              <a:xfrm>
                <a:off x="1799206" y="2606087"/>
                <a:ext cx="86487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E62BB1-31C1-480C-A532-A31508208AB3}"/>
                  </a:ext>
                </a:extLst>
              </p:cNvPr>
              <p:cNvSpPr txBox="1"/>
              <p:nvPr/>
            </p:nvSpPr>
            <p:spPr>
              <a:xfrm>
                <a:off x="1951719" y="2643670"/>
                <a:ext cx="2967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@(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11) </a:t>
                </a:r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22 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(</a:t>
                </a:r>
                <a:r>
                  <a:rPr lang="ko-KR" altLang="en-US" sz="900" dirty="0">
                    <a:solidFill>
                      <a:srgbClr val="FE06C9"/>
                    </a:solidFill>
                  </a:rPr>
                  <a:t>작성자</a:t>
                </a:r>
                <a:r>
                  <a:rPr lang="en-US" altLang="ko-KR" sz="900" dirty="0">
                    <a:solidFill>
                      <a:srgbClr val="FE06C9"/>
                    </a:solidFill>
                  </a:rPr>
                  <a:t>)</a:t>
                </a:r>
                <a:r>
                  <a:rPr lang="ko-KR" altLang="en-US" sz="9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 dirty="0"/>
                  <a:t>답글 내용</a:t>
                </a:r>
                <a:r>
                  <a:rPr lang="en-US" altLang="ko-KR" sz="1600" dirty="0"/>
                  <a:t>	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6F72F7-DDE7-4AE6-82C7-5B0BD1F8653E}"/>
                  </a:ext>
                </a:extLst>
              </p:cNvPr>
              <p:cNvSpPr txBox="1"/>
              <p:nvPr/>
            </p:nvSpPr>
            <p:spPr>
              <a:xfrm>
                <a:off x="1775551" y="1784749"/>
                <a:ext cx="23106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작성자</a:t>
                </a:r>
                <a:r>
                  <a:rPr lang="en-US" altLang="ko-KR" sz="1200" dirty="0"/>
                  <a:t>11</a:t>
                </a:r>
                <a:r>
                  <a:rPr lang="ko-KR" altLang="en-US" sz="1200" dirty="0"/>
                  <a:t> </a:t>
                </a:r>
                <a:endParaRPr lang="en-US" altLang="ko-KR" sz="900" dirty="0">
                  <a:solidFill>
                    <a:srgbClr val="FE06C9"/>
                  </a:solidFill>
                </a:endParaRPr>
              </a:p>
              <a:p>
                <a:r>
                  <a:rPr lang="en-US" altLang="ko-KR" sz="1600" dirty="0"/>
                  <a:t>     </a:t>
                </a:r>
                <a:r>
                  <a:rPr lang="ko-KR" altLang="en-US" sz="1000"/>
                  <a:t>비밀글입니다</a:t>
                </a:r>
                <a:r>
                  <a:rPr lang="en-US" altLang="ko-KR" sz="1000" dirty="0"/>
                  <a:t>.</a:t>
                </a:r>
                <a:r>
                  <a:rPr lang="en-US" altLang="ko-KR" sz="1600" dirty="0"/>
                  <a:t>	</a:t>
                </a: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E88D3AD-2BA7-4B2C-A8DA-C49450D97C68}"/>
                </a:ext>
              </a:extLst>
            </p:cNvPr>
            <p:cNvCxnSpPr/>
            <p:nvPr/>
          </p:nvCxnSpPr>
          <p:spPr>
            <a:xfrm>
              <a:off x="1794644" y="1060468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B0061-6A4A-4718-BB52-260E389631E0}"/>
              </a:ext>
            </a:extLst>
          </p:cNvPr>
          <p:cNvCxnSpPr/>
          <p:nvPr/>
        </p:nvCxnSpPr>
        <p:spPr>
          <a:xfrm>
            <a:off x="1806961" y="3699498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7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013A0EF-2BB8-44E9-9196-0536A558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07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C1F421-4CC8-4790-9C8E-C881DE39CA72}"/>
              </a:ext>
            </a:extLst>
          </p:cNvPr>
          <p:cNvGrpSpPr/>
          <p:nvPr/>
        </p:nvGrpSpPr>
        <p:grpSpPr>
          <a:xfrm>
            <a:off x="1415470" y="1484274"/>
            <a:ext cx="5181355" cy="250305"/>
            <a:chOff x="710620" y="1150847"/>
            <a:chExt cx="518135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710620" y="1150847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일반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후기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질문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인기글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홍보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79232E7-6154-44DE-BB8C-F1A707063DC9}"/>
                </a:ext>
              </a:extLst>
            </p:cNvPr>
            <p:cNvSpPr/>
            <p:nvPr/>
          </p:nvSpPr>
          <p:spPr>
            <a:xfrm>
              <a:off x="5301122" y="115084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0F24F3-B8FC-5F35-2C53-B7D0BBB0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4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48694-937D-4284-B1C7-D87270FBEC82}"/>
              </a:ext>
            </a:extLst>
          </p:cNvPr>
          <p:cNvSpPr txBox="1"/>
          <p:nvPr/>
        </p:nvSpPr>
        <p:spPr>
          <a:xfrm>
            <a:off x="9714690" y="5917891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49" y="6276083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287795A-84F4-00F2-DFA6-AA9AC6FA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36"/>
            <a:ext cx="12192000" cy="1004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21C7A1-B73D-46BA-8A33-7DB274A091CA}"/>
              </a:ext>
            </a:extLst>
          </p:cNvPr>
          <p:cNvSpPr txBox="1"/>
          <p:nvPr/>
        </p:nvSpPr>
        <p:spPr>
          <a:xfrm>
            <a:off x="9842189" y="589295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40B71-ED33-294A-6577-D35CE3A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5"/>
            <a:ext cx="12192000" cy="1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7E27FA-12BD-43D3-A116-C1DD8D43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C2D122-8AC4-4611-A4EC-3B36F470DA94}"/>
              </a:ext>
            </a:extLst>
          </p:cNvPr>
          <p:cNvGrpSpPr/>
          <p:nvPr/>
        </p:nvGrpSpPr>
        <p:grpSpPr>
          <a:xfrm>
            <a:off x="1534688" y="1488257"/>
            <a:ext cx="4515362" cy="251569"/>
            <a:chOff x="1534688" y="1488257"/>
            <a:chExt cx="4515362" cy="2515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78A515-4310-4AE3-9F88-B389F3B13EDD}"/>
                </a:ext>
              </a:extLst>
            </p:cNvPr>
            <p:cNvGrpSpPr/>
            <p:nvPr/>
          </p:nvGrpSpPr>
          <p:grpSpPr>
            <a:xfrm>
              <a:off x="1534688" y="1489521"/>
              <a:ext cx="3865938" cy="250305"/>
              <a:chOff x="0" y="1401037"/>
              <a:chExt cx="3865938" cy="25030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0" y="1401037"/>
                <a:ext cx="3210921" cy="250305"/>
                <a:chOff x="2091422" y="1784954"/>
                <a:chExt cx="3210921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문의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신고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인증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D11DD58-62FC-4071-88B6-829B5457354C}"/>
                  </a:ext>
                </a:extLst>
              </p:cNvPr>
              <p:cNvSpPr/>
              <p:nvPr/>
            </p:nvSpPr>
            <p:spPr>
              <a:xfrm>
                <a:off x="3275085" y="1401037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마켓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D9173E0-BFB9-410F-9786-75CC989A481C}"/>
                </a:ext>
              </a:extLst>
            </p:cNvPr>
            <p:cNvSpPr/>
            <p:nvPr/>
          </p:nvSpPr>
          <p:spPr>
            <a:xfrm>
              <a:off x="5459197" y="148825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E8A997DF-306B-4383-8014-46B409AE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1728"/>
            <a:ext cx="12192000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56F15-39B5-B705-0CB8-5DE4B4DFA175}"/>
              </a:ext>
            </a:extLst>
          </p:cNvPr>
          <p:cNvGrpSpPr/>
          <p:nvPr/>
        </p:nvGrpSpPr>
        <p:grpSpPr>
          <a:xfrm>
            <a:off x="707389" y="1397961"/>
            <a:ext cx="8593629" cy="2501431"/>
            <a:chOff x="1701959" y="1518034"/>
            <a:chExt cx="8992639" cy="250143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B9F291-F706-43DD-8F43-78FE20EE1029}"/>
                </a:ext>
              </a:extLst>
            </p:cNvPr>
            <p:cNvGrpSpPr/>
            <p:nvPr/>
          </p:nvGrpSpPr>
          <p:grpSpPr>
            <a:xfrm>
              <a:off x="1701959" y="1518034"/>
              <a:ext cx="4277178" cy="2483288"/>
              <a:chOff x="6742270" y="4369201"/>
              <a:chExt cx="3162300" cy="143724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3724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미리보기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218BDB78-D7F2-4E97-8CCB-BBA9D2C3EEB8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인기 게시글                                                                   </a:t>
                </a:r>
                <a:r>
                  <a:rPr lang="en-US" altLang="ko-KR" sz="1000" dirty="0"/>
                  <a:t>+</a:t>
                </a:r>
                <a:endParaRPr lang="ko-KR" altLang="en-US" sz="10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4C0689-5BD3-442C-9D8B-A6B131994F2B}"/>
                </a:ext>
              </a:extLst>
            </p:cNvPr>
            <p:cNvGrpSpPr/>
            <p:nvPr/>
          </p:nvGrpSpPr>
          <p:grpSpPr>
            <a:xfrm>
              <a:off x="6417420" y="1536177"/>
              <a:ext cx="4277178" cy="2483288"/>
              <a:chOff x="6742270" y="4369201"/>
              <a:chExt cx="3162300" cy="143724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3724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미리보기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8307FFEF-A58A-4AC0-BBFA-17DF48E293AB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작업실                                                                          </a:t>
                </a:r>
                <a:r>
                  <a:rPr lang="en-US" altLang="ko-KR" sz="1000" dirty="0"/>
                  <a:t>+</a:t>
                </a:r>
                <a:endParaRPr lang="ko-KR" altLang="en-US" sz="1000" dirty="0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D70937-C666-4630-BDBC-576C40EECEC2}"/>
              </a:ext>
            </a:extLst>
          </p:cNvPr>
          <p:cNvSpPr/>
          <p:nvPr/>
        </p:nvSpPr>
        <p:spPr>
          <a:xfrm>
            <a:off x="707389" y="4742464"/>
            <a:ext cx="8593629" cy="119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인기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아티클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343025" y="8382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243521" y="45370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483003" y="29020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740813" y="34946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483002" y="34119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184114" y="38708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699040" y="19986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787947" y="29609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527019" y="18113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787950" y="18742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527019" y="23808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784829" y="2414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184114" y="23010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184114" y="28354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185290" y="34060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50FABA-9AEC-4B86-B474-26BF924F207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243DFE-0B3A-49BD-A9A6-A75B544A74E5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ADC3E9-02CE-42C4-989A-55CE81CB24D6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00E9B29-AAF2-4E08-B63D-8F04F039A5CF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E905AB48-5ADD-411D-8D82-B45112E2F759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49416404-3B56-4DEB-9B78-35804B29434A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EC901987-BE36-41B7-A75F-169B27B1920B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921E8DB-4507-40C7-8298-BDAA5539920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39E3DF2-8DCA-4D8B-A330-BDBA677E5CA0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8ED6E57-D1B5-40E6-853E-8F7E71EAD504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73F8A4B-9C00-42F5-BA03-24C9C4FD1673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305610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05011F-107C-4D56-AD2C-CA055013EC0F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747A403-9664-49C3-BE0D-19DD7EC0BAB3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A840E58-4BCB-40EE-A38D-31CC03709A1A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1723B80C-CD4A-401A-BBF6-4316B02DD7D7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458FF832-89CC-463B-A084-AA7877D8FAA4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id="{142EB36E-DAEA-4183-A7F8-2B6D9E58CE93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2140D5D-1C67-455B-ABF9-1CF92548BA3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A4F329B-6BCC-446A-8C3A-6D9A58F3EBE3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FFE439A-8A54-4B2C-9229-49348F075C5E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AA2E2E-FD33-4D42-9334-88943AD5B0D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6FC74B-F52B-4292-9578-94D73C766D76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정보 수정</a:t>
            </a:r>
          </a:p>
        </p:txBody>
      </p: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255861" y="656591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249954-421E-4BBB-AD8F-C9B297901C0A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905242-ACCB-476A-AE8B-77EEAC3F67C4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BDC056C-EE79-40C2-991D-F42A55D5B2A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84F3129-1EFC-4DB1-A0D2-ED01D7FACE2B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04ED9BD5-6FA2-48B0-B9D0-4708B88DA531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EE2B742-FAB5-44DF-A018-B703E4A92097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92F6109A-EA51-486D-AF22-55CA7A2C2C65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79B1BBC-9CCB-4D52-8FD9-E275E314E439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3737D99-7CC6-493B-8CC5-F3CC070FD264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5009331-26E0-42E8-88C8-E063248E84CC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227678" y="656591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888F07-3745-4335-B051-F02DB626A075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47C2BA-017A-4FBF-A29D-79A663204FC6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043EF82-2694-491C-A0D5-0BECBC8C24D0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302E584-C696-4557-8726-1159A76CD6A5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9D5A1291-9401-42DF-A125-46C39A6263D3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B978B10-BED6-4A4E-8C72-B852D16BD05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836A931A-D48D-4CF9-A605-E0BDDE673FE0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53B29025-BB39-4CDA-B967-3B7C1DA98CE8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A949603-4996-4F52-9DBA-3AEAFD3C158B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B160676-A08D-43F4-B71D-F8FBC82A69B0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133774-6A7F-49C4-B258-32B025B694A7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DB2BECB-67C8-465D-B959-9A25DAC8E7BF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842994C-1FF0-4BAD-99F7-4D74346543D1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2E4A88D2-E531-4B88-A37E-B6354E90C6C9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A0B5390-4F5D-4FFF-B380-5CF01E37082B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39918D2A-E164-4F86-A2FA-ABD5CAC566D8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C3061970-F01C-45EA-8A66-8DD0F7BDE76C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0C09BA12-584F-45F7-A7C5-7FEE6186AA05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48D0402-BC35-4D14-8737-D405A4E8952A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56D367-869D-431B-AAD4-F9F1AAE7A7EE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12671"/>
            <a:chOff x="6353177" y="282997"/>
            <a:chExt cx="5541789" cy="578865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788655"/>
              <a:chOff x="372458" y="243154"/>
              <a:chExt cx="5206683" cy="578865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771504"/>
                <a:chOff x="1199970" y="143193"/>
                <a:chExt cx="5206682" cy="5477692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477692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구매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8715CF-FA9E-45A8-A76B-EFB8DE93C256}"/>
                    </a:ext>
                  </a:extLst>
                </p:cNvPr>
                <p:cNvSpPr txBox="1"/>
                <p:nvPr/>
              </p:nvSpPr>
              <p:spPr>
                <a:xfrm>
                  <a:off x="2133098" y="2418971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480E9EC-A27A-493D-B6AA-61ECE38AB92A}"/>
              </a:ext>
            </a:extLst>
          </p:cNvPr>
          <p:cNvSpPr txBox="1"/>
          <p:nvPr/>
        </p:nvSpPr>
        <p:spPr>
          <a:xfrm>
            <a:off x="3432564" y="1834149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B6B0CA-BC42-4F37-8F79-3B505662E46D}"/>
              </a:ext>
            </a:extLst>
          </p:cNvPr>
          <p:cNvSpPr txBox="1"/>
          <p:nvPr/>
        </p:nvSpPr>
        <p:spPr>
          <a:xfrm>
            <a:off x="3432563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684509-CBB7-4ABD-94ED-710307B2701F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118534E-BE6F-4D20-80B0-4CA83A19325D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7FA1F81-98CF-4922-A221-AB507E6B7F73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1AA5E8-F9B9-4E65-B3EE-3AB583C18DDC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023ED5-3966-41D0-AE90-8C8AC76E08D4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B2C152-C5B4-4480-B987-2443A947AE04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구매 확정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59AFC-7911-E5B9-BD07-C1E68FC4D3A1}"/>
              </a:ext>
            </a:extLst>
          </p:cNvPr>
          <p:cNvSpPr txBox="1"/>
          <p:nvPr/>
        </p:nvSpPr>
        <p:spPr>
          <a:xfrm>
            <a:off x="9255938" y="2826384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2">
                    <a:lumMod val="50000"/>
                  </a:schemeClr>
                </a:solidFill>
              </a:rPr>
              <a:t>주문 접수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08CEA-CE0D-144F-771B-2D32DFF687CE}"/>
              </a:ext>
            </a:extLst>
          </p:cNvPr>
          <p:cNvSpPr txBox="1"/>
          <p:nvPr/>
        </p:nvSpPr>
        <p:spPr>
          <a:xfrm>
            <a:off x="9255938" y="1925298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구매 확정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202F4-175D-4F4F-9DEF-DDAC92AA5086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29043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462BD2-9499-4953-AAE3-D44FD78883F8}"/>
              </a:ext>
            </a:extLst>
          </p:cNvPr>
          <p:cNvGrpSpPr/>
          <p:nvPr/>
        </p:nvGrpSpPr>
        <p:grpSpPr>
          <a:xfrm>
            <a:off x="1652630" y="624198"/>
            <a:ext cx="8873725" cy="5194800"/>
            <a:chOff x="6353177" y="282997"/>
            <a:chExt cx="5541789" cy="58816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042E92-A218-4D0B-961C-429BFB9966D7}"/>
                </a:ext>
              </a:extLst>
            </p:cNvPr>
            <p:cNvGrpSpPr/>
            <p:nvPr/>
          </p:nvGrpSpPr>
          <p:grpSpPr>
            <a:xfrm>
              <a:off x="6353177" y="282997"/>
              <a:ext cx="5466367" cy="5881642"/>
              <a:chOff x="372458" y="243154"/>
              <a:chExt cx="5206683" cy="588164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BEFEC0-70DC-42B1-859A-F8AFE3C6D3E0}"/>
                  </a:ext>
                </a:extLst>
              </p:cNvPr>
              <p:cNvGrpSpPr/>
              <p:nvPr/>
            </p:nvGrpSpPr>
            <p:grpSpPr>
              <a:xfrm>
                <a:off x="372459" y="260305"/>
                <a:ext cx="5206682" cy="5864491"/>
                <a:chOff x="1199970" y="143193"/>
                <a:chExt cx="5206682" cy="5565946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999A513-3E32-4216-BA6B-DAC2723D2EA6}"/>
                    </a:ext>
                  </a:extLst>
                </p:cNvPr>
                <p:cNvSpPr/>
                <p:nvPr/>
              </p:nvSpPr>
              <p:spPr>
                <a:xfrm>
                  <a:off x="1199970" y="143193"/>
                  <a:ext cx="5206682" cy="556594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….</a:t>
                  </a: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1295C2E-F1AD-421B-9325-049D76EF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141" y="909179"/>
                  <a:ext cx="480647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63BE7D24-F80A-4D29-B9DC-8E69E95C5A7E}"/>
                  </a:ext>
                </a:extLst>
              </p:cNvPr>
              <p:cNvSpPr/>
              <p:nvPr/>
            </p:nvSpPr>
            <p:spPr>
              <a:xfrm>
                <a:off x="372458" y="243154"/>
                <a:ext cx="5206683" cy="3942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판매 내역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8F221FD-CBB0-425C-AFA4-A546C98B7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59" y="5356500"/>
                <a:ext cx="4801616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A4354A-F833-4228-BF0B-988855C71DBE}"/>
                </a:ext>
              </a:extLst>
            </p:cNvPr>
            <p:cNvGrpSpPr/>
            <p:nvPr/>
          </p:nvGrpSpPr>
          <p:grpSpPr>
            <a:xfrm>
              <a:off x="6555983" y="1284564"/>
              <a:ext cx="5327907" cy="928977"/>
              <a:chOff x="6555983" y="1284564"/>
              <a:chExt cx="5327907" cy="928977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4256014-BA09-494C-B1B6-3062B7D1614D}"/>
                  </a:ext>
                </a:extLst>
              </p:cNvPr>
              <p:cNvGrpSpPr/>
              <p:nvPr/>
            </p:nvGrpSpPr>
            <p:grpSpPr>
              <a:xfrm>
                <a:off x="6555983" y="1284564"/>
                <a:ext cx="4996193" cy="928977"/>
                <a:chOff x="1492336" y="2369347"/>
                <a:chExt cx="4996193" cy="928977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7A41E4E-1B10-42C9-BDEB-C19E2E1C6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2336" y="3298324"/>
                  <a:ext cx="4996193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4C8C117E-B424-42E0-B8D2-547D77508246}"/>
                    </a:ext>
                  </a:extLst>
                </p:cNvPr>
                <p:cNvSpPr/>
                <p:nvPr/>
              </p:nvSpPr>
              <p:spPr>
                <a:xfrm>
                  <a:off x="1655106" y="2369347"/>
                  <a:ext cx="588006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5DD72CD5-4B8A-451B-8912-C4541EEF0263}"/>
                    </a:ext>
                  </a:extLst>
                </p:cNvPr>
                <p:cNvGrpSpPr/>
                <p:nvPr/>
              </p:nvGrpSpPr>
              <p:grpSpPr>
                <a:xfrm>
                  <a:off x="2133098" y="2418971"/>
                  <a:ext cx="1580731" cy="580088"/>
                  <a:chOff x="2138926" y="969802"/>
                  <a:chExt cx="1580731" cy="580088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88715CF-FA9E-45A8-A76B-EFB8DE93C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8926" y="969802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B9A7A2-A15B-48AC-91FE-88FE35D93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06956" y="1288538"/>
                    <a:ext cx="1312701" cy="26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 한 줄 설명</a:t>
                    </a: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A8500F-B6F0-4831-8CF4-CD3B3AA546E4}"/>
                  </a:ext>
                </a:extLst>
              </p:cNvPr>
              <p:cNvSpPr txBox="1"/>
              <p:nvPr/>
            </p:nvSpPr>
            <p:spPr>
              <a:xfrm>
                <a:off x="10571189" y="1949751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17,800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2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7BE2767-AD3C-4B93-94F8-715BAF5DB96D}"/>
                </a:ext>
              </a:extLst>
            </p:cNvPr>
            <p:cNvGrpSpPr/>
            <p:nvPr/>
          </p:nvGrpSpPr>
          <p:grpSpPr>
            <a:xfrm>
              <a:off x="6555983" y="2329293"/>
              <a:ext cx="5338983" cy="928977"/>
              <a:chOff x="6544895" y="1284563"/>
              <a:chExt cx="5338983" cy="92897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C7D117D-38BF-4E4D-AE35-58A00998968A}"/>
                  </a:ext>
                </a:extLst>
              </p:cNvPr>
              <p:cNvGrpSpPr/>
              <p:nvPr/>
            </p:nvGrpSpPr>
            <p:grpSpPr>
              <a:xfrm>
                <a:off x="6544895" y="1284563"/>
                <a:ext cx="5007281" cy="928977"/>
                <a:chOff x="1481248" y="2369346"/>
                <a:chExt cx="5007281" cy="928977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BAA4C88-AFB7-4D39-9904-18D6F0C9E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1248" y="3298323"/>
                  <a:ext cx="500728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72D4E4A3-531A-421A-AA75-8742A6D22C6B}"/>
                    </a:ext>
                  </a:extLst>
                </p:cNvPr>
                <p:cNvSpPr/>
                <p:nvPr/>
              </p:nvSpPr>
              <p:spPr>
                <a:xfrm>
                  <a:off x="1644018" y="2369346"/>
                  <a:ext cx="599094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7B21A5-AC9C-43FB-866F-F1762E6F9C2B}"/>
                    </a:ext>
                  </a:extLst>
                </p:cNvPr>
                <p:cNvSpPr txBox="1"/>
                <p:nvPr/>
              </p:nvSpPr>
              <p:spPr>
                <a:xfrm>
                  <a:off x="2133098" y="2418970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23476-813A-4F7D-82FC-0DCFAC4863F5}"/>
                  </a:ext>
                </a:extLst>
              </p:cNvPr>
              <p:cNvSpPr txBox="1"/>
              <p:nvPr/>
            </p:nvSpPr>
            <p:spPr>
              <a:xfrm>
                <a:off x="10571177" y="1949750"/>
                <a:ext cx="13127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2,300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원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/ 1</a:t>
                </a:r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개</a:t>
                </a: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BCBC8B7-C109-4488-B303-CA33B885D5FD}"/>
              </a:ext>
            </a:extLst>
          </p:cNvPr>
          <p:cNvGrpSpPr/>
          <p:nvPr/>
        </p:nvGrpSpPr>
        <p:grpSpPr>
          <a:xfrm>
            <a:off x="1582313" y="247560"/>
            <a:ext cx="3865938" cy="250305"/>
            <a:chOff x="1582313" y="247560"/>
            <a:chExt cx="3865938" cy="25030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827B09C-7F0B-466E-A992-684D98D112E0}"/>
                </a:ext>
              </a:extLst>
            </p:cNvPr>
            <p:cNvGrpSpPr/>
            <p:nvPr/>
          </p:nvGrpSpPr>
          <p:grpSpPr>
            <a:xfrm>
              <a:off x="1582313" y="247560"/>
              <a:ext cx="3210921" cy="250305"/>
              <a:chOff x="1582313" y="247560"/>
              <a:chExt cx="3210921" cy="250305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0AEB82C-0AC5-445A-B20A-179E0E543E88}"/>
                  </a:ext>
                </a:extLst>
              </p:cNvPr>
              <p:cNvGrpSpPr/>
              <p:nvPr/>
            </p:nvGrpSpPr>
            <p:grpSpPr>
              <a:xfrm>
                <a:off x="1582313" y="247560"/>
                <a:ext cx="2555904" cy="250305"/>
                <a:chOff x="1582313" y="247560"/>
                <a:chExt cx="2555904" cy="250305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82D49E6-42C3-47F9-B5CA-7FE38E8CC220}"/>
                    </a:ext>
                  </a:extLst>
                </p:cNvPr>
                <p:cNvGrpSpPr/>
                <p:nvPr/>
              </p:nvGrpSpPr>
              <p:grpSpPr>
                <a:xfrm>
                  <a:off x="1582313" y="247560"/>
                  <a:ext cx="1900887" cy="250305"/>
                  <a:chOff x="2091422" y="1784954"/>
                  <a:chExt cx="1900887" cy="250305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E1FA91D9-2DFD-414A-82AE-1EB0B7B021CD}"/>
                      </a:ext>
                    </a:extLst>
                  </p:cNvPr>
                  <p:cNvSpPr/>
                  <p:nvPr/>
                </p:nvSpPr>
                <p:spPr>
                  <a:xfrm>
                    <a:off x="2091422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회원정보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사각형: 둥근 모서리 84">
                    <a:extLst>
                      <a:ext uri="{FF2B5EF4-FFF2-40B4-BE49-F238E27FC236}">
                        <a16:creationId xmlns:a16="http://schemas.microsoft.com/office/drawing/2014/main" id="{5A43E71B-6BE8-4248-9B18-509C47D0D246}"/>
                      </a:ext>
                    </a:extLst>
                  </p:cNvPr>
                  <p:cNvSpPr/>
                  <p:nvPr/>
                </p:nvSpPr>
                <p:spPr>
                  <a:xfrm>
                    <a:off x="2746439" y="1784954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FCC66E0B-C8E2-4F0E-82B4-C3ABF6EA4CCD}"/>
                      </a:ext>
                    </a:extLst>
                  </p:cNvPr>
                  <p:cNvSpPr/>
                  <p:nvPr/>
                </p:nvSpPr>
                <p:spPr>
                  <a:xfrm>
                    <a:off x="3401456" y="1787609"/>
                    <a:ext cx="590853" cy="2476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작성 댓글</a:t>
                    </a:r>
                    <a:endPara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8CF38104-40AD-420B-B170-78B00FCD1FAA}"/>
                    </a:ext>
                  </a:extLst>
                </p:cNvPr>
                <p:cNvSpPr/>
                <p:nvPr/>
              </p:nvSpPr>
              <p:spPr>
                <a:xfrm>
                  <a:off x="3547364" y="250215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좋아요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F3C8715-5770-4158-8DCC-342BBFECC037}"/>
                  </a:ext>
                </a:extLst>
              </p:cNvPr>
              <p:cNvSpPr/>
              <p:nvPr/>
            </p:nvSpPr>
            <p:spPr>
              <a:xfrm>
                <a:off x="4202381" y="250215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구매 내역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6BABF11-0C8B-418B-A3DA-1250E7FFFBD8}"/>
                </a:ext>
              </a:extLst>
            </p:cNvPr>
            <p:cNvSpPr/>
            <p:nvPr/>
          </p:nvSpPr>
          <p:spPr>
            <a:xfrm>
              <a:off x="4857398" y="248838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 내역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634A542-928F-4700-B10C-54E2C7901CE1}"/>
              </a:ext>
            </a:extLst>
          </p:cNvPr>
          <p:cNvGrpSpPr/>
          <p:nvPr/>
        </p:nvGrpSpPr>
        <p:grpSpPr>
          <a:xfrm>
            <a:off x="1877739" y="1039002"/>
            <a:ext cx="1509742" cy="246221"/>
            <a:chOff x="1357997" y="721563"/>
            <a:chExt cx="1509742" cy="2462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ACB60C-B1AC-4FEA-A816-5E9493AC0F03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AFEE2C-411B-44B2-83E0-5F4B17AF7204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376804-8D94-4A46-A1FA-A9F2DB5183A9}"/>
              </a:ext>
            </a:extLst>
          </p:cNvPr>
          <p:cNvSpPr/>
          <p:nvPr/>
        </p:nvSpPr>
        <p:spPr>
          <a:xfrm>
            <a:off x="1977371" y="1576867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234A5-BDB0-4C61-A3C4-0B154BC3F2B3}"/>
              </a:ext>
            </a:extLst>
          </p:cNvPr>
          <p:cNvSpPr/>
          <p:nvPr/>
        </p:nvSpPr>
        <p:spPr>
          <a:xfrm>
            <a:off x="1977371" y="2436020"/>
            <a:ext cx="83930" cy="88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427054-D27A-4264-9B5E-493C778DE5FA}"/>
              </a:ext>
            </a:extLst>
          </p:cNvPr>
          <p:cNvSpPr/>
          <p:nvPr/>
        </p:nvSpPr>
        <p:spPr>
          <a:xfrm>
            <a:off x="9001728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 작성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B720EE-CC62-4729-8CA0-404A597B8A73}"/>
              </a:ext>
            </a:extLst>
          </p:cNvPr>
          <p:cNvSpPr/>
          <p:nvPr/>
        </p:nvSpPr>
        <p:spPr>
          <a:xfrm>
            <a:off x="2173166" y="5283372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판매 취소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507A17-9D5E-4429-9760-BB762AE1C2D6}"/>
              </a:ext>
            </a:extLst>
          </p:cNvPr>
          <p:cNvSpPr txBox="1"/>
          <p:nvPr/>
        </p:nvSpPr>
        <p:spPr>
          <a:xfrm>
            <a:off x="3483200" y="275687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제품 한 줄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56CC3-CAA3-C7F9-F429-545D7B9716C4}"/>
              </a:ext>
            </a:extLst>
          </p:cNvPr>
          <p:cNvSpPr txBox="1"/>
          <p:nvPr/>
        </p:nvSpPr>
        <p:spPr>
          <a:xfrm>
            <a:off x="9255938" y="1925298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구매 확정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15C1A-64D6-AD76-917D-2FF75E9ACE49}"/>
              </a:ext>
            </a:extLst>
          </p:cNvPr>
          <p:cNvSpPr txBox="1"/>
          <p:nvPr/>
        </p:nvSpPr>
        <p:spPr>
          <a:xfrm>
            <a:off x="9255937" y="2826386"/>
            <a:ext cx="210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주문 접수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39BF4E-D392-4B65-BED5-76C670FC55B2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판매 내역</a:t>
            </a:r>
          </a:p>
        </p:txBody>
      </p:sp>
    </p:spTree>
    <p:extLst>
      <p:ext uri="{BB962C8B-B14F-4D97-AF65-F5344CB8AC3E}">
        <p14:creationId xmlns:p14="http://schemas.microsoft.com/office/powerpoint/2010/main" val="2023115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89990" y="5876627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글 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444375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제품 상세 설명 사진 첨부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CC1DE6-6E17-46F7-8D14-6B48F64AD32A}"/>
              </a:ext>
            </a:extLst>
          </p:cNvPr>
          <p:cNvGrpSpPr/>
          <p:nvPr/>
        </p:nvGrpSpPr>
        <p:grpSpPr>
          <a:xfrm>
            <a:off x="2815186" y="1090659"/>
            <a:ext cx="1453313" cy="397288"/>
            <a:chOff x="1689301" y="773030"/>
            <a:chExt cx="1453313" cy="397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090E66-2D06-4045-96E0-D8D762F8E54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가격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9116C1-FCDF-49EF-9924-324A4D011974}"/>
                </a:ext>
              </a:extLst>
            </p:cNvPr>
            <p:cNvGrpSpPr/>
            <p:nvPr/>
          </p:nvGrpSpPr>
          <p:grpSpPr>
            <a:xfrm>
              <a:off x="1803398" y="964019"/>
              <a:ext cx="1339216" cy="206299"/>
              <a:chOff x="1837919" y="1055805"/>
              <a:chExt cx="1339216" cy="206299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433AC9-9B82-4438-BEFD-F1FA766707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62103"/>
                <a:ext cx="133921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B9BA71-6980-4B97-962F-9EDA54D77176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가격을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A485BC-3B27-4FBC-956A-3A85F25D8308}"/>
              </a:ext>
            </a:extLst>
          </p:cNvPr>
          <p:cNvSpPr/>
          <p:nvPr/>
        </p:nvSpPr>
        <p:spPr>
          <a:xfrm>
            <a:off x="9253416" y="6372697"/>
            <a:ext cx="911835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승인 신청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B2584E5-7386-4415-802D-DBACD41D29BB}"/>
              </a:ext>
            </a:extLst>
          </p:cNvPr>
          <p:cNvSpPr/>
          <p:nvPr/>
        </p:nvSpPr>
        <p:spPr>
          <a:xfrm>
            <a:off x="5013750" y="22224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147B8-D2DC-4556-A02C-08EA0A5F8E69}"/>
              </a:ext>
            </a:extLst>
          </p:cNvPr>
          <p:cNvSpPr txBox="1"/>
          <p:nvPr/>
        </p:nvSpPr>
        <p:spPr>
          <a:xfrm>
            <a:off x="3200668" y="2281106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B82E9C-3336-4814-8458-1F35B299BE34}"/>
              </a:ext>
            </a:extLst>
          </p:cNvPr>
          <p:cNvSpPr/>
          <p:nvPr/>
        </p:nvSpPr>
        <p:spPr>
          <a:xfrm>
            <a:off x="5013750" y="31717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48D83C-BD16-42A8-9D63-545A43D396B6}"/>
              </a:ext>
            </a:extLst>
          </p:cNvPr>
          <p:cNvSpPr txBox="1"/>
          <p:nvPr/>
        </p:nvSpPr>
        <p:spPr>
          <a:xfrm>
            <a:off x="3200668" y="323034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25646F-939E-4612-B6ED-5C26AEDEF1A1}"/>
              </a:ext>
            </a:extLst>
          </p:cNvPr>
          <p:cNvSpPr/>
          <p:nvPr/>
        </p:nvSpPr>
        <p:spPr>
          <a:xfrm>
            <a:off x="5016868" y="365966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첨부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6E274-4B6E-4135-B406-2868A62B9509}"/>
              </a:ext>
            </a:extLst>
          </p:cNvPr>
          <p:cNvSpPr txBox="1"/>
          <p:nvPr/>
        </p:nvSpPr>
        <p:spPr>
          <a:xfrm>
            <a:off x="3200668" y="371830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사진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B63963-8EFB-437D-A062-5B36BB2787CF}"/>
              </a:ext>
            </a:extLst>
          </p:cNvPr>
          <p:cNvSpPr/>
          <p:nvPr/>
        </p:nvSpPr>
        <p:spPr>
          <a:xfrm>
            <a:off x="5013750" y="4142179"/>
            <a:ext cx="2913063" cy="937860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89174A-AC49-4DBC-B67B-6AD360A9EA26}"/>
              </a:ext>
            </a:extLst>
          </p:cNvPr>
          <p:cNvSpPr txBox="1"/>
          <p:nvPr/>
        </p:nvSpPr>
        <p:spPr>
          <a:xfrm>
            <a:off x="3200668" y="4200821"/>
            <a:ext cx="141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상세 </a:t>
            </a:r>
            <a:r>
              <a:rPr lang="ko-KR" altLang="en-US" sz="1200" dirty="0" err="1"/>
              <a:t>설명글</a:t>
            </a:r>
            <a:endParaRPr lang="ko-KR" altLang="en-US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59F2C-20B1-44F7-BBDC-C84EDDBFE55E}"/>
              </a:ext>
            </a:extLst>
          </p:cNvPr>
          <p:cNvSpPr/>
          <p:nvPr/>
        </p:nvSpPr>
        <p:spPr>
          <a:xfrm>
            <a:off x="5013750" y="269938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02442-DD07-45A0-8743-F11F218A9C39}"/>
              </a:ext>
            </a:extLst>
          </p:cNvPr>
          <p:cNvSpPr txBox="1"/>
          <p:nvPr/>
        </p:nvSpPr>
        <p:spPr>
          <a:xfrm>
            <a:off x="3200667" y="2758027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제품 한 줄 설명</a:t>
            </a:r>
          </a:p>
        </p:txBody>
      </p:sp>
    </p:spTree>
    <p:extLst>
      <p:ext uri="{BB962C8B-B14F-4D97-AF65-F5344CB8AC3E}">
        <p14:creationId xmlns:p14="http://schemas.microsoft.com/office/powerpoint/2010/main" val="1730037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5B9BAA-2595-33C9-478A-CE16DA61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5"/>
            <a:ext cx="12192000" cy="1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49" y="4107961"/>
              <a:ext cx="40334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                                                                         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40284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                                                                        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096358" y="203311"/>
            <a:ext cx="9505949" cy="6430977"/>
            <a:chOff x="1199969" y="89103"/>
            <a:chExt cx="9505949" cy="61035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89103"/>
              <a:ext cx="9505949" cy="6103594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41" y="855089"/>
              <a:ext cx="9119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장바구니 목록  </a:t>
            </a:r>
          </a:p>
        </p:txBody>
      </p:sp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ADC7E65C-7C0B-43F0-8DF1-6102C4D4E012}"/>
              </a:ext>
            </a:extLst>
          </p:cNvPr>
          <p:cNvSpPr/>
          <p:nvPr/>
        </p:nvSpPr>
        <p:spPr>
          <a:xfrm>
            <a:off x="1096358" y="243154"/>
            <a:ext cx="9505949" cy="3942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장바구니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AEE4D5-DE75-4316-AB29-4BC2AA215515}"/>
              </a:ext>
            </a:extLst>
          </p:cNvPr>
          <p:cNvGrpSpPr/>
          <p:nvPr/>
        </p:nvGrpSpPr>
        <p:grpSpPr>
          <a:xfrm>
            <a:off x="1303909" y="735129"/>
            <a:ext cx="1509742" cy="246221"/>
            <a:chOff x="1357997" y="721563"/>
            <a:chExt cx="1509742" cy="2462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E05D97-D584-4B3C-B259-B360138FB344}"/>
                </a:ext>
              </a:extLst>
            </p:cNvPr>
            <p:cNvSpPr txBox="1"/>
            <p:nvPr/>
          </p:nvSpPr>
          <p:spPr>
            <a:xfrm>
              <a:off x="1418117" y="721563"/>
              <a:ext cx="1449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전체 선택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선택 삭제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954060-F97F-40C3-B019-6AA19E35384D}"/>
                </a:ext>
              </a:extLst>
            </p:cNvPr>
            <p:cNvSpPr/>
            <p:nvPr/>
          </p:nvSpPr>
          <p:spPr>
            <a:xfrm>
              <a:off x="1357997" y="803692"/>
              <a:ext cx="83930" cy="88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DE6D50-AE0B-477F-974D-116F2E49659F}"/>
              </a:ext>
            </a:extLst>
          </p:cNvPr>
          <p:cNvGrpSpPr/>
          <p:nvPr/>
        </p:nvGrpSpPr>
        <p:grpSpPr>
          <a:xfrm>
            <a:off x="1262405" y="1367202"/>
            <a:ext cx="9146729" cy="945108"/>
            <a:chOff x="1262405" y="1367202"/>
            <a:chExt cx="9146729" cy="9451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711AD64-224B-429A-9A31-D958F45A89B9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1E35EA7-4293-4D83-B206-AEEC61F7BCFA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D1FF81D-46F5-4AC1-A32A-146B8781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6790E0C-401C-44C9-B39D-C241ED35B895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5ED13D0-01A5-41B9-A247-8060F7488BBC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917BA2B-199B-4991-A606-90A78D80B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23AA6A3-4399-45B1-9D98-8C19CF834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4B0EA06-17A2-4A67-9F2F-5B482E252D0A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9A5A446-899B-410A-A4BA-7D32351BBE99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1CE892B-E8DD-45EA-B6F3-2E0A16D39BE6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2  +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065DFA3-17AA-4758-B8DC-A4F310B3D55A}"/>
              </a:ext>
            </a:extLst>
          </p:cNvPr>
          <p:cNvGrpSpPr/>
          <p:nvPr/>
        </p:nvGrpSpPr>
        <p:grpSpPr>
          <a:xfrm>
            <a:off x="1262405" y="2499682"/>
            <a:ext cx="9146729" cy="945108"/>
            <a:chOff x="1262405" y="1367202"/>
            <a:chExt cx="9146729" cy="94510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C452EB-B2E6-434C-A336-82FB2310D8E3}"/>
                </a:ext>
              </a:extLst>
            </p:cNvPr>
            <p:cNvGrpSpPr/>
            <p:nvPr/>
          </p:nvGrpSpPr>
          <p:grpSpPr>
            <a:xfrm>
              <a:off x="1262405" y="1367202"/>
              <a:ext cx="9146729" cy="945108"/>
              <a:chOff x="1289530" y="2105730"/>
              <a:chExt cx="9146729" cy="94510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D3AD941-89D0-4187-BF84-3EF41A55FFDB}"/>
                  </a:ext>
                </a:extLst>
              </p:cNvPr>
              <p:cNvGrpSpPr/>
              <p:nvPr/>
            </p:nvGrpSpPr>
            <p:grpSpPr>
              <a:xfrm>
                <a:off x="1289530" y="2105730"/>
                <a:ext cx="9146729" cy="945108"/>
                <a:chOff x="1289530" y="2296230"/>
                <a:chExt cx="9146729" cy="945108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B7822CF4-EB72-4917-A581-3A3C71C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530" y="3241338"/>
                  <a:ext cx="9119604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F1E3ABFD-F9A8-4A4C-AA56-2D72D127DB6D}"/>
                    </a:ext>
                  </a:extLst>
                </p:cNvPr>
                <p:cNvSpPr/>
                <p:nvPr/>
              </p:nvSpPr>
              <p:spPr>
                <a:xfrm>
                  <a:off x="1755739" y="2312359"/>
                  <a:ext cx="896021" cy="810902"/>
                </a:xfrm>
                <a:prstGeom prst="roundRect">
                  <a:avLst>
                    <a:gd name="adj" fmla="val 1419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제품 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DE8EE318-F9FA-4DAD-B9E7-F056B0C969BE}"/>
                    </a:ext>
                  </a:extLst>
                </p:cNvPr>
                <p:cNvGrpSpPr/>
                <p:nvPr/>
              </p:nvGrpSpPr>
              <p:grpSpPr>
                <a:xfrm>
                  <a:off x="2464802" y="2390477"/>
                  <a:ext cx="2404377" cy="635696"/>
                  <a:chOff x="2470630" y="941308"/>
                  <a:chExt cx="2404377" cy="635696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FD31733-BA55-4BE2-B0AE-07C87E57A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657588" y="941308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제품명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2CFA67B2-6CFF-4E8F-9070-96E990029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630" y="1346172"/>
                    <a:ext cx="240437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세부 주문 정보 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(ex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사이즈</a:t>
                    </a:r>
                    <a:r>
                      <a:rPr lang="en-US" altLang="ko-KR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색상 등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65D7F4E9-4755-4E8C-809F-A55708B83B74}"/>
                    </a:ext>
                  </a:extLst>
                </p:cNvPr>
                <p:cNvSpPr txBox="1"/>
                <p:nvPr/>
              </p:nvSpPr>
              <p:spPr>
                <a:xfrm>
                  <a:off x="10169345" y="2296230"/>
                  <a:ext cx="2669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2">
                          <a:lumMod val="90000"/>
                        </a:schemeClr>
                      </a:solidFill>
                    </a:rPr>
                    <a:t>X</a:t>
                  </a:r>
                  <a:endParaRPr lang="ko-KR" altLang="en-US" sz="9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236214-36A9-42FF-BC86-649B6FC50538}"/>
                  </a:ext>
                </a:extLst>
              </p:cNvPr>
              <p:cNvSpPr/>
              <p:nvPr/>
            </p:nvSpPr>
            <p:spPr>
              <a:xfrm>
                <a:off x="1467217" y="2292518"/>
                <a:ext cx="83930" cy="88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6C71972-3344-4711-A4AB-6720AD1BE075}"/>
                </a:ext>
              </a:extLst>
            </p:cNvPr>
            <p:cNvSpPr/>
            <p:nvPr/>
          </p:nvSpPr>
          <p:spPr>
            <a:xfrm>
              <a:off x="8382458" y="1885475"/>
              <a:ext cx="800100" cy="19847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</a:rPr>
                <a:t>-  1  +</a:t>
              </a:r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DAFC231-7916-42A7-B67C-818BEDAFE2F5}"/>
              </a:ext>
            </a:extLst>
          </p:cNvPr>
          <p:cNvCxnSpPr>
            <a:cxnSpLocks/>
          </p:cNvCxnSpPr>
          <p:nvPr/>
        </p:nvCxnSpPr>
        <p:spPr>
          <a:xfrm>
            <a:off x="1294384" y="5489850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7457CAD-286E-4722-BA49-3DA8BB9A21C2}"/>
              </a:ext>
            </a:extLst>
          </p:cNvPr>
          <p:cNvSpPr txBox="1"/>
          <p:nvPr/>
        </p:nvSpPr>
        <p:spPr>
          <a:xfrm>
            <a:off x="9041151" y="1461449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17,800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375D80-7FC0-4E59-812D-1DC006A9A8D5}"/>
              </a:ext>
            </a:extLst>
          </p:cNvPr>
          <p:cNvSpPr txBox="1"/>
          <p:nvPr/>
        </p:nvSpPr>
        <p:spPr>
          <a:xfrm>
            <a:off x="9088776" y="2590015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2,300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7C4DA3-9D88-4D42-8A59-D0752AAD991F}"/>
              </a:ext>
            </a:extLst>
          </p:cNvPr>
          <p:cNvGrpSpPr/>
          <p:nvPr/>
        </p:nvGrpSpPr>
        <p:grpSpPr>
          <a:xfrm>
            <a:off x="1819279" y="5576678"/>
            <a:ext cx="7981676" cy="572240"/>
            <a:chOff x="1819279" y="5576678"/>
            <a:chExt cx="7981676" cy="5722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097A55-D37A-4FBB-9AFF-5E54CB99A4C0}"/>
                </a:ext>
              </a:extLst>
            </p:cNvPr>
            <p:cNvGrpSpPr/>
            <p:nvPr/>
          </p:nvGrpSpPr>
          <p:grpSpPr>
            <a:xfrm>
              <a:off x="1819279" y="5576678"/>
              <a:ext cx="1236795" cy="572240"/>
              <a:chOff x="1387839" y="5535972"/>
              <a:chExt cx="1236795" cy="57224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1F5136-81C8-4CD1-9BC4-3A4B61894E7E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20,100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540E89-28B9-48D5-9814-8682A15F63D0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상품 금액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2AE2A85-5493-47A2-8571-8F6555BC7C4E}"/>
                </a:ext>
              </a:extLst>
            </p:cNvPr>
            <p:cNvGrpSpPr/>
            <p:nvPr/>
          </p:nvGrpSpPr>
          <p:grpSpPr>
            <a:xfrm>
              <a:off x="4233762" y="5576678"/>
              <a:ext cx="1236795" cy="572240"/>
              <a:chOff x="1387839" y="5535972"/>
              <a:chExt cx="1236795" cy="5722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A99946-D42E-4B56-9890-41E42553AC13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3,000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4E79AD-7725-48AB-8969-6D686DC76981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배송비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541CB3-FCFF-4A24-AF9E-472E2D0A8198}"/>
                </a:ext>
              </a:extLst>
            </p:cNvPr>
            <p:cNvGrpSpPr/>
            <p:nvPr/>
          </p:nvGrpSpPr>
          <p:grpSpPr>
            <a:xfrm>
              <a:off x="8564160" y="5576678"/>
              <a:ext cx="1236795" cy="572240"/>
              <a:chOff x="1387839" y="5535972"/>
              <a:chExt cx="1236795" cy="57224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1DA0CB2-78D0-4737-B34E-1DBA05645264}"/>
                  </a:ext>
                </a:extLst>
              </p:cNvPr>
              <p:cNvSpPr txBox="1"/>
              <p:nvPr/>
            </p:nvSpPr>
            <p:spPr>
              <a:xfrm>
                <a:off x="1728613" y="5738880"/>
                <a:ext cx="896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23,100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8F35DF7-9900-4C19-873A-F477D6E868FD}"/>
                  </a:ext>
                </a:extLst>
              </p:cNvPr>
              <p:cNvSpPr txBox="1"/>
              <p:nvPr/>
            </p:nvSpPr>
            <p:spPr>
              <a:xfrm>
                <a:off x="1387839" y="5535972"/>
                <a:ext cx="8001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2">
                        <a:lumMod val="50000"/>
                      </a:schemeClr>
                    </a:solidFill>
                  </a:rPr>
                  <a:t>주문 금액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8A0422-34F2-4136-B1F2-7BDC19A95918}"/>
                </a:ext>
              </a:extLst>
            </p:cNvPr>
            <p:cNvSpPr txBox="1"/>
            <p:nvPr/>
          </p:nvSpPr>
          <p:spPr>
            <a:xfrm>
              <a:off x="3367294" y="5779586"/>
              <a:ext cx="8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164E3CA-CDA5-4AD9-B66A-EC4B1EC276B0}"/>
              </a:ext>
            </a:extLst>
          </p:cNvPr>
          <p:cNvSpPr txBox="1"/>
          <p:nvPr/>
        </p:nvSpPr>
        <p:spPr>
          <a:xfrm>
            <a:off x="6739735" y="5776583"/>
            <a:ext cx="8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7C47B7C-FB77-4D3E-B909-089EA9B914EA}"/>
              </a:ext>
            </a:extLst>
          </p:cNvPr>
          <p:cNvSpPr/>
          <p:nvPr/>
        </p:nvSpPr>
        <p:spPr>
          <a:xfrm>
            <a:off x="9573284" y="513646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구매하기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3B6E80-B202-40E3-A0F5-76DF6089BFF3}"/>
              </a:ext>
            </a:extLst>
          </p:cNvPr>
          <p:cNvGrpSpPr/>
          <p:nvPr/>
        </p:nvGrpSpPr>
        <p:grpSpPr>
          <a:xfrm>
            <a:off x="372458" y="85836"/>
            <a:ext cx="5466367" cy="6430977"/>
            <a:chOff x="372458" y="203311"/>
            <a:chExt cx="5206683" cy="643097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ADC7E65C-7C0B-43F0-8DF1-6102C4D4E012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주문결제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DAFC231-7916-42A7-B67C-818BEDAFE2F5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4665763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6591E-C41F-45B9-BB97-07D8DD2FD9DD}"/>
              </a:ext>
            </a:extLst>
          </p:cNvPr>
          <p:cNvGrpSpPr/>
          <p:nvPr/>
        </p:nvGrpSpPr>
        <p:grpSpPr>
          <a:xfrm>
            <a:off x="6353177" y="243154"/>
            <a:ext cx="5466367" cy="6430977"/>
            <a:chOff x="372458" y="203311"/>
            <a:chExt cx="5206683" cy="643097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B75C6-FBCB-4CF3-9719-37FA9EBA84AB}"/>
                </a:ext>
              </a:extLst>
            </p:cNvPr>
            <p:cNvGrpSpPr/>
            <p:nvPr/>
          </p:nvGrpSpPr>
          <p:grpSpPr>
            <a:xfrm>
              <a:off x="372459" y="203311"/>
              <a:ext cx="5206682" cy="6430977"/>
              <a:chOff x="1199970" y="89103"/>
              <a:chExt cx="5206682" cy="610359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644EFC5-2DFF-4A74-948D-E9A9C4D004F4}"/>
                  </a:ext>
                </a:extLst>
              </p:cNvPr>
              <p:cNvSpPr/>
              <p:nvPr/>
            </p:nvSpPr>
            <p:spPr>
              <a:xfrm>
                <a:off x="1199970" y="89103"/>
                <a:ext cx="5206682" cy="610359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CA9FA0-D1BB-44F2-8D14-0CF79E01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855089"/>
                <a:ext cx="480647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6D539DBE-3646-4379-8A6B-D532388CF293}"/>
                </a:ext>
              </a:extLst>
            </p:cNvPr>
            <p:cNvSpPr/>
            <p:nvPr/>
          </p:nvSpPr>
          <p:spPr>
            <a:xfrm>
              <a:off x="372458" y="243154"/>
              <a:ext cx="5206683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5F1A906-282B-429A-BABC-63DD1F46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22859" y="5356500"/>
              <a:ext cx="480161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-141894" y="6274021"/>
            <a:ext cx="17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화면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F94C58-C48D-48AC-BDE0-315B6C074D2A}"/>
              </a:ext>
            </a:extLst>
          </p:cNvPr>
          <p:cNvSpPr txBox="1"/>
          <p:nvPr/>
        </p:nvSpPr>
        <p:spPr>
          <a:xfrm>
            <a:off x="10289475" y="5101678"/>
            <a:ext cx="13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배송비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3,000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866A74-92E3-425E-9178-FFA6B08E8F70}"/>
              </a:ext>
            </a:extLst>
          </p:cNvPr>
          <p:cNvSpPr txBox="1"/>
          <p:nvPr/>
        </p:nvSpPr>
        <p:spPr>
          <a:xfrm>
            <a:off x="6555983" y="744156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주문 상품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599979-0107-4050-8DF5-DE1763C6C218}"/>
              </a:ext>
            </a:extLst>
          </p:cNvPr>
          <p:cNvGrpSpPr/>
          <p:nvPr/>
        </p:nvGrpSpPr>
        <p:grpSpPr>
          <a:xfrm>
            <a:off x="6555983" y="1227576"/>
            <a:ext cx="5131918" cy="928979"/>
            <a:chOff x="6555983" y="1227576"/>
            <a:chExt cx="5131918" cy="9289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B038CED-CAAB-459E-AF21-DA5BFF43CED2}"/>
                </a:ext>
              </a:extLst>
            </p:cNvPr>
            <p:cNvGrpSpPr/>
            <p:nvPr/>
          </p:nvGrpSpPr>
          <p:grpSpPr>
            <a:xfrm>
              <a:off x="6555983" y="1227576"/>
              <a:ext cx="4996193" cy="928979"/>
              <a:chOff x="1492336" y="2312359"/>
              <a:chExt cx="4996193" cy="92897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255274A-9E93-4DD3-9FAE-9AFD99769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36" y="3241338"/>
                <a:ext cx="499619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52288A15-AD37-46E0-96D0-1E2D3C8C1DD7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C1AC379-69A3-4192-942C-2E7827A5E2CA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476D3E-81F3-48DB-A6AE-F314AE40542C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64BA42-37AF-46D2-AA72-F73AB6EA9740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87628A-9A70-41EA-AD8C-349CA9637A91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17,800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2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F8BA095-2D9C-4377-9F9C-445B5291AEA2}"/>
              </a:ext>
            </a:extLst>
          </p:cNvPr>
          <p:cNvGrpSpPr/>
          <p:nvPr/>
        </p:nvGrpSpPr>
        <p:grpSpPr>
          <a:xfrm>
            <a:off x="6555983" y="2272306"/>
            <a:ext cx="5143006" cy="928979"/>
            <a:chOff x="6544895" y="1227576"/>
            <a:chExt cx="5143006" cy="9289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33AD5F5-46DA-4620-BF38-323736593463}"/>
                </a:ext>
              </a:extLst>
            </p:cNvPr>
            <p:cNvGrpSpPr/>
            <p:nvPr/>
          </p:nvGrpSpPr>
          <p:grpSpPr>
            <a:xfrm>
              <a:off x="6544895" y="1227576"/>
              <a:ext cx="5007281" cy="928979"/>
              <a:chOff x="1481248" y="2312359"/>
              <a:chExt cx="5007281" cy="928979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DE00F51-2B5F-46C9-8672-12F06252B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248" y="3241338"/>
                <a:ext cx="5007281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2092485E-6D77-4E18-B061-B96031BA8EEF}"/>
                  </a:ext>
                </a:extLst>
              </p:cNvPr>
              <p:cNvSpPr/>
              <p:nvPr/>
            </p:nvSpPr>
            <p:spPr>
              <a:xfrm>
                <a:off x="1755739" y="2312359"/>
                <a:ext cx="896021" cy="810902"/>
              </a:xfrm>
              <a:prstGeom prst="roundRect">
                <a:avLst>
                  <a:gd name="adj" fmla="val 1419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제품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820FE17-8C4F-4BEC-95A7-04858E670833}"/>
                  </a:ext>
                </a:extLst>
              </p:cNvPr>
              <p:cNvGrpSpPr/>
              <p:nvPr/>
            </p:nvGrpSpPr>
            <p:grpSpPr>
              <a:xfrm>
                <a:off x="2464802" y="2390477"/>
                <a:ext cx="2404377" cy="635696"/>
                <a:chOff x="2470630" y="941308"/>
                <a:chExt cx="2404377" cy="635696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3AC45C-F763-472C-A22D-432304B0BF73}"/>
                    </a:ext>
                  </a:extLst>
                </p:cNvPr>
                <p:cNvSpPr txBox="1"/>
                <p:nvPr/>
              </p:nvSpPr>
              <p:spPr>
                <a:xfrm>
                  <a:off x="2657588" y="941308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제품명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5A00A7D-920A-4EBA-946E-2F9D2A4F31EE}"/>
                    </a:ext>
                  </a:extLst>
                </p:cNvPr>
                <p:cNvSpPr txBox="1"/>
                <p:nvPr/>
              </p:nvSpPr>
              <p:spPr>
                <a:xfrm>
                  <a:off x="2470630" y="1346172"/>
                  <a:ext cx="24043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세부 주문 정보 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(ex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사이즈</a:t>
                  </a:r>
                  <a:r>
                    <a:rPr lang="en-US" altLang="ko-KR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색상 등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1E25A-9E40-4FD6-AD0C-65F81612641A}"/>
                </a:ext>
              </a:extLst>
            </p:cNvPr>
            <p:cNvSpPr txBox="1"/>
            <p:nvPr/>
          </p:nvSpPr>
          <p:spPr>
            <a:xfrm>
              <a:off x="10375200" y="1710558"/>
              <a:ext cx="1312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2,300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원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/ 1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개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FBEB49E-164E-4D8D-98F0-067CA0713FBE}"/>
              </a:ext>
            </a:extLst>
          </p:cNvPr>
          <p:cNvGrpSpPr/>
          <p:nvPr/>
        </p:nvGrpSpPr>
        <p:grpSpPr>
          <a:xfrm>
            <a:off x="6555983" y="5487549"/>
            <a:ext cx="4996194" cy="606878"/>
            <a:chOff x="-2371559" y="5532112"/>
            <a:chExt cx="4996194" cy="6068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885669-CF4E-4476-BCC5-51860EB1AE37}"/>
                </a:ext>
              </a:extLst>
            </p:cNvPr>
            <p:cNvSpPr txBox="1"/>
            <p:nvPr/>
          </p:nvSpPr>
          <p:spPr>
            <a:xfrm>
              <a:off x="1588059" y="5738880"/>
              <a:ext cx="1036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</a:rPr>
                <a:t>23,100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337C38-326D-46B7-B47B-EC1F856E2239}"/>
                </a:ext>
              </a:extLst>
            </p:cNvPr>
            <p:cNvSpPr txBox="1"/>
            <p:nvPr/>
          </p:nvSpPr>
          <p:spPr>
            <a:xfrm>
              <a:off x="-2371559" y="5532112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주문 금액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2DB57DE-CF47-4EA0-8C8E-1B631985D174}"/>
              </a:ext>
            </a:extLst>
          </p:cNvPr>
          <p:cNvSpPr/>
          <p:nvPr/>
        </p:nvSpPr>
        <p:spPr>
          <a:xfrm>
            <a:off x="8357309" y="6161102"/>
            <a:ext cx="1458102" cy="379349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결제하기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48B9FE-950F-4047-AC0D-5890E83890C2}"/>
              </a:ext>
            </a:extLst>
          </p:cNvPr>
          <p:cNvSpPr/>
          <p:nvPr/>
        </p:nvSpPr>
        <p:spPr>
          <a:xfrm>
            <a:off x="2439658" y="1442819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6B1C3C-8429-4562-BCA2-3CAC5522DE39}"/>
              </a:ext>
            </a:extLst>
          </p:cNvPr>
          <p:cNvSpPr txBox="1"/>
          <p:nvPr/>
        </p:nvSpPr>
        <p:spPr>
          <a:xfrm>
            <a:off x="626576" y="150146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1DA716-6635-4580-BF41-7D243EB29387}"/>
              </a:ext>
            </a:extLst>
          </p:cNvPr>
          <p:cNvSpPr/>
          <p:nvPr/>
        </p:nvSpPr>
        <p:spPr>
          <a:xfrm>
            <a:off x="2442776" y="1930777"/>
            <a:ext cx="304997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CC4E-E956-4D4B-A130-7DA56132864A}"/>
              </a:ext>
            </a:extLst>
          </p:cNvPr>
          <p:cNvSpPr txBox="1"/>
          <p:nvPr/>
        </p:nvSpPr>
        <p:spPr>
          <a:xfrm>
            <a:off x="626576" y="1989419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511BB-7F0F-449F-B75B-6BB73109F8DD}"/>
              </a:ext>
            </a:extLst>
          </p:cNvPr>
          <p:cNvSpPr txBox="1"/>
          <p:nvPr/>
        </p:nvSpPr>
        <p:spPr>
          <a:xfrm>
            <a:off x="623458" y="245105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426124-0EA3-420F-8A1A-17D8202DD4CB}"/>
              </a:ext>
            </a:extLst>
          </p:cNvPr>
          <p:cNvSpPr txBox="1"/>
          <p:nvPr/>
        </p:nvSpPr>
        <p:spPr>
          <a:xfrm>
            <a:off x="530360" y="615181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배송지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정보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B5DBDD-A788-4544-AED9-B2827B66B481}"/>
              </a:ext>
            </a:extLst>
          </p:cNvPr>
          <p:cNvGrpSpPr/>
          <p:nvPr/>
        </p:nvGrpSpPr>
        <p:grpSpPr>
          <a:xfrm>
            <a:off x="611148" y="1073617"/>
            <a:ext cx="1611351" cy="276999"/>
            <a:chOff x="611148" y="1073617"/>
            <a:chExt cx="1611351" cy="2769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A257A39-DF36-4084-97D6-89C708216A5F}"/>
                </a:ext>
              </a:extLst>
            </p:cNvPr>
            <p:cNvSpPr/>
            <p:nvPr/>
          </p:nvSpPr>
          <p:spPr>
            <a:xfrm>
              <a:off x="611148" y="1151127"/>
              <a:ext cx="125543" cy="1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FC6846-DF21-4D02-9AD4-BFA7A74C664D}"/>
                </a:ext>
              </a:extLst>
            </p:cNvPr>
            <p:cNvSpPr txBox="1"/>
            <p:nvPr/>
          </p:nvSpPr>
          <p:spPr>
            <a:xfrm>
              <a:off x="686228" y="1073617"/>
              <a:ext cx="1536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</a:rPr>
                <a:t>주문자 정보와 동일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5C0DF56-B422-43D2-AB87-92AE294F2C11}"/>
              </a:ext>
            </a:extLst>
          </p:cNvPr>
          <p:cNvSpPr/>
          <p:nvPr/>
        </p:nvSpPr>
        <p:spPr>
          <a:xfrm>
            <a:off x="2442777" y="2415747"/>
            <a:ext cx="2170278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A374A8F-14C9-48AF-BC51-404651147543}"/>
              </a:ext>
            </a:extLst>
          </p:cNvPr>
          <p:cNvSpPr/>
          <p:nvPr/>
        </p:nvSpPr>
        <p:spPr>
          <a:xfrm>
            <a:off x="4718667" y="2415747"/>
            <a:ext cx="769216" cy="394284"/>
          </a:xfrm>
          <a:prstGeom prst="roundRect">
            <a:avLst>
              <a:gd name="adj" fmla="val 8272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주소찾기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6193ED-AECA-464D-82B3-72D0A4F84527}"/>
              </a:ext>
            </a:extLst>
          </p:cNvPr>
          <p:cNvSpPr/>
          <p:nvPr/>
        </p:nvSpPr>
        <p:spPr>
          <a:xfrm>
            <a:off x="2442777" y="2900716"/>
            <a:ext cx="3045106" cy="725133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2012AA-C80B-43CF-A87A-3B38C8503D74}"/>
              </a:ext>
            </a:extLst>
          </p:cNvPr>
          <p:cNvSpPr/>
          <p:nvPr/>
        </p:nvSpPr>
        <p:spPr>
          <a:xfrm>
            <a:off x="2439658" y="3730693"/>
            <a:ext cx="3053092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배송시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요청사항을 선택해 주세요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6F680-ACE0-4F1C-AEAD-D2EDC7046ABA}"/>
              </a:ext>
            </a:extLst>
          </p:cNvPr>
          <p:cNvSpPr txBox="1"/>
          <p:nvPr/>
        </p:nvSpPr>
        <p:spPr>
          <a:xfrm>
            <a:off x="626576" y="378933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8F6594-49E8-421B-B41A-154BADB1C16E}"/>
              </a:ext>
            </a:extLst>
          </p:cNvPr>
          <p:cNvSpPr txBox="1"/>
          <p:nvPr/>
        </p:nvSpPr>
        <p:spPr>
          <a:xfrm>
            <a:off x="530360" y="4271289"/>
            <a:ext cx="115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수단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63BBC0A-7539-483C-8FB0-CF6B9BDFC967}"/>
              </a:ext>
            </a:extLst>
          </p:cNvPr>
          <p:cNvSpPr/>
          <p:nvPr/>
        </p:nvSpPr>
        <p:spPr>
          <a:xfrm>
            <a:off x="2027065" y="4670405"/>
            <a:ext cx="2047686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 결제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무통장 입금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CA24BA-D519-42D8-9A07-C9521BBFBD9A}"/>
              </a:ext>
            </a:extLst>
          </p:cNvPr>
          <p:cNvSpPr/>
          <p:nvPr/>
        </p:nvSpPr>
        <p:spPr>
          <a:xfrm>
            <a:off x="1436742" y="5351581"/>
            <a:ext cx="3337797" cy="554611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카드사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1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결제 완료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B57200-0AE2-419A-91DA-C0C658670ED5}"/>
              </a:ext>
            </a:extLst>
          </p:cNvPr>
          <p:cNvGrpSpPr/>
          <p:nvPr/>
        </p:nvGrpSpPr>
        <p:grpSpPr>
          <a:xfrm>
            <a:off x="2940778" y="968973"/>
            <a:ext cx="6676570" cy="4478739"/>
            <a:chOff x="3000240" y="588210"/>
            <a:chExt cx="6676570" cy="447873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C1C739F-49E6-450F-955B-682069CE8321}"/>
                </a:ext>
              </a:extLst>
            </p:cNvPr>
            <p:cNvGrpSpPr/>
            <p:nvPr/>
          </p:nvGrpSpPr>
          <p:grpSpPr>
            <a:xfrm>
              <a:off x="3000240" y="588210"/>
              <a:ext cx="6676570" cy="4478739"/>
              <a:chOff x="3280229" y="264415"/>
              <a:chExt cx="6676570" cy="5789071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C262D0C-1D29-4F75-A2CA-73ACFAC81C12}"/>
                  </a:ext>
                </a:extLst>
              </p:cNvPr>
              <p:cNvGrpSpPr/>
              <p:nvPr/>
            </p:nvGrpSpPr>
            <p:grpSpPr>
              <a:xfrm>
                <a:off x="3280229" y="264415"/>
                <a:ext cx="6676570" cy="5789071"/>
                <a:chOff x="6742270" y="4369201"/>
                <a:chExt cx="3249271" cy="1325320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81F37DD-CAD2-4DBB-8CFE-E270E1D21449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3" name="사각형: 둥근 위쪽 모서리 52">
                  <a:extLst>
                    <a:ext uri="{FF2B5EF4-FFF2-40B4-BE49-F238E27FC236}">
                      <a16:creationId xmlns:a16="http://schemas.microsoft.com/office/drawing/2014/main" id="{7A94B87C-95BC-472D-8C64-7D10E6DF8E0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7C8022-D1DC-4324-8069-9B7574CD3362}"/>
                  </a:ext>
                </a:extLst>
              </p:cNvPr>
              <p:cNvSpPr txBox="1"/>
              <p:nvPr/>
            </p:nvSpPr>
            <p:spPr>
              <a:xfrm>
                <a:off x="5023207" y="1050987"/>
                <a:ext cx="3190613" cy="35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주문이 완료되었습니다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7EA7679-EB20-4655-8767-E04F50483BE1}"/>
                </a:ext>
              </a:extLst>
            </p:cNvPr>
            <p:cNvSpPr/>
            <p:nvPr/>
          </p:nvSpPr>
          <p:spPr>
            <a:xfrm>
              <a:off x="4132754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메인으로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1CAAB-D508-4924-A408-469DEF8AA2CB}"/>
                </a:ext>
              </a:extLst>
            </p:cNvPr>
            <p:cNvSpPr txBox="1"/>
            <p:nvPr/>
          </p:nvSpPr>
          <p:spPr>
            <a:xfrm>
              <a:off x="4274511" y="1898566"/>
              <a:ext cx="4128025" cy="175432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FE06C9"/>
                  </a:solidFill>
                </a:rPr>
                <a:t>주문 번호 </a:t>
              </a:r>
              <a:r>
                <a:rPr lang="en-US" altLang="ko-KR" sz="1200" dirty="0">
                  <a:solidFill>
                    <a:srgbClr val="FE06C9"/>
                  </a:solidFill>
                </a:rPr>
                <a:t>: 1234QQ113545</a:t>
              </a:r>
            </a:p>
            <a:p>
              <a:pPr algn="ct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AFF1BDC-5E3A-4DAD-B731-03DBCE2FBD4E}"/>
                </a:ext>
              </a:extLst>
            </p:cNvPr>
            <p:cNvSpPr/>
            <p:nvPr/>
          </p:nvSpPr>
          <p:spPr>
            <a:xfrm>
              <a:off x="7222071" y="4096214"/>
              <a:ext cx="1423519" cy="394284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</a:rPr>
                <a:t>주문내역 확인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919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2564125" y="967427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7665001" y="967427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구매내역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642175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1517011" y="1040724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2997F-794A-4804-A731-90B5E2FC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" y="0"/>
            <a:ext cx="1982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5" y="3813136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    목록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749828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37519" y="6004660"/>
            <a:ext cx="1344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운영참여 </a:t>
            </a:r>
            <a:r>
              <a:rPr lang="ko-KR" altLang="en-US" sz="2000" dirty="0"/>
              <a:t>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9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563234"/>
            <a:ext cx="9505949" cy="4329722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950326" y="1237142"/>
            <a:ext cx="8071216" cy="402043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D1A113-0D79-4134-B4B9-CB6C8C97663C}"/>
              </a:ext>
            </a:extLst>
          </p:cNvPr>
          <p:cNvGrpSpPr/>
          <p:nvPr/>
        </p:nvGrpSpPr>
        <p:grpSpPr>
          <a:xfrm>
            <a:off x="2678844" y="2640535"/>
            <a:ext cx="1619861" cy="1696079"/>
            <a:chOff x="2785774" y="2148712"/>
            <a:chExt cx="1619861" cy="169607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F19125-7247-44C7-8DC0-69350438EE06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96E513-3688-4CC0-9E6E-72FCD5942CC9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4.5(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598222" y="1599163"/>
            <a:ext cx="6689731" cy="707006"/>
          </a:xfrm>
          <a:prstGeom prst="roundRect">
            <a:avLst>
              <a:gd name="adj" fmla="val 827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세부 카테고리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93099" y="54220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314490" y="58332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86212" y="58332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119997" y="58146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220813" y="57323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20BFFD-9DA6-4858-A4FE-EC4494237FD3}"/>
              </a:ext>
            </a:extLst>
          </p:cNvPr>
          <p:cNvGrpSpPr/>
          <p:nvPr/>
        </p:nvGrpSpPr>
        <p:grpSpPr>
          <a:xfrm>
            <a:off x="2119997" y="860701"/>
            <a:ext cx="5171525" cy="250305"/>
            <a:chOff x="924474" y="1296196"/>
            <a:chExt cx="5171525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924474" y="1296196"/>
              <a:ext cx="4520955" cy="250305"/>
              <a:chOff x="2091422" y="1784954"/>
              <a:chExt cx="4520955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음악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아트워크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온라인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레슨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931907CB-3803-44B6-A919-37468C2C9F9E}"/>
                  </a:ext>
                </a:extLst>
              </p:cNvPr>
              <p:cNvSpPr/>
              <p:nvPr/>
            </p:nvSpPr>
            <p:spPr>
              <a:xfrm>
                <a:off x="5366507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작업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5FE233C-AC11-42EC-B1E4-48641AD0EBD3}"/>
                  </a:ext>
                </a:extLst>
              </p:cNvPr>
              <p:cNvSpPr/>
              <p:nvPr/>
            </p:nvSpPr>
            <p:spPr>
              <a:xfrm>
                <a:off x="6021524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장소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7BFF3B0-7BCF-49A0-AE5A-0EA1D78BA99A}"/>
                </a:ext>
              </a:extLst>
            </p:cNvPr>
            <p:cNvSpPr/>
            <p:nvPr/>
          </p:nvSpPr>
          <p:spPr>
            <a:xfrm>
              <a:off x="5505146" y="1298732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 예매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695389-10D4-469C-B6B8-3D114B492E6B}"/>
              </a:ext>
            </a:extLst>
          </p:cNvPr>
          <p:cNvGrpSpPr/>
          <p:nvPr/>
        </p:nvGrpSpPr>
        <p:grpSpPr>
          <a:xfrm>
            <a:off x="5199538" y="2640535"/>
            <a:ext cx="1619861" cy="1696079"/>
            <a:chOff x="2785774" y="2148712"/>
            <a:chExt cx="1619861" cy="169607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33FE1B-45C6-46AA-A474-F48E6AD22FD0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76F6881-A943-441B-980C-E2E635A81157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2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9D02F6-B08C-421A-B18F-BE0A94D45619}"/>
              </a:ext>
            </a:extLst>
          </p:cNvPr>
          <p:cNvGrpSpPr/>
          <p:nvPr/>
        </p:nvGrpSpPr>
        <p:grpSpPr>
          <a:xfrm>
            <a:off x="7668092" y="2640535"/>
            <a:ext cx="1619861" cy="1696079"/>
            <a:chOff x="2785774" y="2148712"/>
            <a:chExt cx="1619861" cy="169607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0347568-001F-4C37-B1D3-784D70088748}"/>
                </a:ext>
              </a:extLst>
            </p:cNvPr>
            <p:cNvSpPr/>
            <p:nvPr/>
          </p:nvSpPr>
          <p:spPr>
            <a:xfrm>
              <a:off x="2837916" y="2148712"/>
              <a:ext cx="1515579" cy="1081631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062D5AA-DFED-4929-BF91-1B75996E0430}"/>
                </a:ext>
              </a:extLst>
            </p:cNvPr>
            <p:cNvSpPr/>
            <p:nvPr/>
          </p:nvSpPr>
          <p:spPr>
            <a:xfrm>
              <a:off x="2785774" y="3230343"/>
              <a:ext cx="1619861" cy="614448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rgbClr val="FE06C9"/>
                  </a:solidFill>
                </a:rPr>
                <a:t>(</a:t>
              </a:r>
              <a:r>
                <a:rPr lang="ko-KR" altLang="en-US" sz="800" dirty="0">
                  <a:solidFill>
                    <a:srgbClr val="FE06C9"/>
                  </a:solidFill>
                </a:rPr>
                <a:t>카테고리</a:t>
              </a:r>
              <a:r>
                <a:rPr lang="en-US" altLang="ko-KR" sz="800" dirty="0">
                  <a:solidFill>
                    <a:srgbClr val="FE06C9"/>
                  </a:solidFill>
                </a:rPr>
                <a:t>)              </a:t>
              </a:r>
              <a:r>
                <a:rPr lang="ko-KR" altLang="en-US" sz="800" dirty="0">
                  <a:solidFill>
                    <a:srgbClr val="FE06C9"/>
                  </a:solidFill>
                </a:rPr>
                <a:t>★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5.0(</a:t>
              </a:r>
              <a:r>
                <a:rPr lang="en-US" altLang="ko-KR" sz="800" b="1" dirty="0">
                  <a:solidFill>
                    <a:srgbClr val="FE06C9"/>
                  </a:solidFill>
                </a:rPr>
                <a:t>1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3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rgbClr val="FE06C9"/>
                  </a:solidFill>
                </a:rPr>
                <a:t>가격</a:t>
              </a:r>
              <a:r>
                <a:rPr lang="en-US" altLang="ko-KR" sz="700" b="1" dirty="0">
                  <a:solidFill>
                    <a:srgbClr val="FE06C9"/>
                  </a:solidFill>
                </a:rPr>
                <a:t>                            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134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5.0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3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3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00171" y="5163583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</p:spTree>
    <p:extLst>
      <p:ext uri="{BB962C8B-B14F-4D97-AF65-F5344CB8AC3E}">
        <p14:creationId xmlns:p14="http://schemas.microsoft.com/office/powerpoint/2010/main" val="317812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58454"/>
              <a:ext cx="8514055" cy="66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r>
                <a:rPr lang="ko-KR" altLang="en-US" sz="1000" dirty="0"/>
                <a:t>  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판매자   </a:t>
              </a:r>
              <a:r>
                <a:rPr lang="en-US" altLang="ko-KR" sz="1000" dirty="0"/>
                <a:t>								           </a:t>
              </a:r>
              <a:r>
                <a:rPr lang="ko-KR" altLang="en-US" sz="1000" dirty="0">
                  <a:solidFill>
                    <a:srgbClr val="FE06C9"/>
                  </a:solidFill>
                </a:rPr>
                <a:t>★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0.0 (</a:t>
              </a:r>
              <a:r>
                <a:rPr lang="en-US" altLang="ko-KR" sz="1000" b="1" dirty="0">
                  <a:solidFill>
                    <a:srgbClr val="FE06C9"/>
                  </a:solidFill>
                </a:rPr>
                <a:t>0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en-US" altLang="ko-KR" sz="1000" dirty="0"/>
                <a:t>          </a:t>
              </a:r>
              <a:r>
                <a:rPr lang="ko-KR" altLang="en-US" sz="1000" dirty="0"/>
                <a:t>   </a:t>
              </a:r>
              <a:endParaRPr lang="en-US" altLang="ko-KR" sz="1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r>
              <a:rPr lang="ko-KR" altLang="en-US" sz="1000" dirty="0"/>
              <a:t>    제품 간단 설명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공연 예매 페이지에서 활성화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352546" y="5134164"/>
            <a:ext cx="32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승인 안 된 게시글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79324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구매 </a:t>
            </a:r>
            <a:r>
              <a:rPr lang="en-US" altLang="ko-KR" sz="1200" b="1" dirty="0">
                <a:solidFill>
                  <a:schemeClr val="bg1"/>
                </a:solidFill>
              </a:rPr>
              <a:t>or</a:t>
            </a:r>
            <a:r>
              <a:rPr lang="ko-KR" altLang="en-US" sz="1200" b="1" dirty="0">
                <a:solidFill>
                  <a:schemeClr val="bg1"/>
                </a:solidFill>
              </a:rPr>
              <a:t> 예매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CDEEB-372B-4B0B-A92B-BD7F4BAF61F8}"/>
              </a:ext>
            </a:extLst>
          </p:cNvPr>
          <p:cNvSpPr txBox="1"/>
          <p:nvPr/>
        </p:nvSpPr>
        <p:spPr>
          <a:xfrm>
            <a:off x="1877725" y="6091761"/>
            <a:ext cx="1024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수정  삭제        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31FFB85-A5CE-4126-A3BB-CBF9E3865D81}"/>
              </a:ext>
            </a:extLst>
          </p:cNvPr>
          <p:cNvSpPr/>
          <p:nvPr/>
        </p:nvSpPr>
        <p:spPr>
          <a:xfrm>
            <a:off x="9647821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반려하기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C336-7256-4778-8A18-D00E3039A2C2}"/>
              </a:ext>
            </a:extLst>
          </p:cNvPr>
          <p:cNvSpPr txBox="1"/>
          <p:nvPr/>
        </p:nvSpPr>
        <p:spPr>
          <a:xfrm>
            <a:off x="9845047" y="6100892"/>
            <a:ext cx="58462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리뷰 </a:t>
            </a:r>
            <a:r>
              <a:rPr lang="en-US" altLang="ko-KR" sz="800" dirty="0"/>
              <a:t>(</a:t>
            </a:r>
            <a:r>
              <a:rPr lang="en-US" altLang="ko-KR" sz="800" b="1" dirty="0">
                <a:solidFill>
                  <a:srgbClr val="FE06C9"/>
                </a:solidFill>
              </a:rPr>
              <a:t>0</a:t>
            </a:r>
            <a:r>
              <a:rPr lang="en-US" altLang="ko-KR" sz="800" dirty="0"/>
              <a:t>)</a:t>
            </a:r>
            <a:r>
              <a:rPr lang="ko-KR" altLang="en-US" sz="800" dirty="0"/>
              <a:t> 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A8A83-ABC8-4E5E-8BE8-D211F30A8C24}"/>
              </a:ext>
            </a:extLst>
          </p:cNvPr>
          <p:cNvSpPr/>
          <p:nvPr/>
        </p:nvSpPr>
        <p:spPr>
          <a:xfrm>
            <a:off x="1887206" y="6372553"/>
            <a:ext cx="743910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승인하기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10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126853" y="1249442"/>
            <a:ext cx="1245870" cy="247650"/>
            <a:chOff x="2091422" y="1784954"/>
            <a:chExt cx="1245870" cy="24765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인터뷰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6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아티클</a:t>
            </a:r>
            <a:r>
              <a:rPr lang="ko-KR" altLang="en-US" sz="2000" dirty="0"/>
              <a:t>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B9CBA5-CE03-407F-80C9-C0E4321AE38E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D1D92-9936-4B72-B791-6839B722552E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964399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아티클</a:t>
            </a:r>
            <a:r>
              <a:rPr lang="ko-KR" altLang="en-US" sz="2000" dirty="0"/>
              <a:t>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아티클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63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65245" y="1588127"/>
            <a:ext cx="8071216" cy="4020431"/>
            <a:chOff x="1865245" y="2115980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65245" y="2115980"/>
              <a:ext cx="8071216" cy="4020431"/>
              <a:chOff x="1836670" y="2496980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36670" y="2496980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158594"/>
                <a:ext cx="6978628" cy="630644"/>
                <a:chOff x="2530469" y="2548055"/>
                <a:chExt cx="6978628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2548055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8" y="2654501"/>
                  <a:ext cx="5989119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b="1" dirty="0">
                      <a:solidFill>
                        <a:srgbClr val="FE06C9"/>
                      </a:solidFill>
                    </a:rPr>
                    <a:t>2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                                                                                                           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조회수 </a:t>
                  </a:r>
                  <a:r>
                    <a:rPr lang="en-US" altLang="ko-KR" sz="800" b="1" dirty="0">
                      <a:solidFill>
                        <a:srgbClr val="FE06C9"/>
                      </a:solidFill>
                    </a:rPr>
                    <a:t>10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     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4587455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583261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8980513" y="6331788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178412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D2C68B-E15B-4ACF-A552-C9E4EBF741EA}"/>
              </a:ext>
            </a:extLst>
          </p:cNvPr>
          <p:cNvSpPr/>
          <p:nvPr/>
        </p:nvSpPr>
        <p:spPr>
          <a:xfrm>
            <a:off x="3536620" y="4163698"/>
            <a:ext cx="5989119" cy="417751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카테고리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  </a:t>
            </a:r>
            <a:endParaRPr lang="en-US" altLang="ko-KR" sz="1200" b="1" dirty="0">
              <a:solidFill>
                <a:srgbClr val="FE06C9"/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 날짜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조회수 </a:t>
            </a:r>
            <a:r>
              <a:rPr lang="en-US" altLang="ko-KR" sz="800" b="1" dirty="0">
                <a:solidFill>
                  <a:srgbClr val="FE06C9"/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942975-7546-48E0-882E-ABF31B53D65E}"/>
              </a:ext>
            </a:extLst>
          </p:cNvPr>
          <p:cNvGrpSpPr/>
          <p:nvPr/>
        </p:nvGrpSpPr>
        <p:grpSpPr>
          <a:xfrm>
            <a:off x="2126853" y="1242390"/>
            <a:ext cx="1900887" cy="254702"/>
            <a:chOff x="2126853" y="1242390"/>
            <a:chExt cx="1900887" cy="2547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38CE48-BD1D-48CA-B527-7335178778A4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이벤트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E867444-4C07-4B54-B387-15F23A9F5765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126853" y="1249442"/>
              <a:chExt cx="1245870" cy="2476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2126853" y="1249442"/>
                <a:ext cx="1245870" cy="247650"/>
                <a:chOff x="2091422" y="1784954"/>
                <a:chExt cx="1245870" cy="24765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CB55D-4469-4914-9C53-F96988DBE56C}"/>
                  </a:ext>
                </a:extLst>
              </p:cNvPr>
              <p:cNvSpPr txBox="1"/>
              <p:nvPr/>
            </p:nvSpPr>
            <p:spPr>
              <a:xfrm>
                <a:off x="2804649" y="1273877"/>
                <a:ext cx="5680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/>
                  <a:t>컨테스트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0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4836885" y="3613469"/>
            <a:ext cx="1807753" cy="2171382"/>
            <a:chOff x="7022822" y="4369201"/>
            <a:chExt cx="2881751" cy="26117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7022822" y="4369201"/>
              <a:ext cx="2881751" cy="261177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7022824" y="4369201"/>
              <a:ext cx="2881749" cy="2953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Muse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in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everywhere</a:t>
              </a:r>
              <a:endParaRPr lang="ko-KR" altLang="en-US" sz="1000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346C90-C784-45CD-A0CF-362754C004B2}"/>
              </a:ext>
            </a:extLst>
          </p:cNvPr>
          <p:cNvSpPr/>
          <p:nvPr/>
        </p:nvSpPr>
        <p:spPr>
          <a:xfrm>
            <a:off x="4836884" y="523247"/>
            <a:ext cx="1807755" cy="2905753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A5C2E6-7942-A73D-C959-E5A298B45913}"/>
              </a:ext>
            </a:extLst>
          </p:cNvPr>
          <p:cNvGrpSpPr/>
          <p:nvPr/>
        </p:nvGrpSpPr>
        <p:grpSpPr>
          <a:xfrm>
            <a:off x="2630416" y="4232891"/>
            <a:ext cx="6220690" cy="307777"/>
            <a:chOff x="2510343" y="4173090"/>
            <a:chExt cx="6220690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05DAED-98E3-1964-A1B9-B3FBF2AE7AA2}"/>
                </a:ext>
              </a:extLst>
            </p:cNvPr>
            <p:cNvSpPr txBox="1"/>
            <p:nvPr/>
          </p:nvSpPr>
          <p:spPr>
            <a:xfrm>
              <a:off x="2510343" y="4173090"/>
              <a:ext cx="62206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연습실</a:t>
              </a:r>
            </a:p>
          </p:txBody>
        </p:sp>
        <p:pic>
          <p:nvPicPr>
            <p:cNvPr id="5" name="Picture 2" descr="지도 - 무료 지도 및 위치개 아이콘">
              <a:extLst>
                <a:ext uri="{FF2B5EF4-FFF2-40B4-BE49-F238E27FC236}">
                  <a16:creationId xmlns:a16="http://schemas.microsoft.com/office/drawing/2014/main" id="{920EE1C0-A26E-D413-9D6C-051C0C140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453" y="4197548"/>
              <a:ext cx="275038" cy="25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F39D19-7DCE-1F78-46C7-20ACC9E27F36}"/>
              </a:ext>
            </a:extLst>
          </p:cNvPr>
          <p:cNvSpPr txBox="1"/>
          <p:nvPr/>
        </p:nvSpPr>
        <p:spPr>
          <a:xfrm>
            <a:off x="2768961" y="4840122"/>
            <a:ext cx="6220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음악 학원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2" descr="지도 - 무료 지도 및 위치개 아이콘">
            <a:extLst>
              <a:ext uri="{FF2B5EF4-FFF2-40B4-BE49-F238E27FC236}">
                <a16:creationId xmlns:a16="http://schemas.microsoft.com/office/drawing/2014/main" id="{11E9A9E0-B436-E4E9-25D9-9311B45E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26" y="4864580"/>
            <a:ext cx="275038" cy="2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062EF-7581-40D3-9964-50561DF8CF1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사이드 바</a:t>
            </a:r>
          </a:p>
        </p:txBody>
      </p:sp>
    </p:spTree>
    <p:extLst>
      <p:ext uri="{BB962C8B-B14F-4D97-AF65-F5344CB8AC3E}">
        <p14:creationId xmlns:p14="http://schemas.microsoft.com/office/powerpoint/2010/main" val="362972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3A52C6-FBF8-48F6-A321-234F25DF6633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992174-3A15-48C5-8EBB-11FC47B26536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479208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398124" y="6351774"/>
            <a:ext cx="165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이벤트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25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100184"/>
            <a:ext cx="9505949" cy="4792772"/>
            <a:chOff x="1199969" y="1100184"/>
            <a:chExt cx="9505949" cy="47927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100184"/>
              <a:ext cx="9505949" cy="4792772"/>
              <a:chOff x="1171394" y="1743183"/>
              <a:chExt cx="9505949" cy="479277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1743183"/>
                <a:ext cx="9505949" cy="4792772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3417022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9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광고명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      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 날짜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3166189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8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				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3558355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7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광고명</a:t>
              </a:r>
              <a:r>
                <a:rPr lang="en-US" altLang="ko-KR" sz="1200" dirty="0">
                  <a:solidFill>
                    <a:srgbClr val="FE06C9"/>
                  </a:solidFill>
                </a:rPr>
                <a:t>			        		                                        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 날짜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357368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319177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397945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2774023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21717" y="56493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게시 광고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631242" y="6438637"/>
            <a:ext cx="724157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광고 추가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AB5D81-7C62-44C7-B06E-6EA284692CA8}"/>
              </a:ext>
            </a:extLst>
          </p:cNvPr>
          <p:cNvGrpSpPr/>
          <p:nvPr/>
        </p:nvGrpSpPr>
        <p:grpSpPr>
          <a:xfrm>
            <a:off x="1553437" y="729112"/>
            <a:ext cx="1900887" cy="254702"/>
            <a:chOff x="2126853" y="1242390"/>
            <a:chExt cx="1900887" cy="25470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D69C115-4C47-458F-8814-5FE2385DD576}"/>
                </a:ext>
              </a:extLst>
            </p:cNvPr>
            <p:cNvSpPr/>
            <p:nvPr/>
          </p:nvSpPr>
          <p:spPr>
            <a:xfrm>
              <a:off x="3436887" y="1242390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사이드바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932C5E-E1E3-4B13-960D-D04EC717470A}"/>
                </a:ext>
              </a:extLst>
            </p:cNvPr>
            <p:cNvGrpSpPr/>
            <p:nvPr/>
          </p:nvGrpSpPr>
          <p:grpSpPr>
            <a:xfrm>
              <a:off x="2126853" y="1249442"/>
              <a:ext cx="1245870" cy="247650"/>
              <a:chOff x="2091422" y="1784954"/>
              <a:chExt cx="1245870" cy="24765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F0BF59A-05A1-45A4-9C83-9F38BB3DC440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E7C768D-4EAC-4363-BF14-7937B897FC49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배너</a:t>
                </a:r>
                <a:endPara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363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광고명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 게시 날짜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6DB8-05E4-4A9F-9D37-08E3621AE505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66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7F2E1F2-C53F-4D94-9E63-E51AADD3B508}"/>
              </a:ext>
            </a:extLst>
          </p:cNvPr>
          <p:cNvGrpSpPr/>
          <p:nvPr/>
        </p:nvGrpSpPr>
        <p:grpSpPr>
          <a:xfrm>
            <a:off x="1409656" y="460674"/>
            <a:ext cx="9372687" cy="6206826"/>
            <a:chOff x="1504950" y="705479"/>
            <a:chExt cx="9372687" cy="53733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BD102E-513B-4E1E-9931-CAEE0730D814}"/>
                </a:ext>
              </a:extLst>
            </p:cNvPr>
            <p:cNvSpPr/>
            <p:nvPr/>
          </p:nvSpPr>
          <p:spPr>
            <a:xfrm>
              <a:off x="1504950" y="705479"/>
              <a:ext cx="9372687" cy="537337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0E9BE0-ED4E-4608-A199-00048D35C1F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951BEE-5B25-4261-BE41-5F53E5DBE9C8}"/>
              </a:ext>
            </a:extLst>
          </p:cNvPr>
          <p:cNvGrpSpPr/>
          <p:nvPr/>
        </p:nvGrpSpPr>
        <p:grpSpPr>
          <a:xfrm>
            <a:off x="2756103" y="1137627"/>
            <a:ext cx="3683200" cy="397287"/>
            <a:chOff x="1689301" y="773030"/>
            <a:chExt cx="4629756" cy="397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1767C-C2C1-421A-A093-51048BCF32DF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FE06C9"/>
                  </a:solidFill>
                </a:rPr>
                <a:t>광고명</a:t>
              </a:r>
              <a:endParaRPr lang="ko-KR" altLang="en-US" sz="1000" dirty="0">
                <a:solidFill>
                  <a:srgbClr val="FE06C9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C99DBB-24B8-4966-8532-AC88A29DF029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876B6D-46C1-468E-A6A6-4C4A79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B21E1-C41F-4DA4-8D2B-477C94231EDF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20487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광고명을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3F9EA-0152-43AF-BDF5-CE7038CA7AD3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광고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773D3-94FC-4BB6-BDFC-3F7D4B03009B}"/>
              </a:ext>
            </a:extLst>
          </p:cNvPr>
          <p:cNvGrpSpPr/>
          <p:nvPr/>
        </p:nvGrpSpPr>
        <p:grpSpPr>
          <a:xfrm>
            <a:off x="6803809" y="1118590"/>
            <a:ext cx="2806916" cy="402646"/>
            <a:chOff x="1689301" y="773030"/>
            <a:chExt cx="2806916" cy="4026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E55EB-1854-478E-A927-A25E473520C1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게재 기간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DE4226-A2CE-49A0-BBED-3A543358F410}"/>
                </a:ext>
              </a:extLst>
            </p:cNvPr>
            <p:cNvGrpSpPr/>
            <p:nvPr/>
          </p:nvGrpSpPr>
          <p:grpSpPr>
            <a:xfrm>
              <a:off x="1803399" y="975621"/>
              <a:ext cx="2692818" cy="200055"/>
              <a:chOff x="1837920" y="1067407"/>
              <a:chExt cx="2692818" cy="20005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0981C54-8E5A-4152-9B86-A36BC91B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4"/>
                <a:ext cx="2692818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F219D-C4A7-4C81-835E-850E15A3AD65}"/>
                  </a:ext>
                </a:extLst>
              </p:cNvPr>
              <p:cNvSpPr txBox="1"/>
              <p:nvPr/>
            </p:nvSpPr>
            <p:spPr>
              <a:xfrm>
                <a:off x="1946274" y="1067407"/>
                <a:ext cx="7243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날짜 선택 탭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797B12-BCF9-4FE5-93A5-50F29E8B20A1}"/>
              </a:ext>
            </a:extLst>
          </p:cNvPr>
          <p:cNvSpPr txBox="1"/>
          <p:nvPr/>
        </p:nvSpPr>
        <p:spPr>
          <a:xfrm>
            <a:off x="8778050" y="1314364"/>
            <a:ext cx="7243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날짜 선택 탭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F7203-F634-4178-AF53-E32A3EC7B4FE}"/>
              </a:ext>
            </a:extLst>
          </p:cNvPr>
          <p:cNvSpPr txBox="1"/>
          <p:nvPr/>
        </p:nvSpPr>
        <p:spPr>
          <a:xfrm>
            <a:off x="8146840" y="1304705"/>
            <a:ext cx="234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7AA-F921-406F-AF13-B0AD4725148A}"/>
              </a:ext>
            </a:extLst>
          </p:cNvPr>
          <p:cNvSpPr txBox="1"/>
          <p:nvPr/>
        </p:nvSpPr>
        <p:spPr>
          <a:xfrm>
            <a:off x="10023866" y="460674"/>
            <a:ext cx="21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광고 추가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78DD5D-83B0-487D-9F23-4B6651A01823}"/>
              </a:ext>
            </a:extLst>
          </p:cNvPr>
          <p:cNvCxnSpPr/>
          <p:nvPr/>
        </p:nvCxnSpPr>
        <p:spPr>
          <a:xfrm>
            <a:off x="1771650" y="620977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C1766D-57A5-4BBE-9F13-61FE75C90D96}"/>
              </a:ext>
            </a:extLst>
          </p:cNvPr>
          <p:cNvSpPr/>
          <p:nvPr/>
        </p:nvSpPr>
        <p:spPr>
          <a:xfrm>
            <a:off x="9838881" y="632468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9BCD86-CE6F-4036-9D9A-29DE515468BB}"/>
              </a:ext>
            </a:extLst>
          </p:cNvPr>
          <p:cNvSpPr/>
          <p:nvPr/>
        </p:nvSpPr>
        <p:spPr>
          <a:xfrm>
            <a:off x="1762124" y="2148249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0D9A2-7DC0-497C-A948-97AD8BBCC249}"/>
              </a:ext>
            </a:extLst>
          </p:cNvPr>
          <p:cNvSpPr txBox="1"/>
          <p:nvPr/>
        </p:nvSpPr>
        <p:spPr>
          <a:xfrm>
            <a:off x="1749424" y="1849538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D57F7-3723-4C97-B5F5-97F0D3A0784C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CD2FBA-3793-4F7D-B590-48E69143D98D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BA775F-FD9A-48A8-8F37-17E6D2E3F711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E7A7C6-9F0C-49AD-BC5F-61DAA0A2D18E}"/>
              </a:ext>
            </a:extLst>
          </p:cNvPr>
          <p:cNvGrpSpPr/>
          <p:nvPr/>
        </p:nvGrpSpPr>
        <p:grpSpPr>
          <a:xfrm>
            <a:off x="1809547" y="1142473"/>
            <a:ext cx="1018974" cy="397287"/>
            <a:chOff x="1689301" y="773030"/>
            <a:chExt cx="1018974" cy="3972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629B3C-D069-4E9E-8495-2ABFE2595C0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9325E7D-7070-48F5-BB42-C391505991E2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E1B6AF3-C302-4853-9AFF-657A12A82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326F6-7D31-4A8D-8DBA-3EC74061F279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584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추가</a:t>
            </a:r>
          </a:p>
        </p:txBody>
      </p:sp>
    </p:spTree>
    <p:extLst>
      <p:ext uri="{BB962C8B-B14F-4D97-AF65-F5344CB8AC3E}">
        <p14:creationId xmlns:p14="http://schemas.microsoft.com/office/powerpoint/2010/main" val="497621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상세정보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75763"/>
            <a:chOff x="1199969" y="673100"/>
            <a:chExt cx="9505949" cy="56625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662562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100465" y="4371991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4A3FC-6A4F-426E-9E0E-02FA9F6221AC}"/>
              </a:ext>
            </a:extLst>
          </p:cNvPr>
          <p:cNvSpPr/>
          <p:nvPr/>
        </p:nvSpPr>
        <p:spPr>
          <a:xfrm>
            <a:off x="6339947" y="2736960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AAA7AF-A8B8-4348-93FD-C572D6A33C3E}"/>
              </a:ext>
            </a:extLst>
          </p:cNvPr>
          <p:cNvSpPr txBox="1"/>
          <p:nvPr/>
        </p:nvSpPr>
        <p:spPr>
          <a:xfrm>
            <a:off x="4597757" y="3329523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C71D1F-41A3-4640-9D60-1C427DF00429}"/>
              </a:ext>
            </a:extLst>
          </p:cNvPr>
          <p:cNvSpPr/>
          <p:nvPr/>
        </p:nvSpPr>
        <p:spPr>
          <a:xfrm>
            <a:off x="6339946" y="3246821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672C66-AD4E-4660-B48F-41855ED1101F}"/>
              </a:ext>
            </a:extLst>
          </p:cNvPr>
          <p:cNvCxnSpPr>
            <a:cxnSpLocks/>
          </p:cNvCxnSpPr>
          <p:nvPr/>
        </p:nvCxnSpPr>
        <p:spPr>
          <a:xfrm>
            <a:off x="4041058" y="3705797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072AE8-2B6A-45E4-8F3B-16564725CF23}"/>
              </a:ext>
            </a:extLst>
          </p:cNvPr>
          <p:cNvSpPr/>
          <p:nvPr/>
        </p:nvSpPr>
        <p:spPr>
          <a:xfrm>
            <a:off x="1555984" y="1833573"/>
            <a:ext cx="2022419" cy="1964134"/>
          </a:xfrm>
          <a:prstGeom prst="roundRect">
            <a:avLst>
              <a:gd name="adj" fmla="val 22059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사진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5753D-F5CE-458D-B436-00D522CD0D17}"/>
              </a:ext>
            </a:extLst>
          </p:cNvPr>
          <p:cNvSpPr txBox="1"/>
          <p:nvPr/>
        </p:nvSpPr>
        <p:spPr>
          <a:xfrm>
            <a:off x="4644891" y="279582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44BE827-C7B2-4592-99B4-697517658210}"/>
              </a:ext>
            </a:extLst>
          </p:cNvPr>
          <p:cNvSpPr/>
          <p:nvPr/>
        </p:nvSpPr>
        <p:spPr>
          <a:xfrm>
            <a:off x="6383963" y="164626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1B95-8534-45BD-8375-9F7DA16339BC}"/>
              </a:ext>
            </a:extLst>
          </p:cNvPr>
          <p:cNvSpPr txBox="1"/>
          <p:nvPr/>
        </p:nvSpPr>
        <p:spPr>
          <a:xfrm>
            <a:off x="4644894" y="170913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9B0D6F-66B2-403D-AE1A-45ECB4C3C371}"/>
              </a:ext>
            </a:extLst>
          </p:cNvPr>
          <p:cNvSpPr/>
          <p:nvPr/>
        </p:nvSpPr>
        <p:spPr>
          <a:xfrm>
            <a:off x="6383963" y="2215782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83BD6-8088-499D-B954-E0979669FED6}"/>
              </a:ext>
            </a:extLst>
          </p:cNvPr>
          <p:cNvSpPr txBox="1"/>
          <p:nvPr/>
        </p:nvSpPr>
        <p:spPr>
          <a:xfrm>
            <a:off x="4641773" y="22498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EC662C8-B806-4117-98EB-DED3C2362674}"/>
              </a:ext>
            </a:extLst>
          </p:cNvPr>
          <p:cNvCxnSpPr>
            <a:cxnSpLocks/>
          </p:cNvCxnSpPr>
          <p:nvPr/>
        </p:nvCxnSpPr>
        <p:spPr>
          <a:xfrm>
            <a:off x="4041058" y="2135989"/>
            <a:ext cx="630066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6A54A1-B7A8-4225-B6D1-850D959F31F8}"/>
              </a:ext>
            </a:extLst>
          </p:cNvPr>
          <p:cNvCxnSpPr>
            <a:cxnSpLocks/>
          </p:cNvCxnSpPr>
          <p:nvPr/>
        </p:nvCxnSpPr>
        <p:spPr>
          <a:xfrm flipV="1">
            <a:off x="4041058" y="2670379"/>
            <a:ext cx="6300665" cy="403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D9FD4D7-2E39-4236-81FF-F8E3B181B7A4}"/>
              </a:ext>
            </a:extLst>
          </p:cNvPr>
          <p:cNvCxnSpPr>
            <a:cxnSpLocks/>
          </p:cNvCxnSpPr>
          <p:nvPr/>
        </p:nvCxnSpPr>
        <p:spPr>
          <a:xfrm>
            <a:off x="4042234" y="3240941"/>
            <a:ext cx="625664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831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 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13527" y="286177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9204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507898" y="1395377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3793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39013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3376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38546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3768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4211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3738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4325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507358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8072977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삭제하기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6EC862-9C66-4E94-92E3-B79868C5B1CF}"/>
              </a:ext>
            </a:extLst>
          </p:cNvPr>
          <p:cNvSpPr/>
          <p:nvPr/>
        </p:nvSpPr>
        <p:spPr>
          <a:xfrm>
            <a:off x="2242788" y="5539283"/>
            <a:ext cx="1446720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9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228301"/>
            <a:chOff x="1199969" y="113239"/>
            <a:chExt cx="9505949" cy="59112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5911236"/>
              <a:chOff x="1199969" y="113239"/>
              <a:chExt cx="9505949" cy="591123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59112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2389450" cy="29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블랙리스트 회원 목록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8937524" y="6432648"/>
            <a:ext cx="351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블랙리스트 회원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327716" y="92461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1120654" cy="414902"/>
            <a:chOff x="2338816" y="829844"/>
            <a:chExt cx="112065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49" y="829844"/>
              <a:ext cx="1099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935326" cy="414902"/>
            <a:chOff x="2338816" y="829844"/>
            <a:chExt cx="935326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914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941154" cy="414902"/>
            <a:chOff x="2338816" y="829844"/>
            <a:chExt cx="94115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919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19604" cy="467025"/>
            <a:chOff x="1303909" y="2279013"/>
            <a:chExt cx="9119604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19604" cy="467025"/>
            <a:chOff x="1303909" y="2279013"/>
            <a:chExt cx="9119604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941154" cy="414902"/>
              <a:chOff x="2338816" y="829844"/>
              <a:chExt cx="94115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919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회원 이미지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922354" cy="414902"/>
            <a:chOff x="2338816" y="829844"/>
            <a:chExt cx="92235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49" y="829844"/>
              <a:ext cx="901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1020678" cy="414902"/>
            <a:chOff x="2338816" y="829844"/>
            <a:chExt cx="1020678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9994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1026506" cy="414902"/>
            <a:chOff x="2338816" y="829844"/>
            <a:chExt cx="1026506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1005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회원 닉네임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19604" cy="467025"/>
            <a:chOff x="1303909" y="2279013"/>
            <a:chExt cx="9119604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1113510" cy="414902"/>
              <a:chOff x="2338816" y="829844"/>
              <a:chExt cx="1113510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49" y="829844"/>
                <a:ext cx="1092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2058500" cy="414902"/>
            <a:chOff x="1300994" y="2279013"/>
            <a:chExt cx="2058500" cy="4149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회원 이미지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1026506" cy="414902"/>
              <a:chOff x="2338816" y="829844"/>
              <a:chExt cx="1026506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1005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회원 닉네임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아이디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6CB645-FAF7-442D-8007-1E892456CAF3}"/>
              </a:ext>
            </a:extLst>
          </p:cNvPr>
          <p:cNvSpPr/>
          <p:nvPr/>
        </p:nvSpPr>
        <p:spPr>
          <a:xfrm>
            <a:off x="3521882" y="6083014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C555B0-8ACD-4BC3-90D1-F37E133F0350}"/>
              </a:ext>
            </a:extLst>
          </p:cNvPr>
          <p:cNvCxnSpPr>
            <a:cxnSpLocks/>
          </p:cNvCxnSpPr>
          <p:nvPr/>
        </p:nvCxnSpPr>
        <p:spPr>
          <a:xfrm>
            <a:off x="1320101" y="5848448"/>
            <a:ext cx="91196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F738BBC-B53C-4186-8A1F-E30D777F5303}"/>
              </a:ext>
            </a:extLst>
          </p:cNvPr>
          <p:cNvSpPr/>
          <p:nvPr/>
        </p:nvSpPr>
        <p:spPr>
          <a:xfrm>
            <a:off x="9514938" y="427171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6E240-7070-44BD-A72C-1BB08E3649F3}"/>
              </a:ext>
            </a:extLst>
          </p:cNvPr>
          <p:cNvSpPr txBox="1"/>
          <p:nvPr/>
        </p:nvSpPr>
        <p:spPr>
          <a:xfrm>
            <a:off x="9309713" y="140058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C5E8A-B067-46CE-9DA9-3E5283EA652E}"/>
              </a:ext>
            </a:extLst>
          </p:cNvPr>
          <p:cNvSpPr txBox="1"/>
          <p:nvPr/>
        </p:nvSpPr>
        <p:spPr>
          <a:xfrm>
            <a:off x="9327716" y="1886562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A0A59-1411-4C1C-B665-F94BD8809D21}"/>
              </a:ext>
            </a:extLst>
          </p:cNvPr>
          <p:cNvSpPr txBox="1"/>
          <p:nvPr/>
        </p:nvSpPr>
        <p:spPr>
          <a:xfrm>
            <a:off x="9309713" y="2362529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BA2174-FA49-47C5-B257-F58FEBC97DCE}"/>
              </a:ext>
            </a:extLst>
          </p:cNvPr>
          <p:cNvSpPr txBox="1"/>
          <p:nvPr/>
        </p:nvSpPr>
        <p:spPr>
          <a:xfrm>
            <a:off x="9327716" y="2936307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519CF5-D479-44CC-BC11-03A36A63C6CF}"/>
              </a:ext>
            </a:extLst>
          </p:cNvPr>
          <p:cNvSpPr txBox="1"/>
          <p:nvPr/>
        </p:nvSpPr>
        <p:spPr>
          <a:xfrm>
            <a:off x="9309713" y="341227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0DAFA-C6C0-42B6-9E50-C4EBC250A63F}"/>
              </a:ext>
            </a:extLst>
          </p:cNvPr>
          <p:cNvSpPr txBox="1"/>
          <p:nvPr/>
        </p:nvSpPr>
        <p:spPr>
          <a:xfrm>
            <a:off x="9327716" y="3898254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0C2EEE-3D6E-4633-AD54-5A9BCC55BA71}"/>
              </a:ext>
            </a:extLst>
          </p:cNvPr>
          <p:cNvSpPr txBox="1"/>
          <p:nvPr/>
        </p:nvSpPr>
        <p:spPr>
          <a:xfrm>
            <a:off x="9309713" y="4374221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5B6F1-9E33-4332-BA6C-22335A27EA3F}"/>
              </a:ext>
            </a:extLst>
          </p:cNvPr>
          <p:cNvSpPr txBox="1"/>
          <p:nvPr/>
        </p:nvSpPr>
        <p:spPr>
          <a:xfrm>
            <a:off x="9309713" y="4895355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DDF00C7-1F86-46AC-B525-439B86C5C6A4}"/>
              </a:ext>
            </a:extLst>
          </p:cNvPr>
          <p:cNvSpPr txBox="1"/>
          <p:nvPr/>
        </p:nvSpPr>
        <p:spPr>
          <a:xfrm>
            <a:off x="9327716" y="5469133"/>
            <a:ext cx="1099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블랙리스트 해지</a:t>
            </a:r>
          </a:p>
        </p:txBody>
      </p:sp>
    </p:spTree>
    <p:extLst>
      <p:ext uri="{BB962C8B-B14F-4D97-AF65-F5344CB8AC3E}">
        <p14:creationId xmlns:p14="http://schemas.microsoft.com/office/powerpoint/2010/main" val="31659831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BF062EF-7581-40D3-9964-50561DF8CF13}"/>
              </a:ext>
            </a:extLst>
          </p:cNvPr>
          <p:cNvSpPr txBox="1"/>
          <p:nvPr/>
        </p:nvSpPr>
        <p:spPr>
          <a:xfrm>
            <a:off x="8040914" y="6347877"/>
            <a:ext cx="4335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Muse in everywhere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C3F9E-EE21-4C85-B901-252C1906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02" y="1265251"/>
            <a:ext cx="6655395" cy="4327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41549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6F166-C94D-4E49-B641-97FA428FEC07}"/>
              </a:ext>
            </a:extLst>
          </p:cNvPr>
          <p:cNvSpPr txBox="1"/>
          <p:nvPr/>
        </p:nvSpPr>
        <p:spPr>
          <a:xfrm>
            <a:off x="9629777" y="3813136"/>
            <a:ext cx="781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삭제    목록  </a:t>
            </a:r>
          </a:p>
        </p:txBody>
      </p:sp>
    </p:spTree>
    <p:extLst>
      <p:ext uri="{BB962C8B-B14F-4D97-AF65-F5344CB8AC3E}">
        <p14:creationId xmlns:p14="http://schemas.microsoft.com/office/powerpoint/2010/main" val="36472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 팝업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2818218" y="1583624"/>
            <a:ext cx="6676570" cy="3420174"/>
            <a:chOff x="3280229" y="264413"/>
            <a:chExt cx="6676570" cy="342017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3"/>
              <a:ext cx="6676570" cy="3420174"/>
              <a:chOff x="6742270" y="4369201"/>
              <a:chExt cx="3249271" cy="78299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782997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검색하기</a:t>
                </a: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D5F5FDE-F43C-486D-877E-43FD08803707}"/>
                </a:ext>
              </a:extLst>
            </p:cNvPr>
            <p:cNvSpPr/>
            <p:nvPr/>
          </p:nvSpPr>
          <p:spPr>
            <a:xfrm>
              <a:off x="4370830" y="2025532"/>
              <a:ext cx="4627495" cy="528120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229121" y="4177053"/>
            <a:ext cx="1854761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검색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6A7E15-45B0-4493-8C1A-93DD62DCEAAD}"/>
              </a:ext>
            </a:extLst>
          </p:cNvPr>
          <p:cNvGrpSpPr/>
          <p:nvPr/>
        </p:nvGrpSpPr>
        <p:grpSpPr>
          <a:xfrm>
            <a:off x="3794320" y="2417007"/>
            <a:ext cx="4724365" cy="582264"/>
            <a:chOff x="1689301" y="773030"/>
            <a:chExt cx="752476" cy="5822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27B693-9867-465E-A30D-2B0F166867B3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75426F-0361-420D-BB77-EB7E4460E0CD}"/>
                </a:ext>
              </a:extLst>
            </p:cNvPr>
            <p:cNvGrpSpPr/>
            <p:nvPr/>
          </p:nvGrpSpPr>
          <p:grpSpPr>
            <a:xfrm>
              <a:off x="1704730" y="1064162"/>
              <a:ext cx="733383" cy="291132"/>
              <a:chOff x="1739251" y="1155948"/>
              <a:chExt cx="733383" cy="29113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3F1F082-1F17-4029-9734-7C02A309A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8531" y="1447080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4E2253-C6A4-4655-9BD6-BA1F9A118A10}"/>
                  </a:ext>
                </a:extLst>
              </p:cNvPr>
              <p:cNvSpPr txBox="1"/>
              <p:nvPr/>
            </p:nvSpPr>
            <p:spPr>
              <a:xfrm>
                <a:off x="1739251" y="1155948"/>
                <a:ext cx="312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제목 </a:t>
                </a:r>
                <a:r>
                  <a:rPr lang="ko-KR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4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3306</Words>
  <Application>Microsoft Office PowerPoint</Application>
  <PresentationFormat>와이드스크린</PresentationFormat>
  <Paragraphs>1716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4" baseType="lpstr">
      <vt:lpstr>맑은 고딕</vt:lpstr>
      <vt:lpstr>Arial</vt:lpstr>
      <vt:lpstr>Upheaval TT (BRK)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229</cp:revision>
  <dcterms:created xsi:type="dcterms:W3CDTF">2024-07-09T05:03:37Z</dcterms:created>
  <dcterms:modified xsi:type="dcterms:W3CDTF">2024-07-23T00:21:01Z</dcterms:modified>
</cp:coreProperties>
</file>