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notesMasterIdLst>
    <p:notesMasterId r:id="rId15"/>
  </p:notesMasterIdLst>
  <p:sldIdLst>
    <p:sldId id="256" r:id="rId2"/>
    <p:sldId id="258" r:id="rId3"/>
    <p:sldId id="264" r:id="rId4"/>
    <p:sldId id="271" r:id="rId5"/>
    <p:sldId id="266" r:id="rId6"/>
    <p:sldId id="265" r:id="rId7"/>
    <p:sldId id="267" r:id="rId8"/>
    <p:sldId id="268" r:id="rId9"/>
    <p:sldId id="269" r:id="rId10"/>
    <p:sldId id="270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68" d="100"/>
          <a:sy n="68" d="100"/>
        </p:scale>
        <p:origin x="1104" y="66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F1DA8-68B9-4699-9B09-77CE0062B49A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0461E-ADFC-4683-ADE7-F054A9D7C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86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미니 프로젝트 포트폴리오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ShoesMarket</a:t>
            </a:r>
            <a:endParaRPr lang="en-US" altLang="ko-KR" dirty="0"/>
          </a:p>
          <a:p>
            <a:pPr>
              <a:defRPr/>
            </a:pPr>
            <a:r>
              <a:rPr lang="ko-KR" altLang="en-US" dirty="0" err="1"/>
              <a:t>김희구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C9F7E1C-8485-4B80-8F82-8CA192FE8E5D}"/>
              </a:ext>
            </a:extLst>
          </p:cNvPr>
          <p:cNvSpPr txBox="1"/>
          <p:nvPr/>
        </p:nvSpPr>
        <p:spPr>
          <a:xfrm>
            <a:off x="9213130" y="23691"/>
            <a:ext cx="29788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화면 설명 </a:t>
            </a:r>
            <a:r>
              <a:rPr lang="en-US" altLang="ko-KR" sz="2400" b="1" dirty="0"/>
              <a:t>- </a:t>
            </a:r>
            <a:r>
              <a:rPr lang="ko-KR" altLang="en-US" b="1" dirty="0"/>
              <a:t>사용자화면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C17E9-C8CA-4273-AA47-ECD7E84A52BF}"/>
              </a:ext>
            </a:extLst>
          </p:cNvPr>
          <p:cNvSpPr txBox="1"/>
          <p:nvPr/>
        </p:nvSpPr>
        <p:spPr>
          <a:xfrm>
            <a:off x="9213130" y="488797"/>
            <a:ext cx="21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: </a:t>
            </a:r>
            <a:r>
              <a:rPr lang="ko-KR" altLang="en-US" b="1" dirty="0">
                <a:solidFill>
                  <a:schemeClr val="accent1"/>
                </a:solidFill>
              </a:rPr>
              <a:t>회원 탈퇴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8BD6E3-ED13-4837-84A9-315465ABB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00" y="369332"/>
            <a:ext cx="4934415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6ED805-A267-4941-8AA3-0049A1A56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9" y="2312225"/>
            <a:ext cx="4324954" cy="14861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C04BEE-CF34-4C36-B654-4E7D1C844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615" y="5448964"/>
            <a:ext cx="5733604" cy="47353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A3B46B1-FA0D-40F4-A5C2-D41C8F8DB65E}"/>
              </a:ext>
            </a:extLst>
          </p:cNvPr>
          <p:cNvCxnSpPr/>
          <p:nvPr/>
        </p:nvCxnSpPr>
        <p:spPr>
          <a:xfrm>
            <a:off x="1448972" y="3429000"/>
            <a:ext cx="4647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85DCAB-34C1-4174-B7E2-C93CB82E5FD3}"/>
              </a:ext>
            </a:extLst>
          </p:cNvPr>
          <p:cNvSpPr txBox="1"/>
          <p:nvPr/>
        </p:nvSpPr>
        <p:spPr>
          <a:xfrm>
            <a:off x="1847557" y="3429000"/>
            <a:ext cx="306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회원 탈퇴 클릭 시 문구 출력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18CCE8-1AD5-40BB-9541-E8DCBCE46400}"/>
              </a:ext>
            </a:extLst>
          </p:cNvPr>
          <p:cNvCxnSpPr/>
          <p:nvPr/>
        </p:nvCxnSpPr>
        <p:spPr>
          <a:xfrm>
            <a:off x="7329268" y="3798332"/>
            <a:ext cx="0" cy="143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A12406-4914-4E53-A4B5-B8F2096572E7}"/>
              </a:ext>
            </a:extLst>
          </p:cNvPr>
          <p:cNvSpPr txBox="1"/>
          <p:nvPr/>
        </p:nvSpPr>
        <p:spPr>
          <a:xfrm>
            <a:off x="7549374" y="4192591"/>
            <a:ext cx="2757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확인 버튼 클릭 시 </a:t>
            </a:r>
            <a:r>
              <a:rPr lang="en-US" altLang="ko-KR" b="1" dirty="0">
                <a:solidFill>
                  <a:schemeClr val="accent1"/>
                </a:solidFill>
              </a:rPr>
              <a:t>DB</a:t>
            </a:r>
            <a:r>
              <a:rPr lang="ko-KR" altLang="en-US" b="1" dirty="0">
                <a:solidFill>
                  <a:schemeClr val="accent1"/>
                </a:solidFill>
              </a:rPr>
              <a:t>에서 정보 삭제</a:t>
            </a:r>
          </a:p>
        </p:txBody>
      </p:sp>
    </p:spTree>
    <p:extLst>
      <p:ext uri="{BB962C8B-B14F-4D97-AF65-F5344CB8AC3E}">
        <p14:creationId xmlns:p14="http://schemas.microsoft.com/office/powerpoint/2010/main" val="141642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C9F7E1C-8485-4B80-8F82-8CA192FE8E5D}"/>
              </a:ext>
            </a:extLst>
          </p:cNvPr>
          <p:cNvSpPr txBox="1"/>
          <p:nvPr/>
        </p:nvSpPr>
        <p:spPr>
          <a:xfrm>
            <a:off x="9213130" y="23691"/>
            <a:ext cx="29788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화면 설명 </a:t>
            </a:r>
            <a:r>
              <a:rPr lang="en-US" altLang="ko-KR" sz="2400" b="1" dirty="0"/>
              <a:t>- </a:t>
            </a:r>
            <a:r>
              <a:rPr lang="ko-KR" altLang="en-US" b="1" dirty="0"/>
              <a:t>관리자화면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C17E9-C8CA-4273-AA47-ECD7E84A52BF}"/>
              </a:ext>
            </a:extLst>
          </p:cNvPr>
          <p:cNvSpPr txBox="1"/>
          <p:nvPr/>
        </p:nvSpPr>
        <p:spPr>
          <a:xfrm>
            <a:off x="9213130" y="488797"/>
            <a:ext cx="21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: </a:t>
            </a:r>
            <a:r>
              <a:rPr lang="ko-KR" altLang="en-US" b="1" dirty="0">
                <a:solidFill>
                  <a:schemeClr val="accent1"/>
                </a:solidFill>
              </a:rPr>
              <a:t>신발 등록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3A1E45-619E-4587-8DBA-0AF599E5F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26" y="488797"/>
            <a:ext cx="5143001" cy="39389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F69BC84-F43A-4689-B3E4-8BC76BCD64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676" y="2652989"/>
            <a:ext cx="4774472" cy="3549523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2D9967F-034A-44BE-AB00-CA672242BA69}"/>
              </a:ext>
            </a:extLst>
          </p:cNvPr>
          <p:cNvCxnSpPr/>
          <p:nvPr/>
        </p:nvCxnSpPr>
        <p:spPr>
          <a:xfrm>
            <a:off x="4586068" y="3995225"/>
            <a:ext cx="1885070" cy="23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20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C9F7E1C-8485-4B80-8F82-8CA192FE8E5D}"/>
              </a:ext>
            </a:extLst>
          </p:cNvPr>
          <p:cNvSpPr txBox="1"/>
          <p:nvPr/>
        </p:nvSpPr>
        <p:spPr>
          <a:xfrm>
            <a:off x="9213130" y="23691"/>
            <a:ext cx="29788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화면 설명 </a:t>
            </a:r>
            <a:r>
              <a:rPr lang="en-US" altLang="ko-KR" sz="2400" b="1" dirty="0"/>
              <a:t>- </a:t>
            </a:r>
            <a:r>
              <a:rPr lang="ko-KR" altLang="en-US" b="1" dirty="0"/>
              <a:t>관리자화면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C17E9-C8CA-4273-AA47-ECD7E84A52BF}"/>
              </a:ext>
            </a:extLst>
          </p:cNvPr>
          <p:cNvSpPr txBox="1"/>
          <p:nvPr/>
        </p:nvSpPr>
        <p:spPr>
          <a:xfrm>
            <a:off x="9213130" y="488797"/>
            <a:ext cx="21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: </a:t>
            </a:r>
            <a:r>
              <a:rPr lang="ko-KR" altLang="en-US" b="1" dirty="0">
                <a:solidFill>
                  <a:schemeClr val="accent1"/>
                </a:solidFill>
              </a:rPr>
              <a:t>신발 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0E8E40-D126-4413-8C61-2E089E7F57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08" y="488797"/>
            <a:ext cx="4172752" cy="27317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BAC821-EBAE-4AC5-8CFA-F5F889801A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955" y="3637503"/>
            <a:ext cx="3884905" cy="29823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2EE3001-FAE4-4D47-9AEC-56AE7B854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298" y="1185634"/>
            <a:ext cx="2810267" cy="359142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3A477E8-3A4A-46CA-8AA8-2629D1B789FB}"/>
              </a:ext>
            </a:extLst>
          </p:cNvPr>
          <p:cNvCxnSpPr/>
          <p:nvPr/>
        </p:nvCxnSpPr>
        <p:spPr>
          <a:xfrm>
            <a:off x="1055077" y="3637503"/>
            <a:ext cx="0" cy="113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493540D-5885-45FD-953F-F3E7CBB76E6D}"/>
              </a:ext>
            </a:extLst>
          </p:cNvPr>
          <p:cNvCxnSpPr/>
          <p:nvPr/>
        </p:nvCxnSpPr>
        <p:spPr>
          <a:xfrm>
            <a:off x="1055077" y="4777060"/>
            <a:ext cx="2011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D14B125-74A7-471D-822E-9EA9B9D0E108}"/>
              </a:ext>
            </a:extLst>
          </p:cNvPr>
          <p:cNvCxnSpPr/>
          <p:nvPr/>
        </p:nvCxnSpPr>
        <p:spPr>
          <a:xfrm flipV="1">
            <a:off x="7104185" y="2855742"/>
            <a:ext cx="788113" cy="78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86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C9F7E1C-8485-4B80-8F82-8CA192FE8E5D}"/>
              </a:ext>
            </a:extLst>
          </p:cNvPr>
          <p:cNvSpPr txBox="1"/>
          <p:nvPr/>
        </p:nvSpPr>
        <p:spPr>
          <a:xfrm>
            <a:off x="9213130" y="23691"/>
            <a:ext cx="29788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화면 설명 </a:t>
            </a:r>
            <a:r>
              <a:rPr lang="en-US" altLang="ko-KR" sz="2400" b="1" dirty="0"/>
              <a:t>- </a:t>
            </a:r>
            <a:r>
              <a:rPr lang="ko-KR" altLang="en-US" b="1" dirty="0"/>
              <a:t>관리자화면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C17E9-C8CA-4273-AA47-ECD7E84A52BF}"/>
              </a:ext>
            </a:extLst>
          </p:cNvPr>
          <p:cNvSpPr txBox="1"/>
          <p:nvPr/>
        </p:nvSpPr>
        <p:spPr>
          <a:xfrm>
            <a:off x="9213130" y="488797"/>
            <a:ext cx="21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: </a:t>
            </a:r>
            <a:r>
              <a:rPr lang="ko-KR" altLang="en-US" b="1" dirty="0">
                <a:solidFill>
                  <a:schemeClr val="accent1"/>
                </a:solidFill>
              </a:rPr>
              <a:t>신발 삭제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7FC882-DB80-49FE-BE23-863735C21A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24" y="365760"/>
            <a:ext cx="4768012" cy="31933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EB45C4-E554-436B-B12D-824DE924F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81" y="4489325"/>
            <a:ext cx="4324954" cy="14384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C55354-0B79-4DAF-9E75-FFF7CCF0B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386" y="1649437"/>
            <a:ext cx="5449488" cy="355912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C30CF0-3C90-497F-BC60-A6DF68F8C955}"/>
              </a:ext>
            </a:extLst>
          </p:cNvPr>
          <p:cNvCxnSpPr/>
          <p:nvPr/>
        </p:nvCxnSpPr>
        <p:spPr>
          <a:xfrm flipH="1">
            <a:off x="2405575" y="3429000"/>
            <a:ext cx="1885071" cy="91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985126C-BCB1-4CAB-BFCC-D1B7008BEA24}"/>
              </a:ext>
            </a:extLst>
          </p:cNvPr>
          <p:cNvSpPr txBox="1"/>
          <p:nvPr/>
        </p:nvSpPr>
        <p:spPr>
          <a:xfrm>
            <a:off x="3008518" y="3977585"/>
            <a:ext cx="218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신발 삭제 클릭 시 문구 출력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0B2524A-E5EF-4DF9-BE5F-040E86260048}"/>
              </a:ext>
            </a:extLst>
          </p:cNvPr>
          <p:cNvCxnSpPr/>
          <p:nvPr/>
        </p:nvCxnSpPr>
        <p:spPr>
          <a:xfrm flipV="1">
            <a:off x="5076035" y="3756074"/>
            <a:ext cx="1412351" cy="120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99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16B7A19-E92F-4F35-9C29-F8A6D05F2ED9}"/>
              </a:ext>
            </a:extLst>
          </p:cNvPr>
          <p:cNvSpPr/>
          <p:nvPr/>
        </p:nvSpPr>
        <p:spPr>
          <a:xfrm>
            <a:off x="4864231" y="339365"/>
            <a:ext cx="1574276" cy="7258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가입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E1E8B6C-A6E8-4850-8351-257F5CF8D853}"/>
              </a:ext>
            </a:extLst>
          </p:cNvPr>
          <p:cNvSpPr/>
          <p:nvPr/>
        </p:nvSpPr>
        <p:spPr>
          <a:xfrm>
            <a:off x="4864231" y="1751029"/>
            <a:ext cx="1574276" cy="7258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B2712D85-D0C5-41BA-9B48-02BC76F38B9A}"/>
              </a:ext>
            </a:extLst>
          </p:cNvPr>
          <p:cNvSpPr/>
          <p:nvPr/>
        </p:nvSpPr>
        <p:spPr>
          <a:xfrm>
            <a:off x="5479330" y="1141428"/>
            <a:ext cx="344078" cy="311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50948E-422B-420F-B255-AA317BF687D7}"/>
              </a:ext>
            </a:extLst>
          </p:cNvPr>
          <p:cNvSpPr/>
          <p:nvPr/>
        </p:nvSpPr>
        <p:spPr>
          <a:xfrm>
            <a:off x="3905054" y="3348080"/>
            <a:ext cx="1574276" cy="7258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E091790-F3E7-44D2-B393-3F38F69AB55C}"/>
              </a:ext>
            </a:extLst>
          </p:cNvPr>
          <p:cNvSpPr/>
          <p:nvPr/>
        </p:nvSpPr>
        <p:spPr>
          <a:xfrm>
            <a:off x="6167487" y="3348080"/>
            <a:ext cx="1574276" cy="7258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D64D2F4B-6916-4F4A-92FD-9AA1911893C5}"/>
              </a:ext>
            </a:extLst>
          </p:cNvPr>
          <p:cNvSpPr/>
          <p:nvPr/>
        </p:nvSpPr>
        <p:spPr>
          <a:xfrm>
            <a:off x="4945145" y="2708635"/>
            <a:ext cx="344078" cy="311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EAB5931-0DC4-46F4-9AE0-9913A79E0E20}"/>
              </a:ext>
            </a:extLst>
          </p:cNvPr>
          <p:cNvSpPr/>
          <p:nvPr/>
        </p:nvSpPr>
        <p:spPr>
          <a:xfrm>
            <a:off x="6119567" y="2711768"/>
            <a:ext cx="344078" cy="311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E8A6C54-1936-4786-AD6F-5B28F7835138}"/>
              </a:ext>
            </a:extLst>
          </p:cNvPr>
          <p:cNvSpPr/>
          <p:nvPr/>
        </p:nvSpPr>
        <p:spPr>
          <a:xfrm>
            <a:off x="4864231" y="4983633"/>
            <a:ext cx="1574276" cy="7258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 아웃</a:t>
            </a: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E7A653DF-2266-4D7A-8375-43E0145B8065}"/>
              </a:ext>
            </a:extLst>
          </p:cNvPr>
          <p:cNvSpPr/>
          <p:nvPr/>
        </p:nvSpPr>
        <p:spPr>
          <a:xfrm>
            <a:off x="5479330" y="4374032"/>
            <a:ext cx="344078" cy="311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97A8C4-EB14-40E7-96EE-3EE7E790E222}"/>
              </a:ext>
            </a:extLst>
          </p:cNvPr>
          <p:cNvSpPr/>
          <p:nvPr/>
        </p:nvSpPr>
        <p:spPr>
          <a:xfrm>
            <a:off x="143366" y="1290684"/>
            <a:ext cx="3346516" cy="3244393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2F9FA1-8544-4031-994C-6C1B2A6F5133}"/>
              </a:ext>
            </a:extLst>
          </p:cNvPr>
          <p:cNvSpPr txBox="1"/>
          <p:nvPr/>
        </p:nvSpPr>
        <p:spPr>
          <a:xfrm>
            <a:off x="1183653" y="1104505"/>
            <a:ext cx="12659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신발 목록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86C32C-F156-49CE-B309-66D14D7276B2}"/>
              </a:ext>
            </a:extLst>
          </p:cNvPr>
          <p:cNvSpPr txBox="1"/>
          <p:nvPr/>
        </p:nvSpPr>
        <p:spPr>
          <a:xfrm>
            <a:off x="723114" y="1676209"/>
            <a:ext cx="21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신발 브랜드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4FCB07-188D-4FCE-93B1-83271B8BFA19}"/>
              </a:ext>
            </a:extLst>
          </p:cNvPr>
          <p:cNvSpPr txBox="1"/>
          <p:nvPr/>
        </p:nvSpPr>
        <p:spPr>
          <a:xfrm>
            <a:off x="723114" y="2292227"/>
            <a:ext cx="21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신발 영문 이름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D2957A-8D28-4640-BAAB-0B8D87397469}"/>
              </a:ext>
            </a:extLst>
          </p:cNvPr>
          <p:cNvSpPr txBox="1"/>
          <p:nvPr/>
        </p:nvSpPr>
        <p:spPr>
          <a:xfrm>
            <a:off x="688157" y="2908245"/>
            <a:ext cx="21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신발 한글 이름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0EEB3E-8EBC-4E0F-8DF5-76362DE64087}"/>
              </a:ext>
            </a:extLst>
          </p:cNvPr>
          <p:cNvSpPr txBox="1"/>
          <p:nvPr/>
        </p:nvSpPr>
        <p:spPr>
          <a:xfrm>
            <a:off x="688157" y="3609295"/>
            <a:ext cx="21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신발 가격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A4811E7-0BF6-4B78-AF1D-655E5B8DEC8F}"/>
              </a:ext>
            </a:extLst>
          </p:cNvPr>
          <p:cNvCxnSpPr/>
          <p:nvPr/>
        </p:nvCxnSpPr>
        <p:spPr>
          <a:xfrm flipH="1" flipV="1">
            <a:off x="3629320" y="3022853"/>
            <a:ext cx="697583" cy="1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DE4D6D4-7568-42ED-AFC6-B4D78BA7CF09}"/>
              </a:ext>
            </a:extLst>
          </p:cNvPr>
          <p:cNvCxnSpPr/>
          <p:nvPr/>
        </p:nvCxnSpPr>
        <p:spPr>
          <a:xfrm>
            <a:off x="838986" y="4535077"/>
            <a:ext cx="0" cy="62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19A8766A-B467-4344-B086-9BE958DBD514}"/>
              </a:ext>
            </a:extLst>
          </p:cNvPr>
          <p:cNvSpPr/>
          <p:nvPr/>
        </p:nvSpPr>
        <p:spPr>
          <a:xfrm>
            <a:off x="131975" y="5346565"/>
            <a:ext cx="1649691" cy="91133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신발 상세 정보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03217D3-83BB-4FBA-A07C-FADDE5765876}"/>
              </a:ext>
            </a:extLst>
          </p:cNvPr>
          <p:cNvCxnSpPr/>
          <p:nvPr/>
        </p:nvCxnSpPr>
        <p:spPr>
          <a:xfrm>
            <a:off x="1925424" y="5770804"/>
            <a:ext cx="524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B823CDD3-5EE5-40D1-99F9-B573D36787F3}"/>
              </a:ext>
            </a:extLst>
          </p:cNvPr>
          <p:cNvSpPr/>
          <p:nvPr/>
        </p:nvSpPr>
        <p:spPr>
          <a:xfrm>
            <a:off x="2593352" y="5348132"/>
            <a:ext cx="1574276" cy="91133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장바구니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C86E870-1BB1-46D0-965D-ED3AC34031DB}"/>
              </a:ext>
            </a:extLst>
          </p:cNvPr>
          <p:cNvSpPr/>
          <p:nvPr/>
        </p:nvSpPr>
        <p:spPr>
          <a:xfrm>
            <a:off x="8427955" y="2908245"/>
            <a:ext cx="3346516" cy="2474803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F0BA29-0716-4904-B7DC-48D0559149B6}"/>
              </a:ext>
            </a:extLst>
          </p:cNvPr>
          <p:cNvSpPr txBox="1"/>
          <p:nvPr/>
        </p:nvSpPr>
        <p:spPr>
          <a:xfrm>
            <a:off x="9468242" y="2722066"/>
            <a:ext cx="12659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신발 관리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B4A280-C152-4A99-B6FF-0887570C4290}"/>
              </a:ext>
            </a:extLst>
          </p:cNvPr>
          <p:cNvSpPr txBox="1"/>
          <p:nvPr/>
        </p:nvSpPr>
        <p:spPr>
          <a:xfrm>
            <a:off x="9007703" y="3293770"/>
            <a:ext cx="21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신발 등록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0BC336-6EE9-4EA8-B3DE-580E7522110D}"/>
              </a:ext>
            </a:extLst>
          </p:cNvPr>
          <p:cNvSpPr txBox="1"/>
          <p:nvPr/>
        </p:nvSpPr>
        <p:spPr>
          <a:xfrm>
            <a:off x="9007703" y="3909788"/>
            <a:ext cx="21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신발 수정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60B689-395C-4081-87BB-7794A69634B5}"/>
              </a:ext>
            </a:extLst>
          </p:cNvPr>
          <p:cNvSpPr txBox="1"/>
          <p:nvPr/>
        </p:nvSpPr>
        <p:spPr>
          <a:xfrm>
            <a:off x="9007703" y="4525806"/>
            <a:ext cx="21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신발 삭제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CB72CFC-6915-4C14-BC51-7020712D55E4}"/>
              </a:ext>
            </a:extLst>
          </p:cNvPr>
          <p:cNvCxnSpPr/>
          <p:nvPr/>
        </p:nvCxnSpPr>
        <p:spPr>
          <a:xfrm>
            <a:off x="7841135" y="3695039"/>
            <a:ext cx="52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17128C7-9E54-486A-907F-EA309D4AE5D4}"/>
              </a:ext>
            </a:extLst>
          </p:cNvPr>
          <p:cNvSpPr txBox="1"/>
          <p:nvPr/>
        </p:nvSpPr>
        <p:spPr>
          <a:xfrm>
            <a:off x="10253514" y="108532"/>
            <a:ext cx="18824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서비스 개요</a:t>
            </a:r>
            <a:endParaRPr lang="ko-KR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C9F7E1C-8485-4B80-8F82-8CA192FE8E5D}"/>
              </a:ext>
            </a:extLst>
          </p:cNvPr>
          <p:cNvSpPr txBox="1"/>
          <p:nvPr/>
        </p:nvSpPr>
        <p:spPr>
          <a:xfrm>
            <a:off x="9213130" y="23691"/>
            <a:ext cx="29788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화면 설명 </a:t>
            </a:r>
            <a:r>
              <a:rPr lang="en-US" altLang="ko-KR" sz="2400" b="1" dirty="0"/>
              <a:t>- </a:t>
            </a:r>
            <a:r>
              <a:rPr lang="ko-KR" altLang="en-US" b="1" dirty="0"/>
              <a:t>사용자화면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C29821A-E8F9-4E0D-A904-26DFADD8A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03" y="858129"/>
            <a:ext cx="7566334" cy="55687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171D85-02A1-474F-A631-454C5F74A51A}"/>
              </a:ext>
            </a:extLst>
          </p:cNvPr>
          <p:cNvSpPr txBox="1"/>
          <p:nvPr/>
        </p:nvSpPr>
        <p:spPr>
          <a:xfrm>
            <a:off x="9213130" y="488797"/>
            <a:ext cx="21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: </a:t>
            </a:r>
            <a:r>
              <a:rPr lang="ko-KR" altLang="en-US" b="1" dirty="0">
                <a:solidFill>
                  <a:schemeClr val="accent1"/>
                </a:solidFill>
              </a:rPr>
              <a:t>메인 화면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F49495-46D6-4803-906D-E0DD3FFF7A26}"/>
              </a:ext>
            </a:extLst>
          </p:cNvPr>
          <p:cNvCxnSpPr/>
          <p:nvPr/>
        </p:nvCxnSpPr>
        <p:spPr>
          <a:xfrm>
            <a:off x="1786597" y="2912012"/>
            <a:ext cx="0" cy="5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E4F776-9EF8-45DC-9E1E-0533F7E3D027}"/>
              </a:ext>
            </a:extLst>
          </p:cNvPr>
          <p:cNvSpPr txBox="1"/>
          <p:nvPr/>
        </p:nvSpPr>
        <p:spPr>
          <a:xfrm>
            <a:off x="1045701" y="3487002"/>
            <a:ext cx="505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비 로그인 시 비회원님을 환영한다는 문구가 뜸</a:t>
            </a:r>
          </a:p>
        </p:txBody>
      </p:sp>
    </p:spTree>
    <p:extLst>
      <p:ext uri="{BB962C8B-B14F-4D97-AF65-F5344CB8AC3E}">
        <p14:creationId xmlns:p14="http://schemas.microsoft.com/office/powerpoint/2010/main" val="393780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C9F7E1C-8485-4B80-8F82-8CA192FE8E5D}"/>
              </a:ext>
            </a:extLst>
          </p:cNvPr>
          <p:cNvSpPr txBox="1"/>
          <p:nvPr/>
        </p:nvSpPr>
        <p:spPr>
          <a:xfrm>
            <a:off x="9213130" y="23691"/>
            <a:ext cx="29788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화면 설명 </a:t>
            </a:r>
            <a:r>
              <a:rPr lang="en-US" altLang="ko-KR" sz="2400" b="1" dirty="0"/>
              <a:t>- </a:t>
            </a:r>
            <a:r>
              <a:rPr lang="ko-KR" altLang="en-US" b="1" dirty="0"/>
              <a:t>사용자화면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5F857E-63CB-48EC-8318-9F34D4156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0" y="485356"/>
            <a:ext cx="6549861" cy="4909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8D8BF9-5350-4A5F-88A5-CD35D8443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87" y="5981440"/>
            <a:ext cx="6112606" cy="3006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3093A7-03EE-421B-A648-152A6C754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633" y="1463019"/>
            <a:ext cx="6881107" cy="258259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68C1AD-284B-4F8B-898A-82AA7467546E}"/>
              </a:ext>
            </a:extLst>
          </p:cNvPr>
          <p:cNvCxnSpPr/>
          <p:nvPr/>
        </p:nvCxnSpPr>
        <p:spPr>
          <a:xfrm flipV="1">
            <a:off x="3516190" y="3249637"/>
            <a:ext cx="1323096" cy="46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8A8F920-D690-4CF8-AD49-B5323BA9D415}"/>
              </a:ext>
            </a:extLst>
          </p:cNvPr>
          <p:cNvCxnSpPr/>
          <p:nvPr/>
        </p:nvCxnSpPr>
        <p:spPr>
          <a:xfrm>
            <a:off x="7920111" y="4206240"/>
            <a:ext cx="0" cy="133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6E482D-8668-4417-BE66-34FD66DDB286}"/>
              </a:ext>
            </a:extLst>
          </p:cNvPr>
          <p:cNvSpPr txBox="1"/>
          <p:nvPr/>
        </p:nvSpPr>
        <p:spPr>
          <a:xfrm>
            <a:off x="9213130" y="488797"/>
            <a:ext cx="21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: </a:t>
            </a:r>
            <a:r>
              <a:rPr lang="ko-KR" altLang="en-US" b="1" dirty="0">
                <a:solidFill>
                  <a:schemeClr val="accent1"/>
                </a:solidFill>
              </a:rPr>
              <a:t>회원 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27190D-71A9-47ED-94AB-FE0C37C5697D}"/>
              </a:ext>
            </a:extLst>
          </p:cNvPr>
          <p:cNvSpPr txBox="1"/>
          <p:nvPr/>
        </p:nvSpPr>
        <p:spPr>
          <a:xfrm>
            <a:off x="7955592" y="4689789"/>
            <a:ext cx="3664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ko-KR" altLang="en-US" b="1" dirty="0">
                <a:solidFill>
                  <a:schemeClr val="accent1"/>
                </a:solidFill>
              </a:rPr>
              <a:t>회원 가입이 정상적으로 되었다면 </a:t>
            </a:r>
            <a:r>
              <a:rPr lang="en-US" altLang="ko-KR" b="1" dirty="0">
                <a:solidFill>
                  <a:schemeClr val="accent1"/>
                </a:solidFill>
              </a:rPr>
              <a:t>DB</a:t>
            </a:r>
            <a:r>
              <a:rPr lang="ko-KR" altLang="en-US" b="1" dirty="0">
                <a:solidFill>
                  <a:schemeClr val="accent1"/>
                </a:solidFill>
              </a:rPr>
              <a:t>에 정보가 </a:t>
            </a:r>
            <a:r>
              <a:rPr lang="ko-KR" altLang="en-US" b="1" dirty="0" err="1">
                <a:solidFill>
                  <a:schemeClr val="accent1"/>
                </a:solidFill>
              </a:rPr>
              <a:t>들어감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70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C9F7E1C-8485-4B80-8F82-8CA192FE8E5D}"/>
              </a:ext>
            </a:extLst>
          </p:cNvPr>
          <p:cNvSpPr txBox="1"/>
          <p:nvPr/>
        </p:nvSpPr>
        <p:spPr>
          <a:xfrm>
            <a:off x="9213130" y="23691"/>
            <a:ext cx="29788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화면 설명 </a:t>
            </a:r>
            <a:r>
              <a:rPr lang="en-US" altLang="ko-KR" sz="2400" b="1" dirty="0"/>
              <a:t>- </a:t>
            </a:r>
            <a:r>
              <a:rPr lang="ko-KR" altLang="en-US" b="1" dirty="0"/>
              <a:t>사용자화면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6AE222-80F0-4520-8815-A098E0F33AAE}"/>
              </a:ext>
            </a:extLst>
          </p:cNvPr>
          <p:cNvSpPr txBox="1"/>
          <p:nvPr/>
        </p:nvSpPr>
        <p:spPr>
          <a:xfrm>
            <a:off x="9213130" y="488797"/>
            <a:ext cx="21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: </a:t>
            </a:r>
            <a:r>
              <a:rPr lang="ko-KR" altLang="en-US" b="1" dirty="0">
                <a:solidFill>
                  <a:schemeClr val="accent1"/>
                </a:solidFill>
              </a:rPr>
              <a:t>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35DB34-C502-446D-ADF1-53B0E128F5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86" y="673463"/>
            <a:ext cx="4465624" cy="28979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8BF964-1BF3-4A09-B314-C8C414C2C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747" y="2940203"/>
            <a:ext cx="4707946" cy="3429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933C67-AC2E-4B0F-9C01-2460CC943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709" y="1090849"/>
            <a:ext cx="4344006" cy="147658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C5269D5-5703-4006-88F6-1EA31CF96105}"/>
              </a:ext>
            </a:extLst>
          </p:cNvPr>
          <p:cNvCxnSpPr/>
          <p:nvPr/>
        </p:nvCxnSpPr>
        <p:spPr>
          <a:xfrm>
            <a:off x="4529797" y="1800665"/>
            <a:ext cx="1814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2B70492-445B-4A7E-9CE2-D134C8DBCE40}"/>
              </a:ext>
            </a:extLst>
          </p:cNvPr>
          <p:cNvSpPr txBox="1"/>
          <p:nvPr/>
        </p:nvSpPr>
        <p:spPr>
          <a:xfrm>
            <a:off x="4388241" y="1839296"/>
            <a:ext cx="689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로그인 실패 시 문구가 뜨며 로그인 화면으로 </a:t>
            </a:r>
            <a:r>
              <a:rPr lang="ko-KR" altLang="en-US" b="1" dirty="0" err="1">
                <a:solidFill>
                  <a:schemeClr val="accent1"/>
                </a:solidFill>
              </a:rPr>
              <a:t>돌아감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B822833-4917-42A6-A45D-763C2C27E786}"/>
              </a:ext>
            </a:extLst>
          </p:cNvPr>
          <p:cNvCxnSpPr/>
          <p:nvPr/>
        </p:nvCxnSpPr>
        <p:spPr>
          <a:xfrm>
            <a:off x="5303520" y="4176901"/>
            <a:ext cx="0" cy="560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183EB76-CB12-41A7-B702-9CF5B177217F}"/>
              </a:ext>
            </a:extLst>
          </p:cNvPr>
          <p:cNvCxnSpPr/>
          <p:nvPr/>
        </p:nvCxnSpPr>
        <p:spPr>
          <a:xfrm flipH="1">
            <a:off x="4388241" y="4737241"/>
            <a:ext cx="915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BF8CF3-2DA2-4A3A-BD44-CCD53DEDB4B0}"/>
              </a:ext>
            </a:extLst>
          </p:cNvPr>
          <p:cNvSpPr txBox="1"/>
          <p:nvPr/>
        </p:nvSpPr>
        <p:spPr>
          <a:xfrm>
            <a:off x="233068" y="4552575"/>
            <a:ext cx="470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비회원 님 이였던 부분이 아이디로 바뀜</a:t>
            </a:r>
          </a:p>
        </p:txBody>
      </p:sp>
    </p:spTree>
    <p:extLst>
      <p:ext uri="{BB962C8B-B14F-4D97-AF65-F5344CB8AC3E}">
        <p14:creationId xmlns:p14="http://schemas.microsoft.com/office/powerpoint/2010/main" val="131776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C9F7E1C-8485-4B80-8F82-8CA192FE8E5D}"/>
              </a:ext>
            </a:extLst>
          </p:cNvPr>
          <p:cNvSpPr txBox="1"/>
          <p:nvPr/>
        </p:nvSpPr>
        <p:spPr>
          <a:xfrm>
            <a:off x="9213130" y="23691"/>
            <a:ext cx="29788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화면 설명 </a:t>
            </a:r>
            <a:r>
              <a:rPr lang="en-US" altLang="ko-KR" sz="2400" b="1" dirty="0"/>
              <a:t>- </a:t>
            </a:r>
            <a:r>
              <a:rPr lang="ko-KR" altLang="en-US" b="1" dirty="0"/>
              <a:t>사용자화면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BF603C-3858-4FAA-BF5E-32062C536F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3" y="168813"/>
            <a:ext cx="4880158" cy="36998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3DC69E-402B-4BC0-B04F-C4A4D035E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647" y="2883877"/>
            <a:ext cx="5847758" cy="36998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63735E-A4E9-436B-AF00-26DCB1932EE6}"/>
              </a:ext>
            </a:extLst>
          </p:cNvPr>
          <p:cNvSpPr txBox="1"/>
          <p:nvPr/>
        </p:nvSpPr>
        <p:spPr>
          <a:xfrm>
            <a:off x="9213130" y="488797"/>
            <a:ext cx="21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: </a:t>
            </a:r>
            <a:r>
              <a:rPr lang="ko-KR" altLang="en-US" b="1" dirty="0">
                <a:solidFill>
                  <a:schemeClr val="accent1"/>
                </a:solidFill>
              </a:rPr>
              <a:t>신발 목록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69EE29B-FFAB-4C78-AD3C-EAC883C00BB9}"/>
              </a:ext>
            </a:extLst>
          </p:cNvPr>
          <p:cNvCxnSpPr/>
          <p:nvPr/>
        </p:nvCxnSpPr>
        <p:spPr>
          <a:xfrm>
            <a:off x="1899138" y="3727938"/>
            <a:ext cx="0" cy="703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4AB0840-FAA6-43E1-BD41-3DC040EF0989}"/>
              </a:ext>
            </a:extLst>
          </p:cNvPr>
          <p:cNvCxnSpPr/>
          <p:nvPr/>
        </p:nvCxnSpPr>
        <p:spPr>
          <a:xfrm>
            <a:off x="1899138" y="4431323"/>
            <a:ext cx="3727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163A25-7581-4BAB-B8A4-6F47DD76E5FD}"/>
              </a:ext>
            </a:extLst>
          </p:cNvPr>
          <p:cNvSpPr txBox="1"/>
          <p:nvPr/>
        </p:nvSpPr>
        <p:spPr>
          <a:xfrm>
            <a:off x="1899138" y="4549112"/>
            <a:ext cx="21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상세 정보 클릭 시</a:t>
            </a:r>
          </a:p>
        </p:txBody>
      </p:sp>
    </p:spTree>
    <p:extLst>
      <p:ext uri="{BB962C8B-B14F-4D97-AF65-F5344CB8AC3E}">
        <p14:creationId xmlns:p14="http://schemas.microsoft.com/office/powerpoint/2010/main" val="362035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C9F7E1C-8485-4B80-8F82-8CA192FE8E5D}"/>
              </a:ext>
            </a:extLst>
          </p:cNvPr>
          <p:cNvSpPr txBox="1"/>
          <p:nvPr/>
        </p:nvSpPr>
        <p:spPr>
          <a:xfrm>
            <a:off x="9213130" y="23691"/>
            <a:ext cx="29788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화면 설명 </a:t>
            </a:r>
            <a:r>
              <a:rPr lang="en-US" altLang="ko-KR" sz="2400" b="1" dirty="0"/>
              <a:t>- </a:t>
            </a:r>
            <a:r>
              <a:rPr lang="ko-KR" altLang="en-US" b="1" dirty="0"/>
              <a:t>사용자화면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2E4439-0665-4AF3-A216-C1889C12E5B6}"/>
              </a:ext>
            </a:extLst>
          </p:cNvPr>
          <p:cNvSpPr txBox="1"/>
          <p:nvPr/>
        </p:nvSpPr>
        <p:spPr>
          <a:xfrm>
            <a:off x="9213130" y="488797"/>
            <a:ext cx="21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: </a:t>
            </a:r>
            <a:r>
              <a:rPr lang="ko-KR" altLang="en-US" b="1" dirty="0">
                <a:solidFill>
                  <a:schemeClr val="accent1"/>
                </a:solidFill>
              </a:rPr>
              <a:t>장바구니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D840C6-B18D-4244-A62E-888461DFFB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9" y="858129"/>
            <a:ext cx="4273491" cy="29823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758F02-72CE-4641-8D3A-285651F13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105" y="2612014"/>
            <a:ext cx="5497326" cy="324014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BBFCF4-BE4D-4CE9-9C0E-FBFAE963E054}"/>
              </a:ext>
            </a:extLst>
          </p:cNvPr>
          <p:cNvCxnSpPr/>
          <p:nvPr/>
        </p:nvCxnSpPr>
        <p:spPr>
          <a:xfrm flipV="1">
            <a:off x="3474720" y="1800665"/>
            <a:ext cx="2208628" cy="475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DC66142-891E-4C74-B5A8-B99B02D3DD53}"/>
              </a:ext>
            </a:extLst>
          </p:cNvPr>
          <p:cNvSpPr txBox="1"/>
          <p:nvPr/>
        </p:nvSpPr>
        <p:spPr>
          <a:xfrm>
            <a:off x="5683348" y="1411906"/>
            <a:ext cx="475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장바구니 버튼을 누르면 추가 하시겠습니까 </a:t>
            </a:r>
            <a:r>
              <a:rPr lang="en-US" altLang="ko-KR" b="1" dirty="0">
                <a:solidFill>
                  <a:schemeClr val="accent1"/>
                </a:solidFill>
              </a:rPr>
              <a:t>? </a:t>
            </a:r>
            <a:r>
              <a:rPr lang="ko-KR" altLang="en-US" b="1" dirty="0">
                <a:solidFill>
                  <a:schemeClr val="accent1"/>
                </a:solidFill>
              </a:rPr>
              <a:t>문구 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90E35C-177A-4F98-B020-F3E39BD301FA}"/>
              </a:ext>
            </a:extLst>
          </p:cNvPr>
          <p:cNvSpPr txBox="1"/>
          <p:nvPr/>
        </p:nvSpPr>
        <p:spPr>
          <a:xfrm>
            <a:off x="6096000" y="6046037"/>
            <a:ext cx="47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확인 클릭 시 장바구니에 추가</a:t>
            </a:r>
          </a:p>
        </p:txBody>
      </p:sp>
    </p:spTree>
    <p:extLst>
      <p:ext uri="{BB962C8B-B14F-4D97-AF65-F5344CB8AC3E}">
        <p14:creationId xmlns:p14="http://schemas.microsoft.com/office/powerpoint/2010/main" val="28192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C9F7E1C-8485-4B80-8F82-8CA192FE8E5D}"/>
              </a:ext>
            </a:extLst>
          </p:cNvPr>
          <p:cNvSpPr txBox="1"/>
          <p:nvPr/>
        </p:nvSpPr>
        <p:spPr>
          <a:xfrm>
            <a:off x="9213130" y="23691"/>
            <a:ext cx="29788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화면 설명 </a:t>
            </a:r>
            <a:r>
              <a:rPr lang="en-US" altLang="ko-KR" sz="2400" b="1" dirty="0"/>
              <a:t>- </a:t>
            </a:r>
            <a:r>
              <a:rPr lang="ko-KR" altLang="en-US" b="1" dirty="0"/>
              <a:t>사용자화면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1F31B-35F8-479F-B525-3B8F822EF005}"/>
              </a:ext>
            </a:extLst>
          </p:cNvPr>
          <p:cNvSpPr txBox="1"/>
          <p:nvPr/>
        </p:nvSpPr>
        <p:spPr>
          <a:xfrm>
            <a:off x="9213130" y="488797"/>
            <a:ext cx="21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: </a:t>
            </a:r>
            <a:r>
              <a:rPr lang="ko-KR" altLang="en-US" b="1" dirty="0">
                <a:solidFill>
                  <a:schemeClr val="accent1"/>
                </a:solidFill>
              </a:rPr>
              <a:t>주문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025C94-04CE-428D-80BA-7315C72155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2" y="485356"/>
            <a:ext cx="4421359" cy="29401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1051E0-047A-4E9B-B98B-2604491596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804" y="3292098"/>
            <a:ext cx="4421359" cy="30805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727F94-54FE-404F-9E22-075DC3E989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991" y="1012894"/>
            <a:ext cx="3830648" cy="212070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9A51EEC-3433-43B4-98C5-5512E1DCFC52}"/>
              </a:ext>
            </a:extLst>
          </p:cNvPr>
          <p:cNvCxnSpPr/>
          <p:nvPr/>
        </p:nvCxnSpPr>
        <p:spPr>
          <a:xfrm>
            <a:off x="2096086" y="3292098"/>
            <a:ext cx="1406769" cy="105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A8B4F8F-8E4E-411F-9F86-E989AEDE4BAF}"/>
              </a:ext>
            </a:extLst>
          </p:cNvPr>
          <p:cNvCxnSpPr/>
          <p:nvPr/>
        </p:nvCxnSpPr>
        <p:spPr>
          <a:xfrm flipV="1">
            <a:off x="8152163" y="3133602"/>
            <a:ext cx="597942" cy="108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2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C9F7E1C-8485-4B80-8F82-8CA192FE8E5D}"/>
              </a:ext>
            </a:extLst>
          </p:cNvPr>
          <p:cNvSpPr txBox="1"/>
          <p:nvPr/>
        </p:nvSpPr>
        <p:spPr>
          <a:xfrm>
            <a:off x="9213130" y="23691"/>
            <a:ext cx="29788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화면 설명 </a:t>
            </a:r>
            <a:r>
              <a:rPr lang="en-US" altLang="ko-KR" sz="2400" b="1" dirty="0"/>
              <a:t>- </a:t>
            </a:r>
            <a:r>
              <a:rPr lang="ko-KR" altLang="en-US" b="1" dirty="0"/>
              <a:t>사용자화면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48FFA-8B1E-4CFF-9828-43C8E01734E1}"/>
              </a:ext>
            </a:extLst>
          </p:cNvPr>
          <p:cNvSpPr txBox="1"/>
          <p:nvPr/>
        </p:nvSpPr>
        <p:spPr>
          <a:xfrm>
            <a:off x="9213130" y="488797"/>
            <a:ext cx="21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: </a:t>
            </a:r>
            <a:r>
              <a:rPr lang="ko-KR" altLang="en-US" b="1" dirty="0">
                <a:solidFill>
                  <a:schemeClr val="accent1"/>
                </a:solidFill>
              </a:rPr>
              <a:t>회원 정보</a:t>
            </a:r>
            <a:r>
              <a:rPr lang="en-US" altLang="ko-KR" b="1" dirty="0">
                <a:solidFill>
                  <a:schemeClr val="accent1"/>
                </a:solidFill>
              </a:rPr>
              <a:t>, </a:t>
            </a:r>
            <a:r>
              <a:rPr lang="ko-KR" altLang="en-US" b="1" dirty="0">
                <a:solidFill>
                  <a:schemeClr val="accent1"/>
                </a:solidFill>
              </a:rPr>
              <a:t>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ADD710-8D8A-4273-877F-49BF31AD6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26" y="369332"/>
            <a:ext cx="4934415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CBA410-C8AC-40F3-A418-5749A266BA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76" y="2968283"/>
            <a:ext cx="4612095" cy="32688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B6214D-3567-4CC0-A314-1AC5867748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728" y="1041009"/>
            <a:ext cx="4684420" cy="3268842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A07189B-8CCE-4897-B8D2-6B4EA8567952}"/>
              </a:ext>
            </a:extLst>
          </p:cNvPr>
          <p:cNvCxnSpPr/>
          <p:nvPr/>
        </p:nvCxnSpPr>
        <p:spPr>
          <a:xfrm>
            <a:off x="576775" y="3587262"/>
            <a:ext cx="0" cy="1125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AC59525-772A-4892-B3E5-D7B734D5BD8F}"/>
              </a:ext>
            </a:extLst>
          </p:cNvPr>
          <p:cNvCxnSpPr/>
          <p:nvPr/>
        </p:nvCxnSpPr>
        <p:spPr>
          <a:xfrm>
            <a:off x="576775" y="4712677"/>
            <a:ext cx="2504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655C69A-4B29-46A6-8E81-48C66E05CE08}"/>
              </a:ext>
            </a:extLst>
          </p:cNvPr>
          <p:cNvCxnSpPr/>
          <p:nvPr/>
        </p:nvCxnSpPr>
        <p:spPr>
          <a:xfrm flipV="1">
            <a:off x="7469945" y="4149969"/>
            <a:ext cx="355326" cy="56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54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195</Words>
  <Application>Microsoft Office PowerPoint</Application>
  <PresentationFormat>와이드스크린</PresentationFormat>
  <Paragraphs>52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한컴오피스</vt:lpstr>
      <vt:lpstr>미니 프로젝트 포트폴리오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미니 프로젝트 포트폴리오</dc:title>
  <dc:creator>Administrator</dc:creator>
  <cp:lastModifiedBy>user</cp:lastModifiedBy>
  <cp:revision>22</cp:revision>
  <dcterms:created xsi:type="dcterms:W3CDTF">2024-01-05T01:47:28Z</dcterms:created>
  <dcterms:modified xsi:type="dcterms:W3CDTF">2024-06-11T06:22:35Z</dcterms:modified>
  <cp:version>1100.0100.01</cp:version>
</cp:coreProperties>
</file>