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72" r:id="rId5"/>
    <p:sldId id="271" r:id="rId6"/>
    <p:sldId id="263" r:id="rId7"/>
    <p:sldId id="264" r:id="rId8"/>
    <p:sldId id="273" r:id="rId9"/>
    <p:sldId id="266" r:id="rId10"/>
    <p:sldId id="267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384" y="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Git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- 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소스 코드 관리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i="1" dirty="0" smtClean="0">
                <a:solidFill>
                  <a:schemeClr val="bg1"/>
                </a:solidFill>
              </a:rPr>
              <a:t> GitHub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깃허브</a:t>
            </a:r>
            <a:r>
              <a:rPr lang="en-US" altLang="ko-KR" dirty="0" smtClean="0"/>
              <a:t>(GitHub)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052736"/>
            <a:ext cx="544507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파일 삭제하기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1169" y="1772816"/>
            <a:ext cx="40158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rm</a:t>
            </a:r>
            <a:r>
              <a:rPr lang="en-US" altLang="ko-KR" b="1" dirty="0" smtClean="0"/>
              <a:t> </a:t>
            </a:r>
            <a:r>
              <a:rPr lang="ko-KR" altLang="en-US" dirty="0" smtClean="0"/>
              <a:t>파일이름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dirty="0" smtClean="0"/>
              <a:t>&gt;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commit –m </a:t>
            </a:r>
            <a:r>
              <a:rPr lang="en-US" altLang="ko-KR" dirty="0" smtClean="0"/>
              <a:t>“Delete 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”  </a:t>
            </a:r>
          </a:p>
          <a:p>
            <a:endParaRPr lang="en-US" altLang="ko-KR" dirty="0"/>
          </a:p>
          <a:p>
            <a:r>
              <a:rPr lang="en-US" altLang="ko-KR" dirty="0" smtClean="0"/>
              <a:t>&gt;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push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6268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깃허브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Hurb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052736"/>
            <a:ext cx="220471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깃허브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8584" y="1628800"/>
            <a:ext cx="705678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분산 버전 관리 툴인 깃 저장소 </a:t>
            </a:r>
            <a:r>
              <a:rPr lang="ko-KR" altLang="en-US" dirty="0" err="1" smtClean="0"/>
              <a:t>호스팅을</a:t>
            </a:r>
            <a:r>
              <a:rPr lang="ko-KR" altLang="en-US" dirty="0" smtClean="0"/>
              <a:t> 지원하는 웹 서비스이다</a:t>
            </a:r>
            <a:r>
              <a:rPr lang="en-US" altLang="ko-KR" dirty="0" smtClean="0"/>
              <a:t>.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2204864"/>
            <a:ext cx="5877127" cy="20882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깃허브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이용 필수 환경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 smtClean="0"/>
              <a:t>깃 소프트웨어 설치</a:t>
            </a:r>
            <a:r>
              <a:rPr lang="en-US" altLang="ko-KR" sz="1800" dirty="0" smtClean="0"/>
              <a:t>(git-scm.com)</a:t>
            </a:r>
            <a:endParaRPr lang="en-US" altLang="ko-KR" sz="18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 err="1" smtClean="0"/>
              <a:t>깃허브</a:t>
            </a:r>
            <a:r>
              <a:rPr lang="ko-KR" altLang="en-US" sz="1800" dirty="0" smtClean="0"/>
              <a:t> 가입</a:t>
            </a:r>
            <a:r>
              <a:rPr lang="en-US" altLang="ko-KR" sz="1800" dirty="0" smtClean="0"/>
              <a:t>(github.com) </a:t>
            </a:r>
            <a:r>
              <a:rPr lang="ko-KR" altLang="en-US" sz="1800" dirty="0" smtClean="0"/>
              <a:t>및 원격 저장소 생성</a:t>
            </a:r>
            <a:endParaRPr lang="en-US" altLang="ko-KR" sz="18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 smtClean="0"/>
              <a:t>명령 프롬프트 사용</a:t>
            </a:r>
            <a:r>
              <a:rPr lang="en-US" altLang="ko-KR" sz="1800" dirty="0" smtClean="0"/>
              <a:t>(CLI </a:t>
            </a:r>
            <a:r>
              <a:rPr lang="ko-KR" altLang="en-US" sz="1800" dirty="0" smtClean="0"/>
              <a:t>프로그램</a:t>
            </a:r>
            <a:r>
              <a:rPr lang="en-US" altLang="ko-KR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10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깃 소프트웨어 설치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052736"/>
            <a:ext cx="321283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Git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소프트웨어 설치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254312"/>
            <a:ext cx="2873480" cy="28677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1" y="2301829"/>
            <a:ext cx="2808313" cy="2269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2599" y="1660158"/>
            <a:ext cx="4176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git-scm.com &gt; </a:t>
            </a:r>
            <a:r>
              <a:rPr lang="ko-KR" altLang="en-US" sz="2000" b="1" dirty="0" smtClean="0"/>
              <a:t>다운로드 후 설치</a:t>
            </a:r>
            <a:r>
              <a:rPr lang="en-US" altLang="ko-KR" sz="2000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8456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원격 저장소 만들기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4" y="1052736"/>
            <a:ext cx="717327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깃허브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가입 및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Repository(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저장소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만들</a:t>
            </a:r>
            <a:r>
              <a:rPr lang="ko-KR" altLang="en-US" sz="2000" b="1" dirty="0">
                <a:solidFill>
                  <a:srgbClr val="C00000"/>
                </a:solidFill>
              </a:rPr>
              <a:t>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2705" r="2491" b="15794"/>
          <a:stretch/>
        </p:blipFill>
        <p:spPr>
          <a:xfrm>
            <a:off x="5343362" y="2234704"/>
            <a:ext cx="2531644" cy="2130400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1432083" y="1772816"/>
            <a:ext cx="197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① </a:t>
            </a:r>
            <a:r>
              <a:rPr lang="en-US" altLang="ko-KR" b="1" dirty="0" smtClean="0">
                <a:solidFill>
                  <a:srgbClr val="C00000"/>
                </a:solidFill>
              </a:rPr>
              <a:t>Sign Up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7041232" y="24928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</a:rPr>
              <a:t>②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New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클릭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83" y="2234704"/>
            <a:ext cx="3062582" cy="2232248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4772247"/>
            <a:ext cx="4738799" cy="141362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51F743E-9E23-49EA-803E-E3F5A0CA8B5B}"/>
              </a:ext>
            </a:extLst>
          </p:cNvPr>
          <p:cNvSpPr txBox="1"/>
          <p:nvPr/>
        </p:nvSpPr>
        <p:spPr>
          <a:xfrm>
            <a:off x="3769682" y="4649717"/>
            <a:ext cx="239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rgbClr val="C00000"/>
                </a:solidFill>
              </a:rPr>
              <a:t>③ 저장소 이름 만들기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25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명령 프롬프트 사용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052736"/>
            <a:ext cx="6381183" cy="20162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깃허브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이용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</a:t>
            </a:r>
            <a:r>
              <a:rPr lang="ko-KR" altLang="en-US" sz="2000" b="1" dirty="0" smtClean="0"/>
              <a:t>윈도우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검색 </a:t>
            </a:r>
            <a:r>
              <a:rPr lang="en-US" altLang="ko-KR" sz="2000" b="1" dirty="0" smtClean="0"/>
              <a:t>– </a:t>
            </a:r>
            <a:r>
              <a:rPr lang="en-US" altLang="ko-KR" sz="2000" b="1" dirty="0" err="1" smtClean="0"/>
              <a:t>cmd</a:t>
            </a:r>
            <a:r>
              <a:rPr lang="en-US" altLang="ko-KR" sz="2000" b="1" dirty="0" smtClean="0"/>
              <a:t> - </a:t>
            </a:r>
            <a:r>
              <a:rPr lang="ko-KR" altLang="en-US" sz="2000" b="1" dirty="0" smtClean="0"/>
              <a:t>명령 프롬프트</a:t>
            </a:r>
            <a:endParaRPr lang="en-US" altLang="ko-KR" sz="20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C:\&gt;git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</a:t>
            </a:r>
            <a:r>
              <a:rPr lang="en-US" altLang="ko-KR" sz="2000" b="1" dirty="0"/>
              <a:t>C:\&gt;</a:t>
            </a:r>
            <a:r>
              <a:rPr lang="en-US" altLang="ko-KR" sz="2000" b="1" dirty="0" smtClean="0"/>
              <a:t>git --version</a:t>
            </a:r>
            <a:endParaRPr lang="en-US" altLang="ko-KR" sz="20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64" y="2132856"/>
            <a:ext cx="5184576" cy="34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가입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052736"/>
            <a:ext cx="321283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Git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초기 환경 설정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8584" y="1700808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&gt; cd </a:t>
            </a:r>
            <a:r>
              <a:rPr lang="en-US" altLang="ko-KR" dirty="0" err="1" smtClean="0"/>
              <a:t>htmlworks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&gt;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–global user.name </a:t>
            </a:r>
            <a:r>
              <a:rPr lang="ko-KR" altLang="en-US" dirty="0" smtClean="0"/>
              <a:t>본인 </a:t>
            </a:r>
            <a:r>
              <a:rPr lang="en-US" altLang="ko-KR" dirty="0" smtClean="0"/>
              <a:t>ID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&gt;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–global </a:t>
            </a:r>
            <a:r>
              <a:rPr lang="en-US" altLang="ko-KR" dirty="0" err="1" smtClean="0"/>
              <a:t>user.email</a:t>
            </a:r>
            <a:r>
              <a:rPr lang="en-US" altLang="ko-KR" dirty="0" smtClean="0"/>
              <a:t> </a:t>
            </a:r>
            <a:r>
              <a:rPr lang="ko-KR" altLang="en-US" dirty="0"/>
              <a:t>본인 </a:t>
            </a:r>
            <a:r>
              <a:rPr lang="en-US" altLang="ko-KR" dirty="0" smtClean="0"/>
              <a:t>Email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3789040"/>
            <a:ext cx="5448773" cy="1676545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2360712" y="4290986"/>
            <a:ext cx="670313" cy="336326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2" idx="1"/>
          </p:cNvCxnSpPr>
          <p:nvPr/>
        </p:nvCxnSpPr>
        <p:spPr>
          <a:xfrm flipH="1">
            <a:off x="3045570" y="3702999"/>
            <a:ext cx="416476" cy="6710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62046" y="3515713"/>
            <a:ext cx="1805944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/>
              <a:t>g</a:t>
            </a:r>
            <a:r>
              <a:rPr lang="en-US" altLang="ko-KR" sz="1600" dirty="0" err="1" smtClean="0"/>
              <a:t>it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폴더 생성됨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943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가입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052736"/>
            <a:ext cx="6528718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깃에 파일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업로드하기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처음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업로드시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520" y="1844824"/>
            <a:ext cx="882945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status</a:t>
            </a:r>
            <a:r>
              <a:rPr lang="en-US" altLang="ko-KR" dirty="0" smtClean="0"/>
              <a:t>    (</a:t>
            </a:r>
            <a:r>
              <a:rPr lang="ko-KR" altLang="en-US" sz="1600" dirty="0" smtClean="0"/>
              <a:t>상태 확인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add</a:t>
            </a:r>
            <a:r>
              <a:rPr lang="en-US" altLang="ko-KR" dirty="0" smtClean="0"/>
              <a:t> -A   (</a:t>
            </a:r>
            <a:r>
              <a:rPr lang="ko-KR" altLang="en-US" dirty="0" smtClean="0"/>
              <a:t>모든 파일 올리기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commit</a:t>
            </a:r>
            <a:r>
              <a:rPr lang="en-US" altLang="ko-KR" dirty="0" smtClean="0"/>
              <a:t> –m “Add </a:t>
            </a:r>
            <a:r>
              <a:rPr lang="en-US" altLang="ko-KR" dirty="0" err="1" smtClean="0"/>
              <a:t>html+css</a:t>
            </a:r>
            <a:r>
              <a:rPr lang="en-US" altLang="ko-KR" dirty="0" smtClean="0"/>
              <a:t> file” (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메모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branch –M main</a:t>
            </a:r>
          </a:p>
          <a:p>
            <a:endParaRPr lang="en-US" altLang="ko-KR" sz="1600" b="1" dirty="0"/>
          </a:p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remote add origin </a:t>
            </a:r>
            <a:r>
              <a:rPr lang="en-US" altLang="ko-KR" dirty="0" smtClean="0"/>
              <a:t>http://github.com/kiyongee2/html.git (</a:t>
            </a:r>
            <a:r>
              <a:rPr lang="ko-KR" altLang="en-US" dirty="0" smtClean="0"/>
              <a:t>원격저장소 복사</a:t>
            </a:r>
            <a:r>
              <a:rPr lang="en-US" altLang="ko-KR" dirty="0" smtClean="0"/>
              <a:t>) </a:t>
            </a:r>
          </a:p>
          <a:p>
            <a:pPr marL="285750" indent="-285750">
              <a:buFont typeface="Wingdings"/>
              <a:buChar char="Ø"/>
            </a:pPr>
            <a:endParaRPr lang="en-US" altLang="ko-KR" dirty="0"/>
          </a:p>
          <a:p>
            <a:r>
              <a:rPr lang="en-US" altLang="ko-KR" dirty="0"/>
              <a:t>&gt;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b="1" dirty="0" smtClean="0"/>
              <a:t>push</a:t>
            </a:r>
            <a:r>
              <a:rPr lang="en-US" altLang="ko-KR" dirty="0" smtClean="0"/>
              <a:t> –u origin main (</a:t>
            </a:r>
            <a:r>
              <a:rPr lang="ko-KR" altLang="en-US" dirty="0" smtClean="0"/>
              <a:t>올리기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56" y="1624360"/>
            <a:ext cx="3627401" cy="22322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1F743E-9E23-49EA-803E-E3F5A0CA8B5B}"/>
              </a:ext>
            </a:extLst>
          </p:cNvPr>
          <p:cNvSpPr txBox="1"/>
          <p:nvPr/>
        </p:nvSpPr>
        <p:spPr>
          <a:xfrm>
            <a:off x="3728864" y="6237312"/>
            <a:ext cx="239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</a:rPr>
              <a:t>③ 저장소 이름 만들기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7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가입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052736"/>
            <a:ext cx="666921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깃에 파일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업로드하기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2000" b="1" dirty="0">
                <a:solidFill>
                  <a:srgbClr val="C00000"/>
                </a:solidFill>
              </a:rPr>
              <a:t>첫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업로드 이후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4065" y="1844824"/>
            <a:ext cx="835292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status</a:t>
            </a:r>
            <a:r>
              <a:rPr lang="en-US" altLang="ko-KR" dirty="0" smtClean="0"/>
              <a:t>    </a:t>
            </a:r>
            <a:r>
              <a:rPr lang="ko-KR" altLang="en-US" sz="1600" dirty="0" smtClean="0"/>
              <a:t>상태 확인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add</a:t>
            </a: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test.html (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올릴때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commit</a:t>
            </a:r>
            <a:r>
              <a:rPr lang="en-US" altLang="ko-KR" dirty="0" smtClean="0"/>
              <a:t> –m “Add html </a:t>
            </a:r>
            <a:r>
              <a:rPr lang="ko-KR" altLang="en-US" dirty="0" smtClean="0"/>
              <a:t>수정 파일</a:t>
            </a:r>
            <a:r>
              <a:rPr lang="en-US" altLang="ko-KR" dirty="0" smtClean="0"/>
              <a:t>”</a:t>
            </a:r>
          </a:p>
          <a:p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/>
              <a:t>&gt;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b="1" dirty="0" smtClean="0"/>
              <a:t>push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F743E-9E23-49EA-803E-E3F5A0CA8B5B}"/>
              </a:ext>
            </a:extLst>
          </p:cNvPr>
          <p:cNvSpPr txBox="1"/>
          <p:nvPr/>
        </p:nvSpPr>
        <p:spPr>
          <a:xfrm>
            <a:off x="3728864" y="6237312"/>
            <a:ext cx="239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</a:rPr>
              <a:t>③ 저장소 이름 만들기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4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가입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96342" y="1052736"/>
            <a:ext cx="588485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업로드된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파일 확인하기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03" y="1823368"/>
            <a:ext cx="4752528" cy="372511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11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300</Words>
  <Application>Microsoft Office PowerPoint</Application>
  <PresentationFormat>A4 용지(210x297mm)</PresentationFormat>
  <Paragraphs>73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Git - 소스 코드 관리</vt:lpstr>
      <vt:lpstr>  깃허브(Git Hurb)</vt:lpstr>
      <vt:lpstr>  깃 소프트웨어 설치</vt:lpstr>
      <vt:lpstr>  깃허브 원격 저장소 만들기</vt:lpstr>
      <vt:lpstr>  명령 프롬프트 사용</vt:lpstr>
      <vt:lpstr>  깃허브 가입</vt:lpstr>
      <vt:lpstr>  깃허브 가입</vt:lpstr>
      <vt:lpstr>  깃허브 가입</vt:lpstr>
      <vt:lpstr>  깃허브 가입</vt:lpstr>
      <vt:lpstr>  깃허브(GitHub)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WIN10</cp:lastModifiedBy>
  <cp:revision>201</cp:revision>
  <dcterms:created xsi:type="dcterms:W3CDTF">2019-03-04T02:36:55Z</dcterms:created>
  <dcterms:modified xsi:type="dcterms:W3CDTF">2021-06-07T03:38:11Z</dcterms:modified>
</cp:coreProperties>
</file>