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7" r:id="rId2"/>
    <p:sldId id="371" r:id="rId3"/>
    <p:sldId id="369" r:id="rId4"/>
    <p:sldId id="368" r:id="rId5"/>
    <p:sldId id="370" r:id="rId6"/>
    <p:sldId id="372" r:id="rId7"/>
    <p:sldId id="373" r:id="rId8"/>
    <p:sldId id="374" r:id="rId9"/>
    <p:sldId id="265" r:id="rId10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3300"/>
    <a:srgbClr val="F3F4F3"/>
    <a:srgbClr val="FBDACD"/>
    <a:srgbClr val="466C8F"/>
    <a:srgbClr val="35536F"/>
    <a:srgbClr val="800000"/>
    <a:srgbClr val="94CCE7"/>
    <a:srgbClr val="8BD1F1"/>
    <a:srgbClr val="ECB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585" autoAdjust="0"/>
  </p:normalViewPr>
  <p:slideViewPr>
    <p:cSldViewPr snapToGrid="0" showGuides="1">
      <p:cViewPr varScale="1">
        <p:scale>
          <a:sx n="115" d="100"/>
          <a:sy n="115" d="100"/>
        </p:scale>
        <p:origin x="61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6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DFFCB2EF-0429-4627-A5E7-FDA438080E82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07651B22-1809-48C8-A846-F3755F248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8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502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67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zoom.us/hc/en-us/articles/200942759-Getting-Started-with-Androi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0011928" y="6189472"/>
            <a:ext cx="1840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3600" b="1" spc="-151">
                <a:latin typeface="+mn-ea"/>
              </a:defRPr>
            </a:lvl1pPr>
          </a:lstStyle>
          <a:p>
            <a:r>
              <a:rPr lang="en-US" altLang="ko-KR" sz="2000" dirty="0" smtClean="0"/>
              <a:t>2020. 04. 29(</a:t>
            </a:r>
            <a:r>
              <a:rPr lang="ko-KR" altLang="en-US" sz="2000" dirty="0"/>
              <a:t>수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901693" y="2431711"/>
            <a:ext cx="374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-151" dirty="0" smtClean="0">
                <a:latin typeface="+mn-ea"/>
              </a:rPr>
              <a:t> </a:t>
            </a:r>
            <a:r>
              <a:rPr lang="en-US" altLang="ko-KR" sz="3600" b="1" spc="-151" dirty="0" smtClean="0">
                <a:solidFill>
                  <a:srgbClr val="CC3300"/>
                </a:solidFill>
                <a:latin typeface="+mn-ea"/>
              </a:rPr>
              <a:t>ZOOM </a:t>
            </a:r>
            <a:r>
              <a:rPr lang="ko-KR" altLang="en-US" sz="3600" b="1" spc="-151" dirty="0" smtClean="0">
                <a:solidFill>
                  <a:srgbClr val="CC3300"/>
                </a:solidFill>
                <a:latin typeface="+mn-ea"/>
              </a:rPr>
              <a:t>이용 안내</a:t>
            </a:r>
            <a:endParaRPr lang="en-US" altLang="ko-KR" sz="3600" b="1" spc="-151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55216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54" y="299994"/>
            <a:ext cx="1744863" cy="2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73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"/>
            <a:ext cx="1219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399" y="177284"/>
            <a:ext cx="364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FFFF"/>
                </a:solidFill>
              </a:rPr>
              <a:t>ZOOM </a:t>
            </a:r>
            <a:r>
              <a:rPr lang="ko-KR" altLang="en-US" b="1" dirty="0" smtClean="0">
                <a:solidFill>
                  <a:srgbClr val="FFFFFF"/>
                </a:solidFill>
              </a:rPr>
              <a:t>사용 위한 준비물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08" y="6508925"/>
            <a:ext cx="1272236" cy="2098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4349" y="1043134"/>
            <a:ext cx="85199" cy="324420"/>
          </a:xfrm>
          <a:prstGeom prst="rect">
            <a:avLst/>
          </a:prstGeom>
          <a:solidFill>
            <a:srgbClr val="609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548" y="100528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5536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itchFamily="34" charset="0"/>
              </a:rPr>
              <a:t>사전 준비물</a:t>
            </a:r>
            <a:endParaRPr lang="ko-KR" altLang="en-US" sz="2000" b="1" dirty="0">
              <a:solidFill>
                <a:srgbClr val="35536F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4349" y="3178984"/>
            <a:ext cx="85199" cy="324420"/>
          </a:xfrm>
          <a:prstGeom prst="rect">
            <a:avLst/>
          </a:prstGeom>
          <a:solidFill>
            <a:srgbClr val="609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548" y="3141139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5536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itchFamily="34" charset="0"/>
              </a:rPr>
              <a:t>사전 준비사항</a:t>
            </a:r>
            <a:endParaRPr lang="ko-KR" altLang="en-US" sz="2000" b="1" dirty="0">
              <a:solidFill>
                <a:srgbClr val="35536F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548" y="1329437"/>
            <a:ext cx="9011281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노트북과 이어폰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노트북이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없으면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데스크탑과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연결 가능한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웹캠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마이크 내장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과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이어폰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사용이 어려우면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핸드폰과 이어폰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389" y="3503404"/>
            <a:ext cx="9011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본인이 사용하는 기기에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ZOOM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설치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회원가입 없이도 회의 참여 가능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스피커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마이크 상태 테스트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4349" y="4907935"/>
            <a:ext cx="85199" cy="324420"/>
          </a:xfrm>
          <a:prstGeom prst="rect">
            <a:avLst/>
          </a:prstGeom>
          <a:solidFill>
            <a:srgbClr val="609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548" y="4870090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5536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itchFamily="34" charset="0"/>
              </a:rPr>
              <a:t>강의실 입장 정보</a:t>
            </a:r>
            <a:endParaRPr lang="ko-KR" altLang="en-US" sz="2000" b="1" dirty="0">
              <a:solidFill>
                <a:srgbClr val="35536F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547" y="5268973"/>
            <a:ext cx="11297281" cy="4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이메일 내용 참고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참가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URL 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회의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ID,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비밀번호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dirty="0">
              <a:solidFill>
                <a:srgbClr val="FF99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443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"/>
            <a:ext cx="1219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398" y="177284"/>
            <a:ext cx="46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FFFF"/>
                </a:solidFill>
              </a:rPr>
              <a:t>ZOOM </a:t>
            </a:r>
            <a:r>
              <a:rPr lang="ko-KR" altLang="en-US" b="1" dirty="0" smtClean="0">
                <a:solidFill>
                  <a:srgbClr val="FFFFFF"/>
                </a:solidFill>
              </a:rPr>
              <a:t>설치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08" y="6508925"/>
            <a:ext cx="1272236" cy="20984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7" r="23972" b="2222"/>
          <a:stretch/>
        </p:blipFill>
        <p:spPr>
          <a:xfrm>
            <a:off x="0" y="1501237"/>
            <a:ext cx="9268691" cy="58547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8975669" y="1663574"/>
            <a:ext cx="3216331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최초 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실행 시에는 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Zoom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설치를 위한 안내가 나타납니다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[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다운로드 및 실행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선택합니다</a:t>
            </a:r>
            <a:r>
              <a:rPr lang="en-US" altLang="ko-KR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 latinLnBrk="0">
              <a:spcAft>
                <a:spcPts val="600"/>
              </a:spcAft>
              <a:buFont typeface="+mj-ea"/>
              <a:buAutoNum type="circleNumDbPlain"/>
            </a:pPr>
            <a:endParaRPr lang="en-US" altLang="ko-KR" sz="1500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 latinLnBrk="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다운로드 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된 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Zoom Meeting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설치합니다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 latinLnBrk="0">
              <a:spcAft>
                <a:spcPts val="600"/>
              </a:spcAft>
              <a:buFont typeface="+mj-ea"/>
              <a:buAutoNum type="circleNumDbPlain"/>
            </a:pPr>
            <a:endParaRPr lang="en-US" altLang="ko-KR" sz="1500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 latinLnBrk="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 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번 설치한 이후 재실행 시에는 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Zoom Meeting ‘</a:t>
            </a: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열기</a:t>
            </a:r>
            <a:r>
              <a:rPr lang="en-US" altLang="ko-KR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’</a:t>
            </a: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 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나타나고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이를 클릭하면 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Zoom Meeting 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프로그램이 실행됩니다</a:t>
            </a:r>
            <a:r>
              <a:rPr lang="en-US" altLang="ko-KR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15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4349" y="1043134"/>
            <a:ext cx="85199" cy="324420"/>
          </a:xfrm>
          <a:prstGeom prst="rect">
            <a:avLst/>
          </a:prstGeom>
          <a:solidFill>
            <a:srgbClr val="609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548" y="1005289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5536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itchFamily="34" charset="0"/>
              </a:rPr>
              <a:t>http://zoom.us </a:t>
            </a:r>
            <a:r>
              <a:rPr lang="ko-KR" altLang="en-US" sz="2000" b="1" dirty="0">
                <a:solidFill>
                  <a:srgbClr val="35536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itchFamily="34" charset="0"/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4110308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"/>
            <a:ext cx="1219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399" y="177284"/>
            <a:ext cx="264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FF"/>
                </a:solidFill>
              </a:rPr>
              <a:t>회의 참여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08" y="6508925"/>
            <a:ext cx="1272236" cy="2098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r="30589"/>
          <a:stretch/>
        </p:blipFill>
        <p:spPr>
          <a:xfrm>
            <a:off x="376202" y="952500"/>
            <a:ext cx="8461935" cy="59055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595361" y="1645921"/>
            <a:ext cx="3025832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강의실 </a:t>
            </a:r>
            <a:r>
              <a:rPr lang="en-US" altLang="ko-KR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URL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 </a:t>
            </a: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입장합니다</a:t>
            </a:r>
            <a:r>
              <a:rPr lang="en-US" altLang="ko-KR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sz="15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ZOOM</a:t>
            </a: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 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가입을 하지 않아도 </a:t>
            </a: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회의 </a:t>
            </a:r>
            <a:r>
              <a:rPr lang="en-US" altLang="ko-KR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ID</a:t>
            </a: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와 비밀번호 </a:t>
            </a:r>
            <a:r>
              <a:rPr lang="ko-KR" altLang="en-US" sz="1500" b="1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입력후</a:t>
            </a: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500" b="1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강의실명을</a:t>
            </a:r>
            <a:r>
              <a:rPr lang="ko-KR" altLang="en-US" sz="15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확인하고 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참가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클릭하여 참가를 시작합니다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148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"/>
            <a:ext cx="1219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399" y="177284"/>
            <a:ext cx="264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FF"/>
                </a:solidFill>
              </a:rPr>
              <a:t>스피커</a:t>
            </a:r>
            <a:r>
              <a:rPr lang="en-US" altLang="ko-KR" b="1" dirty="0" smtClean="0">
                <a:solidFill>
                  <a:srgbClr val="FFFFFF"/>
                </a:solidFill>
              </a:rPr>
              <a:t>/</a:t>
            </a:r>
            <a:r>
              <a:rPr lang="ko-KR" altLang="en-US" b="1" dirty="0" smtClean="0">
                <a:solidFill>
                  <a:srgbClr val="FFFFFF"/>
                </a:solidFill>
              </a:rPr>
              <a:t>오디오 테스트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08" y="6508925"/>
            <a:ext cx="1272236" cy="2098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2" r="4818"/>
          <a:stretch/>
        </p:blipFill>
        <p:spPr>
          <a:xfrm>
            <a:off x="842" y="724373"/>
            <a:ext cx="11603725" cy="578455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757764" y="872984"/>
            <a:ext cx="3383280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latinLnBrk="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회의 시작 시 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PC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스피커와 마이크를 테스트할 수 있습니다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 latinLnBrk="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사용할 스피커 선택 상태를 확인하고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소리가 들릴 경우 ‘</a:t>
            </a:r>
            <a:r>
              <a:rPr lang="ko-KR" altLang="en-US" sz="1500" b="1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예’를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클릭합니다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 latinLnBrk="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사용할 마이크 선택 상태를 확인하고 말하고 </a:t>
            </a:r>
            <a:r>
              <a:rPr lang="ko-KR" altLang="en-US" sz="1500" b="1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일시중지한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후 재생되는 소리를 확인하여 소리가 잘 들리면 ‘</a:t>
            </a:r>
            <a:r>
              <a:rPr lang="ko-KR" altLang="en-US" sz="1500" b="1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예’를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클릭합니다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 latinLnBrk="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 오디오로 참가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눌러 회의를 시작합니다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 latinLnBrk="0">
              <a:spcAft>
                <a:spcPts val="600"/>
              </a:spcAft>
              <a:buFont typeface="+mj-ea"/>
              <a:buAutoNum type="circleNumDbPlain"/>
            </a:pPr>
            <a:endParaRPr lang="en-US" altLang="ko-KR" sz="15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237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"/>
            <a:ext cx="1219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399" y="177284"/>
            <a:ext cx="264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FF"/>
                </a:solidFill>
              </a:rPr>
              <a:t>참가자 보기</a:t>
            </a:r>
            <a:r>
              <a:rPr lang="en-US" altLang="ko-KR" b="1" dirty="0" smtClean="0">
                <a:solidFill>
                  <a:srgbClr val="FFFFFF"/>
                </a:solidFill>
              </a:rPr>
              <a:t>/</a:t>
            </a:r>
            <a:r>
              <a:rPr lang="ko-KR" altLang="en-US" b="1" dirty="0" smtClean="0">
                <a:solidFill>
                  <a:srgbClr val="FFFFFF"/>
                </a:solidFill>
              </a:rPr>
              <a:t>채팅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08" y="6508925"/>
            <a:ext cx="1272236" cy="2098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r="23836" b="9259"/>
          <a:stretch/>
        </p:blipFill>
        <p:spPr>
          <a:xfrm>
            <a:off x="0" y="1231900"/>
            <a:ext cx="9285316" cy="5384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01694" y="1231900"/>
            <a:ext cx="2600267" cy="4790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상단에 참가자 </a:t>
            </a:r>
            <a:r>
              <a:rPr lang="ko-KR" altLang="en-US" sz="1500" b="1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썸네일이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표시됩니다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참가자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 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아이콘을 클릭하여 전체 참여자 리스트를 확인하고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나의 이름을 바꿀 수 있습니다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채팅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클릭하여 입시 설명회 관련 문의사항을 남겨주세요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5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손들기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하면 발표자에게 본인의 발언 기회를 요청할 수 있습니다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60380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"/>
            <a:ext cx="1219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399" y="177284"/>
            <a:ext cx="264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FF"/>
                </a:solidFill>
              </a:rPr>
              <a:t>회의 종료</a:t>
            </a:r>
            <a:r>
              <a:rPr lang="en-US" altLang="ko-KR" b="1" dirty="0" smtClean="0">
                <a:solidFill>
                  <a:srgbClr val="FFFFFF"/>
                </a:solidFill>
              </a:rPr>
              <a:t>/</a:t>
            </a:r>
            <a:r>
              <a:rPr lang="ko-KR" altLang="en-US" b="1" dirty="0" smtClean="0">
                <a:solidFill>
                  <a:srgbClr val="FFFFFF"/>
                </a:solidFill>
              </a:rPr>
              <a:t>나가기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08" y="6508925"/>
            <a:ext cx="1272236" cy="2098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2" r="26635"/>
          <a:stretch/>
        </p:blipFill>
        <p:spPr>
          <a:xfrm>
            <a:off x="421" y="863600"/>
            <a:ext cx="8944074" cy="5994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35687" y="1354975"/>
            <a:ext cx="2600267" cy="359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호스트가 회의를 종료하면서 모두 종료하고 나가기를 하면 참가자도 자동으로 회의가 종료됩니다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회의가 종료되기 전에 나갈 필요가 있을 경우 화면 우측 하단의 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[</a:t>
            </a:r>
            <a:r>
              <a:rPr lang="ko-KR" altLang="en-US" sz="1500" b="1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회의나가기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</a:t>
            </a:r>
            <a:r>
              <a:rPr lang="ko-KR" altLang="en-US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하여 종료할 수 있습니다</a:t>
            </a:r>
            <a:r>
              <a:rPr lang="en-US" altLang="ko-KR" sz="15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7857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"/>
            <a:ext cx="1219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399" y="177284"/>
            <a:ext cx="340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FFFF"/>
                </a:solidFill>
              </a:rPr>
              <a:t>모바</a:t>
            </a:r>
            <a:r>
              <a:rPr lang="ko-KR" altLang="en-US" b="1" dirty="0">
                <a:solidFill>
                  <a:srgbClr val="FFFFFF"/>
                </a:solidFill>
              </a:rPr>
              <a:t>일</a:t>
            </a:r>
            <a:r>
              <a:rPr lang="ko-KR" altLang="en-US" b="1" dirty="0" smtClean="0">
                <a:solidFill>
                  <a:srgbClr val="FFFFFF"/>
                </a:solidFill>
              </a:rPr>
              <a:t>에서 </a:t>
            </a:r>
            <a:r>
              <a:rPr lang="en-US" altLang="ko-KR" b="1" dirty="0" smtClean="0">
                <a:solidFill>
                  <a:srgbClr val="FFFFFF"/>
                </a:solidFill>
              </a:rPr>
              <a:t>ZOOM </a:t>
            </a:r>
            <a:r>
              <a:rPr lang="ko-KR" altLang="en-US" b="1" dirty="0" smtClean="0">
                <a:solidFill>
                  <a:srgbClr val="FFFFFF"/>
                </a:solidFill>
              </a:rPr>
              <a:t>사용하기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08" y="6508925"/>
            <a:ext cx="1272236" cy="2098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4349" y="1043134"/>
            <a:ext cx="85199" cy="324420"/>
          </a:xfrm>
          <a:prstGeom prst="rect">
            <a:avLst/>
          </a:prstGeom>
          <a:solidFill>
            <a:srgbClr val="609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548" y="1005289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5536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itchFamily="34" charset="0"/>
              </a:rPr>
              <a:t>모바일에서 </a:t>
            </a:r>
            <a:r>
              <a:rPr lang="en-US" altLang="ko-KR" sz="2000" b="1" dirty="0" smtClean="0">
                <a:solidFill>
                  <a:srgbClr val="35536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itchFamily="34" charset="0"/>
              </a:rPr>
              <a:t>ZOOM </a:t>
            </a:r>
            <a:r>
              <a:rPr lang="ko-KR" altLang="en-US" sz="2000" b="1" dirty="0" smtClean="0">
                <a:solidFill>
                  <a:srgbClr val="35536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itchFamily="34" charset="0"/>
              </a:rPr>
              <a:t>사용법</a:t>
            </a:r>
            <a:endParaRPr lang="ko-KR" altLang="en-US" sz="2000" b="1" dirty="0">
              <a:solidFill>
                <a:srgbClr val="35536F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4349" y="3883696"/>
            <a:ext cx="85199" cy="324420"/>
          </a:xfrm>
          <a:prstGeom prst="rect">
            <a:avLst/>
          </a:prstGeom>
          <a:solidFill>
            <a:srgbClr val="609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548" y="3845851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5536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itchFamily="34" charset="0"/>
              </a:rPr>
              <a:t>로그인 및 메뉴 설명</a:t>
            </a:r>
            <a:endParaRPr lang="ko-KR" altLang="en-US" sz="2000" b="1" dirty="0">
              <a:solidFill>
                <a:srgbClr val="35536F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548" y="1329437"/>
            <a:ext cx="9011281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APP </a:t>
            </a:r>
            <a:r>
              <a:rPr lang="ko-KR" altLang="en-US" dirty="0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검색</a:t>
            </a:r>
            <a:r>
              <a:rPr lang="en-US" altLang="ko-KR" dirty="0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 ZOOM Cloud Meetings -&gt; </a:t>
            </a:r>
            <a:r>
              <a:rPr lang="ko-KR" altLang="en-US" dirty="0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설치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가입 </a:t>
            </a:r>
            <a:r>
              <a:rPr lang="ko-KR" altLang="en-US" dirty="0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및 로그인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회의 </a:t>
            </a:r>
            <a:r>
              <a:rPr lang="ko-KR" altLang="en-US" dirty="0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참가 클릭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회의</a:t>
            </a:r>
            <a:r>
              <a:rPr lang="en-US" altLang="ko-KR" dirty="0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ID /</a:t>
            </a:r>
            <a:r>
              <a:rPr lang="ko-KR" altLang="en-US" dirty="0" err="1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회의방</a:t>
            </a:r>
            <a:r>
              <a:rPr lang="en-US" altLang="ko-KR" dirty="0" smtClean="0">
                <a:solidFill>
                  <a:srgbClr val="2D2E3D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URL</a:t>
            </a:r>
            <a:endParaRPr lang="en-US" altLang="ko-KR" dirty="0">
              <a:solidFill>
                <a:srgbClr val="2D2E3D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1389" y="4208116"/>
            <a:ext cx="11029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Android: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  <a:hlinkClick r:id="rId3"/>
              </a:rPr>
              <a:t>https://support.zoom.us/hc/en-us/articles/200942759-Getting-Started-with-Android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iOS: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  <a:hlinkClick r:id="rId3"/>
              </a:rPr>
              <a:t>https://support.zoom.us/hc/en-us/articles/201362993-Getting-Started-with-iOS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954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4427" y="2828837"/>
            <a:ext cx="2363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감사합니다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3600" spc="-300" dirty="0" smtClean="0">
                <a:solidFill>
                  <a:schemeClr val="bg1"/>
                </a:solidFill>
              </a:rPr>
              <a:t>Thank You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3646" y="6505575"/>
            <a:ext cx="1688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IC DESIGN EDUCATION CENTER</a:t>
            </a:r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5838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PPT색상테마_075_파라솔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466C8F"/>
      </a:accent1>
      <a:accent2>
        <a:srgbClr val="90B1CA"/>
      </a:accent2>
      <a:accent3>
        <a:srgbClr val="F3F4F3"/>
      </a:accent3>
      <a:accent4>
        <a:srgbClr val="ECBC89"/>
      </a:accent4>
      <a:accent5>
        <a:srgbClr val="836B5D"/>
      </a:accent5>
      <a:accent6>
        <a:srgbClr val="C4B5AC"/>
      </a:accent6>
      <a:hlink>
        <a:srgbClr val="757070"/>
      </a:hlink>
      <a:folHlink>
        <a:srgbClr val="75707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8653</TotalTime>
  <Words>342</Words>
  <Application>Microsoft Office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idec@idec.or.kr</cp:lastModifiedBy>
  <cp:revision>598</cp:revision>
  <cp:lastPrinted>2016-11-15T08:27:17Z</cp:lastPrinted>
  <dcterms:created xsi:type="dcterms:W3CDTF">2015-05-30T04:56:22Z</dcterms:created>
  <dcterms:modified xsi:type="dcterms:W3CDTF">2020-05-11T04:17:27Z</dcterms:modified>
</cp:coreProperties>
</file>