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2" r:id="rId1"/>
  </p:sldMasterIdLst>
  <p:notesMasterIdLst>
    <p:notesMasterId r:id="rId11"/>
  </p:notesMasterIdLst>
  <p:handoutMasterIdLst>
    <p:handoutMasterId r:id="rId12"/>
  </p:handoutMasterIdLst>
  <p:sldIdLst>
    <p:sldId id="317" r:id="rId2"/>
    <p:sldId id="349" r:id="rId3"/>
    <p:sldId id="350" r:id="rId4"/>
    <p:sldId id="358" r:id="rId5"/>
    <p:sldId id="355" r:id="rId6"/>
    <p:sldId id="352" r:id="rId7"/>
    <p:sldId id="356" r:id="rId8"/>
    <p:sldId id="353" r:id="rId9"/>
    <p:sldId id="354" r:id="rId10"/>
  </p:sldIdLst>
  <p:sldSz cx="9906000" cy="6858000" type="A4"/>
  <p:notesSz cx="7099300" cy="10234613"/>
  <p:defaultTextStyle>
    <a:defPPr>
      <a:defRPr lang="ko-KR"/>
    </a:defPPr>
    <a:lvl1pPr algn="l" rtl="0" eaLnBrk="0" fontAlgn="base" hangingPunct="0">
      <a:spcBef>
        <a:spcPct val="0"/>
      </a:spcBef>
      <a:spcAft>
        <a:spcPct val="0"/>
      </a:spcAft>
      <a:defRPr b="1" kern="1200" baseline="-25000">
        <a:solidFill>
          <a:schemeClr val="tx1"/>
        </a:solidFill>
        <a:latin typeface="Arial" panose="020B0604020202020204" pitchFamily="34" charset="0"/>
        <a:ea typeface="굴림" panose="020B0600000101010101" pitchFamily="50" charset="-127"/>
        <a:cs typeface="+mn-cs"/>
      </a:defRPr>
    </a:lvl1pPr>
    <a:lvl2pPr marL="457200" algn="l" rtl="0" eaLnBrk="0" fontAlgn="base" hangingPunct="0">
      <a:spcBef>
        <a:spcPct val="0"/>
      </a:spcBef>
      <a:spcAft>
        <a:spcPct val="0"/>
      </a:spcAft>
      <a:defRPr b="1" kern="1200" baseline="-25000">
        <a:solidFill>
          <a:schemeClr val="tx1"/>
        </a:solidFill>
        <a:latin typeface="Arial" panose="020B0604020202020204" pitchFamily="34" charset="0"/>
        <a:ea typeface="굴림" panose="020B0600000101010101" pitchFamily="50" charset="-127"/>
        <a:cs typeface="+mn-cs"/>
      </a:defRPr>
    </a:lvl2pPr>
    <a:lvl3pPr marL="914400" algn="l" rtl="0" eaLnBrk="0" fontAlgn="base" hangingPunct="0">
      <a:spcBef>
        <a:spcPct val="0"/>
      </a:spcBef>
      <a:spcAft>
        <a:spcPct val="0"/>
      </a:spcAft>
      <a:defRPr b="1" kern="1200" baseline="-25000">
        <a:solidFill>
          <a:schemeClr val="tx1"/>
        </a:solidFill>
        <a:latin typeface="Arial" panose="020B0604020202020204" pitchFamily="34" charset="0"/>
        <a:ea typeface="굴림" panose="020B0600000101010101" pitchFamily="50" charset="-127"/>
        <a:cs typeface="+mn-cs"/>
      </a:defRPr>
    </a:lvl3pPr>
    <a:lvl4pPr marL="1371600" algn="l" rtl="0" eaLnBrk="0" fontAlgn="base" hangingPunct="0">
      <a:spcBef>
        <a:spcPct val="0"/>
      </a:spcBef>
      <a:spcAft>
        <a:spcPct val="0"/>
      </a:spcAft>
      <a:defRPr b="1" kern="1200" baseline="-25000">
        <a:solidFill>
          <a:schemeClr val="tx1"/>
        </a:solidFill>
        <a:latin typeface="Arial" panose="020B0604020202020204" pitchFamily="34" charset="0"/>
        <a:ea typeface="굴림" panose="020B0600000101010101" pitchFamily="50" charset="-127"/>
        <a:cs typeface="+mn-cs"/>
      </a:defRPr>
    </a:lvl4pPr>
    <a:lvl5pPr marL="1828800" algn="l" rtl="0" eaLnBrk="0" fontAlgn="base" hangingPunct="0">
      <a:spcBef>
        <a:spcPct val="0"/>
      </a:spcBef>
      <a:spcAft>
        <a:spcPct val="0"/>
      </a:spcAft>
      <a:defRPr b="1" kern="1200" baseline="-25000">
        <a:solidFill>
          <a:schemeClr val="tx1"/>
        </a:solidFill>
        <a:latin typeface="Arial" panose="020B0604020202020204" pitchFamily="34" charset="0"/>
        <a:ea typeface="굴림" panose="020B0600000101010101" pitchFamily="50" charset="-127"/>
        <a:cs typeface="+mn-cs"/>
      </a:defRPr>
    </a:lvl5pPr>
    <a:lvl6pPr marL="2286000" algn="l" defTabSz="914400" rtl="0" eaLnBrk="1" latinLnBrk="1" hangingPunct="1">
      <a:defRPr b="1" kern="1200" baseline="-25000">
        <a:solidFill>
          <a:schemeClr val="tx1"/>
        </a:solidFill>
        <a:latin typeface="Arial" panose="020B0604020202020204" pitchFamily="34" charset="0"/>
        <a:ea typeface="굴림" panose="020B0600000101010101" pitchFamily="50" charset="-127"/>
        <a:cs typeface="+mn-cs"/>
      </a:defRPr>
    </a:lvl6pPr>
    <a:lvl7pPr marL="2743200" algn="l" defTabSz="914400" rtl="0" eaLnBrk="1" latinLnBrk="1" hangingPunct="1">
      <a:defRPr b="1" kern="1200" baseline="-25000">
        <a:solidFill>
          <a:schemeClr val="tx1"/>
        </a:solidFill>
        <a:latin typeface="Arial" panose="020B0604020202020204" pitchFamily="34" charset="0"/>
        <a:ea typeface="굴림" panose="020B0600000101010101" pitchFamily="50" charset="-127"/>
        <a:cs typeface="+mn-cs"/>
      </a:defRPr>
    </a:lvl7pPr>
    <a:lvl8pPr marL="3200400" algn="l" defTabSz="914400" rtl="0" eaLnBrk="1" latinLnBrk="1" hangingPunct="1">
      <a:defRPr b="1" kern="1200" baseline="-25000">
        <a:solidFill>
          <a:schemeClr val="tx1"/>
        </a:solidFill>
        <a:latin typeface="Arial" panose="020B0604020202020204" pitchFamily="34" charset="0"/>
        <a:ea typeface="굴림" panose="020B0600000101010101" pitchFamily="50" charset="-127"/>
        <a:cs typeface="+mn-cs"/>
      </a:defRPr>
    </a:lvl8pPr>
    <a:lvl9pPr marL="3657600" algn="l" defTabSz="914400" rtl="0" eaLnBrk="1" latinLnBrk="1" hangingPunct="1">
      <a:defRPr b="1" kern="1200" baseline="-25000">
        <a:solidFill>
          <a:schemeClr val="tx1"/>
        </a:solidFill>
        <a:latin typeface="Arial" panose="020B0604020202020204" pitchFamily="34" charset="0"/>
        <a:ea typeface="굴림" panose="020B0600000101010101" pitchFamily="50" charset="-127"/>
        <a:cs typeface="+mn-cs"/>
      </a:defRPr>
    </a:lvl9pPr>
  </p:defaultTextStyle>
  <p:extLst>
    <p:ext uri="{EFAFB233-063F-42B5-8137-9DF3F51BA10A}">
      <p15:sldGuideLst xmlns:p15="http://schemas.microsoft.com/office/powerpoint/2012/main">
        <p15:guide id="1" orient="horz" pos="709">
          <p15:clr>
            <a:srgbClr val="A4A3A4"/>
          </p15:clr>
        </p15:guide>
        <p15:guide id="2" pos="3120">
          <p15:clr>
            <a:srgbClr val="A4A3A4"/>
          </p15:clr>
        </p15:guide>
        <p15:guide id="3" pos="5660">
          <p15:clr>
            <a:srgbClr val="A4A3A4"/>
          </p15:clr>
        </p15:guide>
        <p15:guide id="4" pos="6068">
          <p15:clr>
            <a:srgbClr val="A4A3A4"/>
          </p15:clr>
        </p15:guide>
        <p15:guide id="5" pos="26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427A"/>
    <a:srgbClr val="FD0000"/>
    <a:srgbClr val="3366FF"/>
    <a:srgbClr val="C6003D"/>
    <a:srgbClr val="CC66FF"/>
    <a:srgbClr val="3333CC"/>
    <a:srgbClr val="FFF5D5"/>
    <a:srgbClr val="AABB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02" autoAdjust="0"/>
    <p:restoredTop sz="97203" autoAdjust="0"/>
  </p:normalViewPr>
  <p:slideViewPr>
    <p:cSldViewPr>
      <p:cViewPr varScale="1">
        <p:scale>
          <a:sx n="111" d="100"/>
          <a:sy n="111" d="100"/>
        </p:scale>
        <p:origin x="1674" y="96"/>
      </p:cViewPr>
      <p:guideLst>
        <p:guide orient="horz" pos="709"/>
        <p:guide pos="3120"/>
        <p:guide pos="5660"/>
        <p:guide pos="6068"/>
        <p:guide pos="262"/>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7" d="100"/>
          <a:sy n="77" d="100"/>
        </p:scale>
        <p:origin x="318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5" Type="http://schemas.openxmlformats.org/officeDocument/2006/relationships/image" Target="../media/image10.wmf"/><Relationship Id="rId4"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588" y="11113"/>
            <a:ext cx="3076576" cy="479425"/>
          </a:xfrm>
          <a:prstGeom prst="rect">
            <a:avLst/>
          </a:prstGeom>
          <a:noFill/>
          <a:ln w="9525">
            <a:noFill/>
            <a:miter lim="800000"/>
            <a:headEnd/>
            <a:tailEnd/>
          </a:ln>
        </p:spPr>
        <p:txBody>
          <a:bodyPr vert="horz" wrap="square" lIns="19873" tIns="0" rIns="19873" bIns="0" numCol="1" anchor="t" anchorCtr="0" compatLnSpc="1">
            <a:prstTxWarp prst="textNoShape">
              <a:avLst/>
            </a:prstTxWarp>
          </a:bodyPr>
          <a:lstStyle>
            <a:lvl1pPr algn="l" defTabSz="969963">
              <a:defRPr kumimoji="1" sz="1100" b="0" i="1" baseline="0">
                <a:latin typeface="Times New Roman" pitchFamily="18" charset="0"/>
                <a:ea typeface="돋움" pitchFamily="50" charset="-127"/>
              </a:defRPr>
            </a:lvl1pPr>
          </a:lstStyle>
          <a:p>
            <a:pPr>
              <a:defRPr/>
            </a:pPr>
            <a:endParaRPr lang="en-US" altLang="ko-KR"/>
          </a:p>
        </p:txBody>
      </p:sp>
      <p:sp>
        <p:nvSpPr>
          <p:cNvPr id="3075" name="Rectangle 3"/>
          <p:cNvSpPr>
            <a:spLocks noGrp="1" noChangeArrowheads="1"/>
          </p:cNvSpPr>
          <p:nvPr>
            <p:ph type="dt" sz="quarter" idx="1"/>
          </p:nvPr>
        </p:nvSpPr>
        <p:spPr bwMode="auto">
          <a:xfrm>
            <a:off x="4024313" y="11113"/>
            <a:ext cx="3076575" cy="479425"/>
          </a:xfrm>
          <a:prstGeom prst="rect">
            <a:avLst/>
          </a:prstGeom>
          <a:noFill/>
          <a:ln w="9525">
            <a:noFill/>
            <a:miter lim="800000"/>
            <a:headEnd/>
            <a:tailEnd/>
          </a:ln>
        </p:spPr>
        <p:txBody>
          <a:bodyPr vert="horz" wrap="square" lIns="19873" tIns="0" rIns="19873" bIns="0" numCol="1" anchor="t" anchorCtr="0" compatLnSpc="1">
            <a:prstTxWarp prst="textNoShape">
              <a:avLst/>
            </a:prstTxWarp>
          </a:bodyPr>
          <a:lstStyle>
            <a:lvl1pPr algn="r" defTabSz="969963">
              <a:defRPr kumimoji="1" sz="1100" b="0" i="1" baseline="0">
                <a:latin typeface="Times New Roman" pitchFamily="18" charset="0"/>
                <a:ea typeface="돋움" pitchFamily="50" charset="-127"/>
              </a:defRPr>
            </a:lvl1pPr>
          </a:lstStyle>
          <a:p>
            <a:pPr>
              <a:defRPr/>
            </a:pPr>
            <a:endParaRPr lang="en-US" altLang="ko-KR"/>
          </a:p>
        </p:txBody>
      </p:sp>
      <p:sp>
        <p:nvSpPr>
          <p:cNvPr id="3076" name="Rectangle 4"/>
          <p:cNvSpPr>
            <a:spLocks noGrp="1" noChangeArrowheads="1"/>
          </p:cNvSpPr>
          <p:nvPr>
            <p:ph type="ftr" sz="quarter" idx="2"/>
          </p:nvPr>
        </p:nvSpPr>
        <p:spPr bwMode="auto">
          <a:xfrm>
            <a:off x="-1588" y="9742488"/>
            <a:ext cx="3076576" cy="479425"/>
          </a:xfrm>
          <a:prstGeom prst="rect">
            <a:avLst/>
          </a:prstGeom>
          <a:noFill/>
          <a:ln w="9525">
            <a:noFill/>
            <a:miter lim="800000"/>
            <a:headEnd/>
            <a:tailEnd/>
          </a:ln>
        </p:spPr>
        <p:txBody>
          <a:bodyPr vert="horz" wrap="square" lIns="19873" tIns="0" rIns="19873" bIns="0" numCol="1" anchor="b" anchorCtr="0" compatLnSpc="1">
            <a:prstTxWarp prst="textNoShape">
              <a:avLst/>
            </a:prstTxWarp>
          </a:bodyPr>
          <a:lstStyle>
            <a:lvl1pPr algn="l" defTabSz="969963">
              <a:defRPr kumimoji="1" sz="1100" b="0" i="1" baseline="0">
                <a:latin typeface="Times New Roman" pitchFamily="18" charset="0"/>
                <a:ea typeface="돋움" pitchFamily="50" charset="-127"/>
              </a:defRPr>
            </a:lvl1pPr>
          </a:lstStyle>
          <a:p>
            <a:pPr>
              <a:defRPr/>
            </a:pPr>
            <a:endParaRPr lang="en-US" altLang="ko-KR"/>
          </a:p>
        </p:txBody>
      </p:sp>
      <p:sp>
        <p:nvSpPr>
          <p:cNvPr id="3077" name="Rectangle 5"/>
          <p:cNvSpPr>
            <a:spLocks noGrp="1" noChangeArrowheads="1"/>
          </p:cNvSpPr>
          <p:nvPr>
            <p:ph type="sldNum" sz="quarter" idx="3"/>
          </p:nvPr>
        </p:nvSpPr>
        <p:spPr bwMode="auto">
          <a:xfrm>
            <a:off x="4024313" y="9742488"/>
            <a:ext cx="3076575" cy="479425"/>
          </a:xfrm>
          <a:prstGeom prst="rect">
            <a:avLst/>
          </a:prstGeom>
          <a:noFill/>
          <a:ln w="9525">
            <a:noFill/>
            <a:miter lim="800000"/>
            <a:headEnd/>
            <a:tailEnd/>
          </a:ln>
        </p:spPr>
        <p:txBody>
          <a:bodyPr vert="horz" wrap="square" lIns="19873" tIns="0" rIns="19873" bIns="0" numCol="1" anchor="b" anchorCtr="0" compatLnSpc="1">
            <a:prstTxWarp prst="textNoShape">
              <a:avLst/>
            </a:prstTxWarp>
          </a:bodyPr>
          <a:lstStyle>
            <a:lvl1pPr algn="r" defTabSz="969963">
              <a:defRPr kumimoji="1" sz="1100" b="0" i="1" baseline="0">
                <a:latin typeface="Times New Roman" panose="02020603050405020304" pitchFamily="18" charset="0"/>
                <a:ea typeface="돋움" panose="020B0600000101010101" pitchFamily="50" charset="-127"/>
              </a:defRPr>
            </a:lvl1pPr>
          </a:lstStyle>
          <a:p>
            <a:pPr>
              <a:defRPr/>
            </a:pPr>
            <a:fld id="{D1227F4B-C73C-4C83-90FC-F37D7688627D}" type="slidenum">
              <a:rPr lang="en-US" altLang="ko-KR"/>
              <a:pPr>
                <a:defRPr/>
              </a:pPr>
              <a:t>‹#›</a:t>
            </a:fld>
            <a:endParaRPr lang="en-US" altLang="ko-KR"/>
          </a:p>
        </p:txBody>
      </p:sp>
    </p:spTree>
    <p:extLst>
      <p:ext uri="{BB962C8B-B14F-4D97-AF65-F5344CB8AC3E}">
        <p14:creationId xmlns:p14="http://schemas.microsoft.com/office/powerpoint/2010/main" val="2817622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11113"/>
            <a:ext cx="3076576" cy="479425"/>
          </a:xfrm>
          <a:prstGeom prst="rect">
            <a:avLst/>
          </a:prstGeom>
          <a:noFill/>
          <a:ln w="9525">
            <a:noFill/>
            <a:miter lim="800000"/>
            <a:headEnd/>
            <a:tailEnd/>
          </a:ln>
        </p:spPr>
        <p:txBody>
          <a:bodyPr vert="horz" wrap="square" lIns="19873" tIns="0" rIns="19873" bIns="0" numCol="1" anchor="t" anchorCtr="0" compatLnSpc="1">
            <a:prstTxWarp prst="textNoShape">
              <a:avLst/>
            </a:prstTxWarp>
          </a:bodyPr>
          <a:lstStyle>
            <a:lvl1pPr algn="l" defTabSz="808038" eaLnBrk="1" hangingPunct="1">
              <a:defRPr kumimoji="1" sz="1100" b="0" i="1" baseline="0">
                <a:latin typeface="Arial" charset="0"/>
                <a:ea typeface="돋움" pitchFamily="50" charset="-127"/>
              </a:defRPr>
            </a:lvl1pPr>
          </a:lstStyle>
          <a:p>
            <a:pPr>
              <a:defRPr/>
            </a:pPr>
            <a:endParaRPr lang="en-US" altLang="ko-KR"/>
          </a:p>
        </p:txBody>
      </p:sp>
      <p:sp>
        <p:nvSpPr>
          <p:cNvPr id="2051" name="Rectangle 3"/>
          <p:cNvSpPr>
            <a:spLocks noGrp="1" noChangeArrowheads="1"/>
          </p:cNvSpPr>
          <p:nvPr>
            <p:ph type="dt" idx="1"/>
          </p:nvPr>
        </p:nvSpPr>
        <p:spPr bwMode="auto">
          <a:xfrm>
            <a:off x="4024313" y="11113"/>
            <a:ext cx="3076575" cy="479425"/>
          </a:xfrm>
          <a:prstGeom prst="rect">
            <a:avLst/>
          </a:prstGeom>
          <a:noFill/>
          <a:ln w="9525">
            <a:noFill/>
            <a:miter lim="800000"/>
            <a:headEnd/>
            <a:tailEnd/>
          </a:ln>
        </p:spPr>
        <p:txBody>
          <a:bodyPr vert="horz" wrap="square" lIns="19873" tIns="0" rIns="19873" bIns="0" numCol="1" anchor="t" anchorCtr="0" compatLnSpc="1">
            <a:prstTxWarp prst="textNoShape">
              <a:avLst/>
            </a:prstTxWarp>
          </a:bodyPr>
          <a:lstStyle>
            <a:lvl1pPr algn="r" defTabSz="808038" eaLnBrk="1" hangingPunct="1">
              <a:defRPr kumimoji="1" sz="1100" b="0" i="1" baseline="0">
                <a:latin typeface="Arial" charset="0"/>
                <a:ea typeface="돋움" pitchFamily="50" charset="-127"/>
              </a:defRPr>
            </a:lvl1pPr>
          </a:lstStyle>
          <a:p>
            <a:pPr>
              <a:defRPr/>
            </a:pPr>
            <a:endParaRPr lang="en-US" altLang="ko-KR"/>
          </a:p>
        </p:txBody>
      </p:sp>
      <p:sp>
        <p:nvSpPr>
          <p:cNvPr id="2052" name="Rectangle 4"/>
          <p:cNvSpPr>
            <a:spLocks noGrp="1" noChangeArrowheads="1"/>
          </p:cNvSpPr>
          <p:nvPr>
            <p:ph type="ftr" sz="quarter" idx="4"/>
          </p:nvPr>
        </p:nvSpPr>
        <p:spPr bwMode="auto">
          <a:xfrm>
            <a:off x="-1588" y="9742488"/>
            <a:ext cx="3076576" cy="479425"/>
          </a:xfrm>
          <a:prstGeom prst="rect">
            <a:avLst/>
          </a:prstGeom>
          <a:noFill/>
          <a:ln w="9525">
            <a:noFill/>
            <a:miter lim="800000"/>
            <a:headEnd/>
            <a:tailEnd/>
          </a:ln>
        </p:spPr>
        <p:txBody>
          <a:bodyPr vert="horz" wrap="square" lIns="19873" tIns="0" rIns="19873" bIns="0" numCol="1" anchor="b" anchorCtr="0" compatLnSpc="1">
            <a:prstTxWarp prst="textNoShape">
              <a:avLst/>
            </a:prstTxWarp>
          </a:bodyPr>
          <a:lstStyle>
            <a:lvl1pPr algn="l" defTabSz="808038" eaLnBrk="1" hangingPunct="1">
              <a:defRPr kumimoji="1" sz="1100" b="0" i="1" baseline="0">
                <a:latin typeface="Arial" charset="0"/>
                <a:ea typeface="돋움" pitchFamily="50" charset="-127"/>
              </a:defRPr>
            </a:lvl1pPr>
          </a:lstStyle>
          <a:p>
            <a:pPr>
              <a:defRPr/>
            </a:pPr>
            <a:endParaRPr lang="en-US" altLang="ko-KR"/>
          </a:p>
        </p:txBody>
      </p:sp>
      <p:sp>
        <p:nvSpPr>
          <p:cNvPr id="2053" name="Rectangle 5"/>
          <p:cNvSpPr>
            <a:spLocks noGrp="1" noChangeArrowheads="1"/>
          </p:cNvSpPr>
          <p:nvPr>
            <p:ph type="sldNum" sz="quarter" idx="5"/>
          </p:nvPr>
        </p:nvSpPr>
        <p:spPr bwMode="auto">
          <a:xfrm>
            <a:off x="4024313" y="9742488"/>
            <a:ext cx="3076575" cy="479425"/>
          </a:xfrm>
          <a:prstGeom prst="rect">
            <a:avLst/>
          </a:prstGeom>
          <a:noFill/>
          <a:ln w="9525">
            <a:noFill/>
            <a:miter lim="800000"/>
            <a:headEnd/>
            <a:tailEnd/>
          </a:ln>
        </p:spPr>
        <p:txBody>
          <a:bodyPr vert="horz" wrap="square" lIns="19873" tIns="0" rIns="19873" bIns="0" numCol="1" anchor="b" anchorCtr="0" compatLnSpc="1">
            <a:prstTxWarp prst="textNoShape">
              <a:avLst/>
            </a:prstTxWarp>
          </a:bodyPr>
          <a:lstStyle>
            <a:lvl1pPr algn="r" defTabSz="808038" eaLnBrk="1" hangingPunct="1">
              <a:defRPr kumimoji="1" sz="1100" b="0" i="1" baseline="0">
                <a:ea typeface="돋움" panose="020B0600000101010101" pitchFamily="50" charset="-127"/>
              </a:defRPr>
            </a:lvl1pPr>
          </a:lstStyle>
          <a:p>
            <a:pPr>
              <a:defRPr/>
            </a:pPr>
            <a:fld id="{58327AD3-E4C8-47B0-AF44-B7781D5C49A0}" type="slidenum">
              <a:rPr lang="en-US" altLang="ko-KR"/>
              <a:pPr>
                <a:defRPr/>
              </a:pPr>
              <a:t>‹#›</a:t>
            </a:fld>
            <a:endParaRPr lang="en-US" altLang="ko-KR"/>
          </a:p>
        </p:txBody>
      </p:sp>
      <p:sp>
        <p:nvSpPr>
          <p:cNvPr id="13318" name="Rectangle 6"/>
          <p:cNvSpPr>
            <a:spLocks noGrp="1" noRot="1" noChangeAspect="1" noChangeArrowheads="1" noTextEdit="1"/>
          </p:cNvSpPr>
          <p:nvPr>
            <p:ph type="sldImg" idx="2"/>
          </p:nvPr>
        </p:nvSpPr>
        <p:spPr bwMode="auto">
          <a:xfrm>
            <a:off x="669925" y="242888"/>
            <a:ext cx="5759450" cy="3987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5" name="Rectangle 7"/>
          <p:cNvSpPr>
            <a:spLocks noGrp="1" noChangeArrowheads="1"/>
          </p:cNvSpPr>
          <p:nvPr>
            <p:ph type="body" sz="quarter" idx="3"/>
          </p:nvPr>
        </p:nvSpPr>
        <p:spPr bwMode="auto">
          <a:xfrm>
            <a:off x="552450" y="4240213"/>
            <a:ext cx="5994400" cy="5264150"/>
          </a:xfrm>
          <a:prstGeom prst="rect">
            <a:avLst/>
          </a:prstGeom>
          <a:noFill/>
          <a:ln w="9525">
            <a:noFill/>
            <a:miter lim="800000"/>
            <a:headEnd/>
            <a:tailEnd/>
          </a:ln>
        </p:spPr>
        <p:txBody>
          <a:bodyPr vert="horz" wrap="square" lIns="89431" tIns="46372" rIns="89431" bIns="46372" numCol="1" anchor="t" anchorCtr="0" compatLnSpc="1">
            <a:prstTxWarp prst="textNoShape">
              <a:avLst/>
            </a:prstTxWarp>
          </a:bodyPr>
          <a:lstStyle/>
          <a:p>
            <a:pPr lvl="0"/>
            <a:r>
              <a:rPr lang="en-US" altLang="ko-KR" noProof="0"/>
              <a:t>First Text Level First Text Level First Text Level First Text Level First Text Level First Text Level First Text Level First Text Level First Text Level First Text Level First Text Level First Text Level First Text Level First Text Level First Text Level First Text Level First Text Level First Text Level</a:t>
            </a:r>
          </a:p>
          <a:p>
            <a:pPr lvl="1"/>
            <a:r>
              <a:rPr lang="en-US" altLang="ko-KR" noProof="0"/>
              <a:t>Second Text Level Second Text Level Second Text Level Second Text Level Second Text Level Second Text Level Second Text Level Second Text Level Second Text Level Second Text Level Second Text Level Second Text Level Second Text Level Second Text Level</a:t>
            </a:r>
          </a:p>
          <a:p>
            <a:pPr lvl="2"/>
            <a:r>
              <a:rPr lang="en-US" altLang="ko-KR" noProof="0"/>
              <a:t>Third Text Level Third Text Level Third Text Level Third Text Level Third Text Level Third Text Level Third Text Level Third Text Level Third Text Level Third Text Level Third Text Level Third Text Level Third Text Level Third Text Level Third Text Level Third Text Level</a:t>
            </a:r>
          </a:p>
          <a:p>
            <a:pPr lvl="3"/>
            <a:r>
              <a:rPr lang="en-US" altLang="ko-KR" noProof="0"/>
              <a:t>Firth Text Level Firth Text Level Firth Text Level Firth Text Level Firth Text Level Firth Text Level Firth Text Level Firth Text Level Firth Text Level Firth Text Level Firth Text Level Firth Text Level Firth Text Level Firth Text Level</a:t>
            </a:r>
          </a:p>
          <a:p>
            <a:pPr lvl="4"/>
            <a:r>
              <a:rPr lang="en-US" altLang="ko-KR" noProof="0"/>
              <a:t>Fifth Text Level Fifth Text Level Fifth Text Level Fifth Text Level Fifth Text Level Fifth Text Level Fifth Text Level Fifth Text Level Fifth Text Level Fifth Text Level Fifth Text Level Fifth Text Level Fifth Text Level Fifth Text Level</a:t>
            </a:r>
          </a:p>
          <a:p>
            <a:pPr lvl="0"/>
            <a:endParaRPr lang="en-US" altLang="ko-KR" noProof="0"/>
          </a:p>
        </p:txBody>
      </p:sp>
      <p:sp>
        <p:nvSpPr>
          <p:cNvPr id="5128" name="Rectangle 8"/>
          <p:cNvSpPr>
            <a:spLocks noChangeArrowheads="1"/>
          </p:cNvSpPr>
          <p:nvPr/>
        </p:nvSpPr>
        <p:spPr bwMode="auto">
          <a:xfrm>
            <a:off x="6621463" y="9820275"/>
            <a:ext cx="40005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431" tIns="46372" rIns="89431" bIns="46372" anchor="ctr">
            <a:spAutoFit/>
          </a:bodyPr>
          <a:lstStyle>
            <a:lvl1pPr defTabSz="911225">
              <a:defRPr b="1" baseline="-25000">
                <a:solidFill>
                  <a:schemeClr val="tx1"/>
                </a:solidFill>
                <a:latin typeface="Arial" panose="020B0604020202020204" pitchFamily="34" charset="0"/>
                <a:ea typeface="굴림" panose="020B0600000101010101" pitchFamily="50" charset="-127"/>
              </a:defRPr>
            </a:lvl1pPr>
            <a:lvl2pPr marL="742950" indent="-285750" defTabSz="911225">
              <a:defRPr b="1" baseline="-25000">
                <a:solidFill>
                  <a:schemeClr val="tx1"/>
                </a:solidFill>
                <a:latin typeface="Arial" panose="020B0604020202020204" pitchFamily="34" charset="0"/>
                <a:ea typeface="굴림" panose="020B0600000101010101" pitchFamily="50" charset="-127"/>
              </a:defRPr>
            </a:lvl2pPr>
            <a:lvl3pPr marL="1143000" indent="-228600" defTabSz="911225">
              <a:defRPr b="1" baseline="-25000">
                <a:solidFill>
                  <a:schemeClr val="tx1"/>
                </a:solidFill>
                <a:latin typeface="Arial" panose="020B0604020202020204" pitchFamily="34" charset="0"/>
                <a:ea typeface="굴림" panose="020B0600000101010101" pitchFamily="50" charset="-127"/>
              </a:defRPr>
            </a:lvl3pPr>
            <a:lvl4pPr marL="1600200" indent="-228600" defTabSz="911225">
              <a:defRPr b="1" baseline="-25000">
                <a:solidFill>
                  <a:schemeClr val="tx1"/>
                </a:solidFill>
                <a:latin typeface="Arial" panose="020B0604020202020204" pitchFamily="34" charset="0"/>
                <a:ea typeface="굴림" panose="020B0600000101010101" pitchFamily="50" charset="-127"/>
              </a:defRPr>
            </a:lvl4pPr>
            <a:lvl5pPr marL="2057400" indent="-228600" defTabSz="911225">
              <a:defRPr b="1" baseline="-25000">
                <a:solidFill>
                  <a:schemeClr val="tx1"/>
                </a:solidFill>
                <a:latin typeface="Arial" panose="020B0604020202020204" pitchFamily="34" charset="0"/>
                <a:ea typeface="굴림" panose="020B0600000101010101" pitchFamily="50" charset="-127"/>
              </a:defRPr>
            </a:lvl5pPr>
            <a:lvl6pPr marL="2514600" indent="-228600" algn="r" defTabSz="911225" eaLnBrk="0" fontAlgn="base" hangingPunct="0">
              <a:spcBef>
                <a:spcPct val="0"/>
              </a:spcBef>
              <a:spcAft>
                <a:spcPct val="0"/>
              </a:spcAft>
              <a:defRPr b="1" baseline="-25000">
                <a:solidFill>
                  <a:schemeClr val="tx1"/>
                </a:solidFill>
                <a:latin typeface="Arial" panose="020B0604020202020204" pitchFamily="34" charset="0"/>
                <a:ea typeface="굴림" panose="020B0600000101010101" pitchFamily="50" charset="-127"/>
              </a:defRPr>
            </a:lvl6pPr>
            <a:lvl7pPr marL="2971800" indent="-228600" algn="r" defTabSz="911225" eaLnBrk="0" fontAlgn="base" hangingPunct="0">
              <a:spcBef>
                <a:spcPct val="0"/>
              </a:spcBef>
              <a:spcAft>
                <a:spcPct val="0"/>
              </a:spcAft>
              <a:defRPr b="1" baseline="-25000">
                <a:solidFill>
                  <a:schemeClr val="tx1"/>
                </a:solidFill>
                <a:latin typeface="Arial" panose="020B0604020202020204" pitchFamily="34" charset="0"/>
                <a:ea typeface="굴림" panose="020B0600000101010101" pitchFamily="50" charset="-127"/>
              </a:defRPr>
            </a:lvl7pPr>
            <a:lvl8pPr marL="3429000" indent="-228600" algn="r" defTabSz="911225" eaLnBrk="0" fontAlgn="base" hangingPunct="0">
              <a:spcBef>
                <a:spcPct val="0"/>
              </a:spcBef>
              <a:spcAft>
                <a:spcPct val="0"/>
              </a:spcAft>
              <a:defRPr b="1" baseline="-25000">
                <a:solidFill>
                  <a:schemeClr val="tx1"/>
                </a:solidFill>
                <a:latin typeface="Arial" panose="020B0604020202020204" pitchFamily="34" charset="0"/>
                <a:ea typeface="굴림" panose="020B0600000101010101" pitchFamily="50" charset="-127"/>
              </a:defRPr>
            </a:lvl8pPr>
            <a:lvl9pPr marL="3886200" indent="-228600" algn="r" defTabSz="911225" eaLnBrk="0" fontAlgn="base" hangingPunct="0">
              <a:spcBef>
                <a:spcPct val="0"/>
              </a:spcBef>
              <a:spcAft>
                <a:spcPct val="0"/>
              </a:spcAft>
              <a:defRPr b="1" baseline="-25000">
                <a:solidFill>
                  <a:schemeClr val="tx1"/>
                </a:solidFill>
                <a:latin typeface="Arial" panose="020B0604020202020204" pitchFamily="34" charset="0"/>
                <a:ea typeface="굴림" panose="020B0600000101010101" pitchFamily="50" charset="-127"/>
              </a:defRPr>
            </a:lvl9pPr>
          </a:lstStyle>
          <a:p>
            <a:pPr algn="r">
              <a:defRPr/>
            </a:pPr>
            <a:fld id="{4D9FD2EF-DF1D-41D8-A6C7-833A59720491}" type="slidenum">
              <a:rPr kumimoji="1" lang="en-US" altLang="ko-KR" sz="1500" b="0" baseline="0" smtClean="0">
                <a:latin typeface="Times New Roman" panose="02020603050405020304" pitchFamily="18" charset="0"/>
                <a:ea typeface="돋움" panose="020B0600000101010101" pitchFamily="50" charset="-127"/>
              </a:rPr>
              <a:pPr algn="r">
                <a:defRPr/>
              </a:pPr>
              <a:t>‹#›</a:t>
            </a:fld>
            <a:endParaRPr kumimoji="1" lang="en-US" altLang="ko-KR" sz="1500" b="0" baseline="0">
              <a:latin typeface="Times New Roman" panose="02020603050405020304" pitchFamily="18" charset="0"/>
              <a:ea typeface="돋움" panose="020B0600000101010101" pitchFamily="50" charset="-127"/>
            </a:endParaRPr>
          </a:p>
        </p:txBody>
      </p:sp>
      <p:sp>
        <p:nvSpPr>
          <p:cNvPr id="5129" name="Rectangle 9"/>
          <p:cNvSpPr>
            <a:spLocks noChangeArrowheads="1"/>
          </p:cNvSpPr>
          <p:nvPr/>
        </p:nvSpPr>
        <p:spPr bwMode="auto">
          <a:xfrm>
            <a:off x="560388" y="4248150"/>
            <a:ext cx="5978525" cy="52498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6434" tIns="48217" rIns="96434" bIns="48217" anchor="ctr"/>
          <a:lstStyle>
            <a:lvl1pPr defTabSz="947738">
              <a:defRPr b="1" baseline="-25000">
                <a:solidFill>
                  <a:schemeClr val="tx1"/>
                </a:solidFill>
                <a:latin typeface="Arial" charset="0"/>
                <a:ea typeface="굴림" pitchFamily="50" charset="-127"/>
              </a:defRPr>
            </a:lvl1pPr>
            <a:lvl2pPr marL="742950" indent="-285750" defTabSz="947738">
              <a:defRPr b="1" baseline="-25000">
                <a:solidFill>
                  <a:schemeClr val="tx1"/>
                </a:solidFill>
                <a:latin typeface="Arial" charset="0"/>
                <a:ea typeface="굴림" pitchFamily="50" charset="-127"/>
              </a:defRPr>
            </a:lvl2pPr>
            <a:lvl3pPr marL="1143000" indent="-228600" defTabSz="947738">
              <a:defRPr b="1" baseline="-25000">
                <a:solidFill>
                  <a:schemeClr val="tx1"/>
                </a:solidFill>
                <a:latin typeface="Arial" charset="0"/>
                <a:ea typeface="굴림" pitchFamily="50" charset="-127"/>
              </a:defRPr>
            </a:lvl3pPr>
            <a:lvl4pPr marL="1600200" indent="-228600" defTabSz="947738">
              <a:defRPr b="1" baseline="-25000">
                <a:solidFill>
                  <a:schemeClr val="tx1"/>
                </a:solidFill>
                <a:latin typeface="Arial" charset="0"/>
                <a:ea typeface="굴림" pitchFamily="50" charset="-127"/>
              </a:defRPr>
            </a:lvl4pPr>
            <a:lvl5pPr marL="2057400" indent="-228600" defTabSz="947738">
              <a:defRPr b="1" baseline="-25000">
                <a:solidFill>
                  <a:schemeClr val="tx1"/>
                </a:solidFill>
                <a:latin typeface="Arial" charset="0"/>
                <a:ea typeface="굴림" pitchFamily="50" charset="-127"/>
              </a:defRPr>
            </a:lvl5pPr>
            <a:lvl6pPr marL="2514600" indent="-228600" algn="r" defTabSz="947738" eaLnBrk="0" fontAlgn="base" hangingPunct="0">
              <a:spcBef>
                <a:spcPct val="0"/>
              </a:spcBef>
              <a:spcAft>
                <a:spcPct val="0"/>
              </a:spcAft>
              <a:defRPr b="1" baseline="-25000">
                <a:solidFill>
                  <a:schemeClr val="tx1"/>
                </a:solidFill>
                <a:latin typeface="Arial" charset="0"/>
                <a:ea typeface="굴림" pitchFamily="50" charset="-127"/>
              </a:defRPr>
            </a:lvl6pPr>
            <a:lvl7pPr marL="2971800" indent="-228600" algn="r" defTabSz="947738" eaLnBrk="0" fontAlgn="base" hangingPunct="0">
              <a:spcBef>
                <a:spcPct val="0"/>
              </a:spcBef>
              <a:spcAft>
                <a:spcPct val="0"/>
              </a:spcAft>
              <a:defRPr b="1" baseline="-25000">
                <a:solidFill>
                  <a:schemeClr val="tx1"/>
                </a:solidFill>
                <a:latin typeface="Arial" charset="0"/>
                <a:ea typeface="굴림" pitchFamily="50" charset="-127"/>
              </a:defRPr>
            </a:lvl7pPr>
            <a:lvl8pPr marL="3429000" indent="-228600" algn="r" defTabSz="947738" eaLnBrk="0" fontAlgn="base" hangingPunct="0">
              <a:spcBef>
                <a:spcPct val="0"/>
              </a:spcBef>
              <a:spcAft>
                <a:spcPct val="0"/>
              </a:spcAft>
              <a:defRPr b="1" baseline="-25000">
                <a:solidFill>
                  <a:schemeClr val="tx1"/>
                </a:solidFill>
                <a:latin typeface="Arial" charset="0"/>
                <a:ea typeface="굴림" pitchFamily="50" charset="-127"/>
              </a:defRPr>
            </a:lvl8pPr>
            <a:lvl9pPr marL="3886200" indent="-228600" algn="r" defTabSz="947738" eaLnBrk="0" fontAlgn="base" hangingPunct="0">
              <a:spcBef>
                <a:spcPct val="0"/>
              </a:spcBef>
              <a:spcAft>
                <a:spcPct val="0"/>
              </a:spcAft>
              <a:defRPr b="1" baseline="-25000">
                <a:solidFill>
                  <a:schemeClr val="tx1"/>
                </a:solidFill>
                <a:latin typeface="Arial" charset="0"/>
                <a:ea typeface="굴림" pitchFamily="50" charset="-127"/>
              </a:defRPr>
            </a:lvl9pPr>
          </a:lstStyle>
          <a:p>
            <a:pPr algn="r">
              <a:defRPr/>
            </a:pPr>
            <a:endParaRPr lang="ko-KR" altLang="en-US" sz="1900" baseline="0"/>
          </a:p>
        </p:txBody>
      </p:sp>
    </p:spTree>
    <p:extLst>
      <p:ext uri="{BB962C8B-B14F-4D97-AF65-F5344CB8AC3E}">
        <p14:creationId xmlns:p14="http://schemas.microsoft.com/office/powerpoint/2010/main" val="1900050176"/>
      </p:ext>
    </p:extLst>
  </p:cSld>
  <p:clrMap bg1="lt1" tx1="dk1" bg2="lt2" tx2="dk2" accent1="accent1" accent2="accent2" accent3="accent3" accent4="accent4" accent5="accent5" accent6="accent6" hlink="hlink" folHlink="folHlink"/>
  <p:notesStyle>
    <a:lvl1pPr indent="180975" algn="just" defTabSz="874713" rtl="0" eaLnBrk="0" fontAlgn="b" latinLnBrk="1" hangingPunct="0">
      <a:spcBef>
        <a:spcPct val="30000"/>
      </a:spcBef>
      <a:spcAft>
        <a:spcPct val="0"/>
      </a:spcAft>
      <a:defRPr kumimoji="1" sz="1300" kern="1200">
        <a:solidFill>
          <a:schemeClr val="tx1"/>
        </a:solidFill>
        <a:latin typeface="굴림" pitchFamily="50" charset="-127"/>
        <a:ea typeface="굴림" pitchFamily="50" charset="-127"/>
        <a:cs typeface="+mn-cs"/>
      </a:defRPr>
    </a:lvl1pPr>
    <a:lvl2pPr marL="361950" indent="179388" algn="l" defTabSz="874713" rtl="0" eaLnBrk="0" fontAlgn="b"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2pPr>
    <a:lvl3pPr marL="722313" indent="180975" algn="l" defTabSz="874713" rtl="0" eaLnBrk="0" fontAlgn="b"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3pPr>
    <a:lvl4pPr marL="1085850" indent="180975" algn="l" defTabSz="874713" rtl="0" eaLnBrk="0" fontAlgn="b"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4pPr>
    <a:lvl5pPr marL="1446213" indent="180975" algn="l" defTabSz="874713" rtl="0" eaLnBrk="0" fontAlgn="b" latinLnBrk="1" hangingPunct="0">
      <a:spcBef>
        <a:spcPct val="20000"/>
      </a:spcBef>
      <a:spcAft>
        <a:spcPct val="0"/>
      </a:spcAft>
      <a:buClr>
        <a:schemeClr val="hlink"/>
      </a:buClr>
      <a:buSzPct val="100000"/>
      <a:buFont typeface="굴림체" panose="020B0609000101010101" pitchFamily="49" charset="-127"/>
      <a:buChar char="-"/>
      <a:defRPr kumimoji="1" sz="1200" kern="1200">
        <a:solidFill>
          <a:schemeClr val="tx1"/>
        </a:solidFill>
        <a:latin typeface="굴림" pitchFamily="50" charset="-127"/>
        <a:ea typeface="굴림"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grpSp>
        <p:nvGrpSpPr>
          <p:cNvPr id="3" name="그룹 10"/>
          <p:cNvGrpSpPr>
            <a:grpSpLocks/>
          </p:cNvGrpSpPr>
          <p:nvPr userDrawn="1"/>
        </p:nvGrpSpPr>
        <p:grpSpPr bwMode="auto">
          <a:xfrm>
            <a:off x="6753225" y="6351588"/>
            <a:ext cx="2122488" cy="254000"/>
            <a:chOff x="417600" y="6351900"/>
            <a:chExt cx="2122713" cy="253710"/>
          </a:xfrm>
        </p:grpSpPr>
        <p:pic>
          <p:nvPicPr>
            <p:cNvPr id="4" name="Picture 3" descr="C:\Documents and Settings\김서형\바탕 화면\Illustrator\영문로고(홈피).jpg"/>
            <p:cNvPicPr>
              <a:picLocks noChangeAspect="1" noChangeArrowheads="1"/>
            </p:cNvPicPr>
            <p:nvPr userDrawn="1"/>
          </p:nvPicPr>
          <p:blipFill>
            <a:blip r:embed="rId2">
              <a:clrChange>
                <a:clrFrom>
                  <a:srgbClr val="FDFDFD"/>
                </a:clrFrom>
                <a:clrTo>
                  <a:srgbClr val="FDFDFD">
                    <a:alpha val="0"/>
                  </a:srgbClr>
                </a:clrTo>
              </a:clrChange>
              <a:extLst>
                <a:ext uri="{28A0092B-C50C-407E-A947-70E740481C1C}">
                  <a14:useLocalDpi xmlns:a14="http://schemas.microsoft.com/office/drawing/2010/main" val="0"/>
                </a:ext>
              </a:extLst>
            </a:blip>
            <a:srcRect l="15929" t="12303" b="17969"/>
            <a:stretch>
              <a:fillRect/>
            </a:stretch>
          </p:blipFill>
          <p:spPr bwMode="auto">
            <a:xfrm>
              <a:off x="727388" y="6381750"/>
              <a:ext cx="181292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그림 9" descr="ppt_하단로고.jpg"/>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r="86270"/>
            <a:stretch>
              <a:fillRect/>
            </a:stretch>
          </p:blipFill>
          <p:spPr bwMode="auto">
            <a:xfrm>
              <a:off x="417600" y="6351900"/>
              <a:ext cx="286928" cy="253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 name="Picture 10"/>
          <p:cNvPicPr>
            <a:picLocks noChangeAspect="1" noChangeArrowheads="1"/>
          </p:cNvPicPr>
          <p:nvPr userDrawn="1"/>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56675" y="5999163"/>
            <a:ext cx="854075" cy="574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7" name="Rectangle 18"/>
          <p:cNvSpPr txBox="1">
            <a:spLocks noChangeArrowheads="1"/>
          </p:cNvSpPr>
          <p:nvPr userDrawn="1"/>
        </p:nvSpPr>
        <p:spPr bwMode="auto">
          <a:xfrm>
            <a:off x="322263" y="6351588"/>
            <a:ext cx="2022475" cy="333375"/>
          </a:xfrm>
          <a:prstGeom prst="rect">
            <a:avLst/>
          </a:prstGeom>
          <a:noFill/>
          <a:ln w="9525">
            <a:noFill/>
            <a:miter lim="800000"/>
            <a:headEnd/>
            <a:tailEnd/>
          </a:ln>
          <a:effectLst/>
        </p:spPr>
        <p:txBody>
          <a:bodyPr/>
          <a:lstStyle>
            <a:defPPr>
              <a:defRPr lang="ko-KR"/>
            </a:defPPr>
            <a:lvl1pPr algn="ctr" rtl="0" eaLnBrk="1" fontAlgn="base" latinLnBrk="1" hangingPunct="1">
              <a:spcBef>
                <a:spcPct val="0"/>
              </a:spcBef>
              <a:spcAft>
                <a:spcPct val="0"/>
              </a:spcAft>
              <a:defRPr kumimoji="1" sz="1000" b="0" kern="1200" baseline="0">
                <a:solidFill>
                  <a:srgbClr val="00427A"/>
                </a:solidFill>
                <a:latin typeface="+mn-lt"/>
                <a:ea typeface="+mn-ea"/>
                <a:cs typeface="+mn-cs"/>
              </a:defRPr>
            </a:lvl1pPr>
            <a:lvl2pPr marL="457200" algn="r" rtl="0" eaLnBrk="0" fontAlgn="base" hangingPunct="0">
              <a:spcBef>
                <a:spcPct val="0"/>
              </a:spcBef>
              <a:spcAft>
                <a:spcPct val="0"/>
              </a:spcAft>
              <a:defRPr b="1" kern="1200" baseline="-25000">
                <a:solidFill>
                  <a:schemeClr val="tx1"/>
                </a:solidFill>
                <a:latin typeface="Arial" charset="0"/>
                <a:ea typeface="굴림" pitchFamily="50" charset="-127"/>
                <a:cs typeface="+mn-cs"/>
              </a:defRPr>
            </a:lvl2pPr>
            <a:lvl3pPr marL="914400" algn="r" rtl="0" eaLnBrk="0" fontAlgn="base" hangingPunct="0">
              <a:spcBef>
                <a:spcPct val="0"/>
              </a:spcBef>
              <a:spcAft>
                <a:spcPct val="0"/>
              </a:spcAft>
              <a:defRPr b="1" kern="1200" baseline="-25000">
                <a:solidFill>
                  <a:schemeClr val="tx1"/>
                </a:solidFill>
                <a:latin typeface="Arial" charset="0"/>
                <a:ea typeface="굴림" pitchFamily="50" charset="-127"/>
                <a:cs typeface="+mn-cs"/>
              </a:defRPr>
            </a:lvl3pPr>
            <a:lvl4pPr marL="1371600" algn="r" rtl="0" eaLnBrk="0" fontAlgn="base" hangingPunct="0">
              <a:spcBef>
                <a:spcPct val="0"/>
              </a:spcBef>
              <a:spcAft>
                <a:spcPct val="0"/>
              </a:spcAft>
              <a:defRPr b="1" kern="1200" baseline="-25000">
                <a:solidFill>
                  <a:schemeClr val="tx1"/>
                </a:solidFill>
                <a:latin typeface="Arial" charset="0"/>
                <a:ea typeface="굴림" pitchFamily="50" charset="-127"/>
                <a:cs typeface="+mn-cs"/>
              </a:defRPr>
            </a:lvl4pPr>
            <a:lvl5pPr marL="1828800" algn="r" rtl="0" eaLnBrk="0" fontAlgn="base" hangingPunct="0">
              <a:spcBef>
                <a:spcPct val="0"/>
              </a:spcBef>
              <a:spcAft>
                <a:spcPct val="0"/>
              </a:spcAft>
              <a:defRPr b="1" kern="1200" baseline="-25000">
                <a:solidFill>
                  <a:schemeClr val="tx1"/>
                </a:solidFill>
                <a:latin typeface="Arial" charset="0"/>
                <a:ea typeface="굴림" pitchFamily="50" charset="-127"/>
                <a:cs typeface="+mn-cs"/>
              </a:defRPr>
            </a:lvl5pPr>
            <a:lvl6pPr marL="2286000" algn="l" defTabSz="914400" rtl="0" eaLnBrk="1" latinLnBrk="1" hangingPunct="1">
              <a:defRPr b="1" kern="1200" baseline="-25000">
                <a:solidFill>
                  <a:schemeClr val="tx1"/>
                </a:solidFill>
                <a:latin typeface="Arial" charset="0"/>
                <a:ea typeface="굴림" pitchFamily="50" charset="-127"/>
                <a:cs typeface="+mn-cs"/>
              </a:defRPr>
            </a:lvl6pPr>
            <a:lvl7pPr marL="2743200" algn="l" defTabSz="914400" rtl="0" eaLnBrk="1" latinLnBrk="1" hangingPunct="1">
              <a:defRPr b="1" kern="1200" baseline="-25000">
                <a:solidFill>
                  <a:schemeClr val="tx1"/>
                </a:solidFill>
                <a:latin typeface="Arial" charset="0"/>
                <a:ea typeface="굴림" pitchFamily="50" charset="-127"/>
                <a:cs typeface="+mn-cs"/>
              </a:defRPr>
            </a:lvl7pPr>
            <a:lvl8pPr marL="3200400" algn="l" defTabSz="914400" rtl="0" eaLnBrk="1" latinLnBrk="1" hangingPunct="1">
              <a:defRPr b="1" kern="1200" baseline="-25000">
                <a:solidFill>
                  <a:schemeClr val="tx1"/>
                </a:solidFill>
                <a:latin typeface="Arial" charset="0"/>
                <a:ea typeface="굴림" pitchFamily="50" charset="-127"/>
                <a:cs typeface="+mn-cs"/>
              </a:defRPr>
            </a:lvl8pPr>
            <a:lvl9pPr marL="3657600" algn="l" defTabSz="914400" rtl="0" eaLnBrk="1" latinLnBrk="1" hangingPunct="1">
              <a:defRPr b="1" kern="1200" baseline="-25000">
                <a:solidFill>
                  <a:schemeClr val="tx1"/>
                </a:solidFill>
                <a:latin typeface="Arial" charset="0"/>
                <a:ea typeface="굴림" pitchFamily="50" charset="-127"/>
                <a:cs typeface="+mn-cs"/>
              </a:defRPr>
            </a:lvl9pPr>
          </a:lstStyle>
          <a:p>
            <a:pPr algn="l">
              <a:defRPr/>
            </a:pPr>
            <a:r>
              <a:rPr lang="en-US" altLang="ko-KR" sz="1050" b="1" dirty="0">
                <a:solidFill>
                  <a:srgbClr val="C6003D"/>
                </a:solidFill>
                <a:latin typeface="맑은 고딕" panose="020B0503020000020004" pitchFamily="50" charset="-127"/>
                <a:ea typeface="맑은 고딕" panose="020B0503020000020004" pitchFamily="50" charset="-127"/>
              </a:rPr>
              <a:t>http://pel.ajou.ac.kr</a:t>
            </a:r>
          </a:p>
        </p:txBody>
      </p:sp>
      <p:sp>
        <p:nvSpPr>
          <p:cNvPr id="8" name="Line 24"/>
          <p:cNvSpPr>
            <a:spLocks noChangeShapeType="1"/>
          </p:cNvSpPr>
          <p:nvPr userDrawn="1"/>
        </p:nvSpPr>
        <p:spPr bwMode="auto">
          <a:xfrm flipV="1">
            <a:off x="415925" y="6303963"/>
            <a:ext cx="8497888" cy="4762"/>
          </a:xfrm>
          <a:prstGeom prst="line">
            <a:avLst/>
          </a:prstGeom>
          <a:noFill/>
          <a:ln w="57150" cmpd="thinThick">
            <a:solidFill>
              <a:srgbClr val="C6003D"/>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ko-KR" altLang="en-US"/>
          </a:p>
        </p:txBody>
      </p:sp>
      <p:sp>
        <p:nvSpPr>
          <p:cNvPr id="35852" name="Rectangle 2"/>
          <p:cNvSpPr>
            <a:spLocks noGrp="1" noChangeArrowheads="1"/>
          </p:cNvSpPr>
          <p:nvPr>
            <p:ph type="ctrTitle"/>
          </p:nvPr>
        </p:nvSpPr>
        <p:spPr>
          <a:xfrm>
            <a:off x="200025" y="2130425"/>
            <a:ext cx="9432925" cy="1470025"/>
          </a:xfrm>
        </p:spPr>
        <p:txBody>
          <a:bodyPr/>
          <a:lstStyle>
            <a:lvl1pPr algn="ctr">
              <a:defRPr smtClean="0"/>
            </a:lvl1pPr>
          </a:lstStyle>
          <a:p>
            <a:r>
              <a:rPr lang="ko-KR" altLang="en-US"/>
              <a:t>마스터 제목 스타일 편집</a:t>
            </a:r>
          </a:p>
        </p:txBody>
      </p:sp>
    </p:spTree>
    <p:extLst>
      <p:ext uri="{BB962C8B-B14F-4D97-AF65-F5344CB8AC3E}">
        <p14:creationId xmlns:p14="http://schemas.microsoft.com/office/powerpoint/2010/main" val="142646384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18"/>
          <p:cNvSpPr>
            <a:spLocks noGrp="1" noChangeArrowheads="1"/>
          </p:cNvSpPr>
          <p:nvPr>
            <p:ph type="sldNum" sz="quarter" idx="10"/>
          </p:nvPr>
        </p:nvSpPr>
        <p:spPr/>
        <p:txBody>
          <a:bodyPr/>
          <a:lstStyle>
            <a:lvl1pPr algn="ctr" eaLnBrk="0" latinLnBrk="0" hangingPunct="0">
              <a:defRPr lang="en-US" altLang="ko-KR">
                <a:solidFill>
                  <a:srgbClr val="C6003D"/>
                </a:solidFill>
              </a:defRPr>
            </a:lvl1pPr>
          </a:lstStyle>
          <a:p>
            <a:pPr>
              <a:defRPr/>
            </a:pPr>
            <a:fld id="{7F45D765-698C-44E3-9BC7-CEE8C5D7E107}" type="slidenum">
              <a:rPr/>
              <a:pPr>
                <a:defRPr/>
              </a:pPr>
              <a:t>‹#›</a:t>
            </a:fld>
            <a:endParaRPr/>
          </a:p>
        </p:txBody>
      </p:sp>
    </p:spTree>
    <p:extLst>
      <p:ext uri="{BB962C8B-B14F-4D97-AF65-F5344CB8AC3E}">
        <p14:creationId xmlns:p14="http://schemas.microsoft.com/office/powerpoint/2010/main" val="541460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7089775" y="301625"/>
            <a:ext cx="2152650" cy="5575300"/>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631825" y="301625"/>
            <a:ext cx="6305550" cy="5575300"/>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18"/>
          <p:cNvSpPr>
            <a:spLocks noGrp="1" noChangeArrowheads="1"/>
          </p:cNvSpPr>
          <p:nvPr>
            <p:ph type="sldNum" sz="quarter" idx="10"/>
          </p:nvPr>
        </p:nvSpPr>
        <p:spPr/>
        <p:txBody>
          <a:bodyPr/>
          <a:lstStyle>
            <a:lvl1pPr algn="ctr" eaLnBrk="0" latinLnBrk="0" hangingPunct="0">
              <a:defRPr lang="en-US" altLang="ko-KR">
                <a:solidFill>
                  <a:srgbClr val="C6003D"/>
                </a:solidFill>
              </a:defRPr>
            </a:lvl1pPr>
          </a:lstStyle>
          <a:p>
            <a:pPr>
              <a:defRPr/>
            </a:pPr>
            <a:fld id="{AF977913-5FC2-43DC-952C-8A84F8ACB38E}" type="slidenum">
              <a:rPr/>
              <a:pPr>
                <a:defRPr/>
              </a:pPr>
              <a:t>‹#›</a:t>
            </a:fld>
            <a:endParaRPr/>
          </a:p>
        </p:txBody>
      </p:sp>
    </p:spTree>
    <p:extLst>
      <p:ext uri="{BB962C8B-B14F-4D97-AF65-F5344CB8AC3E}">
        <p14:creationId xmlns:p14="http://schemas.microsoft.com/office/powerpoint/2010/main" val="1790461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solidFill>
                  <a:schemeClr val="tx1"/>
                </a:solidFill>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sz="2000"/>
            </a:lvl1pPr>
            <a:lvl2pPr>
              <a:buClr>
                <a:srgbClr val="FFC000"/>
              </a:buClr>
              <a:defRPr sz="1800"/>
            </a:lvl2pPr>
            <a:lvl3pPr>
              <a:buClr>
                <a:srgbClr val="00B050"/>
              </a:buClr>
              <a:defRPr sz="1600"/>
            </a:lvl3pPr>
            <a:lvl4pPr>
              <a:defRPr sz="1400"/>
            </a:lvl4pPr>
            <a:lvl5pPr>
              <a:defRPr sz="1400"/>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Rectangle 18"/>
          <p:cNvSpPr>
            <a:spLocks noGrp="1" noChangeArrowheads="1"/>
          </p:cNvSpPr>
          <p:nvPr>
            <p:ph type="sldNum" sz="quarter" idx="10"/>
          </p:nvPr>
        </p:nvSpPr>
        <p:spPr/>
        <p:txBody>
          <a:bodyPr/>
          <a:lstStyle>
            <a:lvl1pPr algn="ctr" eaLnBrk="0" latinLnBrk="0" hangingPunct="0">
              <a:defRPr baseline="0">
                <a:solidFill>
                  <a:srgbClr val="C6003D"/>
                </a:solidFill>
              </a:defRPr>
            </a:lvl1pPr>
          </a:lstStyle>
          <a:p>
            <a:pPr>
              <a:defRPr/>
            </a:pPr>
            <a:fld id="{A9A55C47-53D4-45EC-92E2-B4D2F5FC2217}" type="slidenum">
              <a:rPr/>
              <a:pPr>
                <a:defRPr/>
              </a:pPr>
              <a:t>‹#›</a:t>
            </a:fld>
            <a:endParaRPr lang="ko-KR" altLang="en-US" dirty="0"/>
          </a:p>
        </p:txBody>
      </p:sp>
    </p:spTree>
    <p:extLst>
      <p:ext uri="{BB962C8B-B14F-4D97-AF65-F5344CB8AC3E}">
        <p14:creationId xmlns:p14="http://schemas.microsoft.com/office/powerpoint/2010/main" val="1951829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82638" y="4406900"/>
            <a:ext cx="8420100" cy="1362075"/>
          </a:xfrm>
        </p:spPr>
        <p:txBody>
          <a:bodyPr anchor="t"/>
          <a:lstStyle>
            <a:lvl1pPr algn="l">
              <a:defRPr sz="4000" b="1" cap="all"/>
            </a:lvl1pPr>
          </a:lstStyle>
          <a:p>
            <a:r>
              <a:rPr lang="ko-KR" altLang="en-US"/>
              <a:t>마스터 제목 스타일 편집</a:t>
            </a:r>
            <a:endParaRPr lang="ko-KR" altLang="en-US" dirty="0"/>
          </a:p>
        </p:txBody>
      </p:sp>
      <p:sp>
        <p:nvSpPr>
          <p:cNvPr id="3" name="텍스트 개체 틀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
        <p:nvSpPr>
          <p:cNvPr id="4" name="Rectangle 18"/>
          <p:cNvSpPr>
            <a:spLocks noGrp="1" noChangeArrowheads="1"/>
          </p:cNvSpPr>
          <p:nvPr>
            <p:ph type="sldNum" sz="quarter" idx="10"/>
          </p:nvPr>
        </p:nvSpPr>
        <p:spPr/>
        <p:txBody>
          <a:bodyPr/>
          <a:lstStyle>
            <a:lvl1pPr algn="ctr" eaLnBrk="0" latinLnBrk="0" hangingPunct="0">
              <a:defRPr lang="en-US" altLang="ko-KR">
                <a:solidFill>
                  <a:srgbClr val="C6003D"/>
                </a:solidFill>
              </a:defRPr>
            </a:lvl1pPr>
          </a:lstStyle>
          <a:p>
            <a:pPr>
              <a:defRPr/>
            </a:pPr>
            <a:fld id="{78A55EDA-CEBE-47FA-9A17-3BDCC1925127}" type="slidenum">
              <a:rPr/>
              <a:pPr>
                <a:defRPr/>
              </a:pPr>
              <a:t>‹#›</a:t>
            </a:fld>
            <a:endParaRPr/>
          </a:p>
        </p:txBody>
      </p:sp>
    </p:spTree>
    <p:extLst>
      <p:ext uri="{BB962C8B-B14F-4D97-AF65-F5344CB8AC3E}">
        <p14:creationId xmlns:p14="http://schemas.microsoft.com/office/powerpoint/2010/main" val="1582117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631825" y="1268413"/>
            <a:ext cx="4229100" cy="4608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5013325" y="1268413"/>
            <a:ext cx="4229100" cy="4608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Rectangle 18"/>
          <p:cNvSpPr>
            <a:spLocks noGrp="1" noChangeArrowheads="1"/>
          </p:cNvSpPr>
          <p:nvPr>
            <p:ph type="sldNum" sz="quarter" idx="10"/>
          </p:nvPr>
        </p:nvSpPr>
        <p:spPr/>
        <p:txBody>
          <a:bodyPr/>
          <a:lstStyle>
            <a:lvl1pPr algn="ctr" eaLnBrk="0" latinLnBrk="0" hangingPunct="0">
              <a:defRPr lang="en-US" altLang="ko-KR">
                <a:solidFill>
                  <a:srgbClr val="C6003D"/>
                </a:solidFill>
              </a:defRPr>
            </a:lvl1pPr>
          </a:lstStyle>
          <a:p>
            <a:pPr>
              <a:defRPr/>
            </a:pPr>
            <a:fld id="{F18D5727-B615-49E4-BD25-1740B9F2C08F}" type="slidenum">
              <a:rPr/>
              <a:pPr>
                <a:defRPr/>
              </a:pPr>
              <a:t>‹#›</a:t>
            </a:fld>
            <a:endParaRPr/>
          </a:p>
        </p:txBody>
      </p:sp>
    </p:spTree>
    <p:extLst>
      <p:ext uri="{BB962C8B-B14F-4D97-AF65-F5344CB8AC3E}">
        <p14:creationId xmlns:p14="http://schemas.microsoft.com/office/powerpoint/2010/main" val="4021362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09596" y="185262"/>
            <a:ext cx="8601104" cy="500066"/>
          </a:xfr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Rectangle 18"/>
          <p:cNvSpPr>
            <a:spLocks noGrp="1" noChangeArrowheads="1"/>
          </p:cNvSpPr>
          <p:nvPr>
            <p:ph type="sldNum" sz="quarter" idx="10"/>
          </p:nvPr>
        </p:nvSpPr>
        <p:spPr/>
        <p:txBody>
          <a:bodyPr/>
          <a:lstStyle>
            <a:lvl1pPr algn="ctr" eaLnBrk="0" latinLnBrk="0" hangingPunct="0">
              <a:defRPr lang="en-US" altLang="ko-KR">
                <a:solidFill>
                  <a:srgbClr val="C6003D"/>
                </a:solidFill>
              </a:defRPr>
            </a:lvl1pPr>
          </a:lstStyle>
          <a:p>
            <a:pPr>
              <a:defRPr/>
            </a:pPr>
            <a:fld id="{B9689828-1124-434A-B6D3-D3D7CBD96206}" type="slidenum">
              <a:rPr/>
              <a:pPr>
                <a:defRPr/>
              </a:pPr>
              <a:t>‹#›</a:t>
            </a:fld>
            <a:endParaRPr/>
          </a:p>
        </p:txBody>
      </p:sp>
    </p:spTree>
    <p:extLst>
      <p:ext uri="{BB962C8B-B14F-4D97-AF65-F5344CB8AC3E}">
        <p14:creationId xmlns:p14="http://schemas.microsoft.com/office/powerpoint/2010/main" val="4256600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Rectangle 18"/>
          <p:cNvSpPr>
            <a:spLocks noGrp="1" noChangeArrowheads="1"/>
          </p:cNvSpPr>
          <p:nvPr>
            <p:ph type="sldNum" sz="quarter" idx="10"/>
          </p:nvPr>
        </p:nvSpPr>
        <p:spPr/>
        <p:txBody>
          <a:bodyPr/>
          <a:lstStyle>
            <a:lvl1pPr algn="ctr" eaLnBrk="0" latinLnBrk="0" hangingPunct="0">
              <a:defRPr lang="en-US" altLang="ko-KR">
                <a:solidFill>
                  <a:srgbClr val="C6003D"/>
                </a:solidFill>
              </a:defRPr>
            </a:lvl1pPr>
          </a:lstStyle>
          <a:p>
            <a:pPr>
              <a:defRPr/>
            </a:pPr>
            <a:fld id="{0F7F357E-A5CD-4D86-A5CE-59BACCD0B4BC}" type="slidenum">
              <a:rPr/>
              <a:pPr>
                <a:defRPr/>
              </a:pPr>
              <a:t>‹#›</a:t>
            </a:fld>
            <a:endParaRPr/>
          </a:p>
        </p:txBody>
      </p:sp>
    </p:spTree>
    <p:extLst>
      <p:ext uri="{BB962C8B-B14F-4D97-AF65-F5344CB8AC3E}">
        <p14:creationId xmlns:p14="http://schemas.microsoft.com/office/powerpoint/2010/main" val="3542812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Rectangle 18"/>
          <p:cNvSpPr>
            <a:spLocks noGrp="1" noChangeArrowheads="1"/>
          </p:cNvSpPr>
          <p:nvPr>
            <p:ph type="sldNum" sz="quarter" idx="10"/>
          </p:nvPr>
        </p:nvSpPr>
        <p:spPr/>
        <p:txBody>
          <a:bodyPr/>
          <a:lstStyle>
            <a:lvl1pPr algn="ctr" eaLnBrk="0" latinLnBrk="0" hangingPunct="0">
              <a:defRPr lang="en-US" altLang="ko-KR">
                <a:solidFill>
                  <a:srgbClr val="C6003D"/>
                </a:solidFill>
              </a:defRPr>
            </a:lvl1pPr>
          </a:lstStyle>
          <a:p>
            <a:pPr>
              <a:defRPr/>
            </a:pPr>
            <a:fld id="{9CEB6422-7914-4CC8-B33A-856E4B7B8D2C}" type="slidenum">
              <a:rPr/>
              <a:pPr>
                <a:defRPr/>
              </a:pPr>
              <a:t>‹#›</a:t>
            </a:fld>
            <a:endParaRPr/>
          </a:p>
        </p:txBody>
      </p:sp>
    </p:spTree>
    <p:extLst>
      <p:ext uri="{BB962C8B-B14F-4D97-AF65-F5344CB8AC3E}">
        <p14:creationId xmlns:p14="http://schemas.microsoft.com/office/powerpoint/2010/main" val="1508836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95300" y="1142984"/>
            <a:ext cx="3259138" cy="928694"/>
          </a:xfrm>
        </p:spPr>
        <p:txBody>
          <a:bodyPr anchor="b"/>
          <a:lstStyle>
            <a:lvl1pPr algn="l">
              <a:defRPr sz="2000" b="1"/>
            </a:lvl1pPr>
          </a:lstStyle>
          <a:p>
            <a:r>
              <a:rPr lang="ko-KR" altLang="en-US"/>
              <a:t>마스터 제목 스타일 편집</a:t>
            </a:r>
            <a:endParaRPr lang="ko-KR" altLang="en-US" dirty="0"/>
          </a:p>
        </p:txBody>
      </p:sp>
      <p:sp>
        <p:nvSpPr>
          <p:cNvPr id="3" name="내용 개체 틀 2"/>
          <p:cNvSpPr>
            <a:spLocks noGrp="1"/>
          </p:cNvSpPr>
          <p:nvPr>
            <p:ph idx="1"/>
          </p:nvPr>
        </p:nvSpPr>
        <p:spPr>
          <a:xfrm>
            <a:off x="3873500" y="1142984"/>
            <a:ext cx="5537200" cy="49831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95300" y="2071678"/>
            <a:ext cx="3259138" cy="405448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Rectangle 18"/>
          <p:cNvSpPr>
            <a:spLocks noGrp="1" noChangeArrowheads="1"/>
          </p:cNvSpPr>
          <p:nvPr>
            <p:ph type="sldNum" sz="quarter" idx="10"/>
          </p:nvPr>
        </p:nvSpPr>
        <p:spPr/>
        <p:txBody>
          <a:bodyPr/>
          <a:lstStyle>
            <a:lvl1pPr algn="ctr" eaLnBrk="0" latinLnBrk="0" hangingPunct="0">
              <a:defRPr lang="en-US" altLang="ko-KR">
                <a:solidFill>
                  <a:srgbClr val="C6003D"/>
                </a:solidFill>
              </a:defRPr>
            </a:lvl1pPr>
          </a:lstStyle>
          <a:p>
            <a:pPr>
              <a:defRPr/>
            </a:pPr>
            <a:fld id="{E7E229A3-2118-4076-A5C0-5DD0DD5B6EE5}" type="slidenum">
              <a:rPr/>
              <a:pPr>
                <a:defRPr/>
              </a:pPr>
              <a:t>‹#›</a:t>
            </a:fld>
            <a:endParaRPr/>
          </a:p>
        </p:txBody>
      </p:sp>
    </p:spTree>
    <p:extLst>
      <p:ext uri="{BB962C8B-B14F-4D97-AF65-F5344CB8AC3E}">
        <p14:creationId xmlns:p14="http://schemas.microsoft.com/office/powerpoint/2010/main" val="1735524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941513" y="4800600"/>
            <a:ext cx="59436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a:t>그림을 추가하려면 아이콘을 클릭하십시오</a:t>
            </a:r>
          </a:p>
        </p:txBody>
      </p:sp>
      <p:sp>
        <p:nvSpPr>
          <p:cNvPr id="4" name="텍스트 개체 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Rectangle 18"/>
          <p:cNvSpPr>
            <a:spLocks noGrp="1" noChangeArrowheads="1"/>
          </p:cNvSpPr>
          <p:nvPr>
            <p:ph type="sldNum" sz="quarter" idx="10"/>
          </p:nvPr>
        </p:nvSpPr>
        <p:spPr/>
        <p:txBody>
          <a:bodyPr/>
          <a:lstStyle>
            <a:lvl1pPr algn="ctr" eaLnBrk="0" latinLnBrk="0" hangingPunct="0">
              <a:defRPr lang="en-US" altLang="ko-KR">
                <a:solidFill>
                  <a:srgbClr val="C6003D"/>
                </a:solidFill>
              </a:defRPr>
            </a:lvl1pPr>
          </a:lstStyle>
          <a:p>
            <a:pPr>
              <a:defRPr/>
            </a:pPr>
            <a:fld id="{DBC25DBF-9320-4E3F-AF83-F7E632DB5A8A}" type="slidenum">
              <a:rPr/>
              <a:pPr>
                <a:defRPr/>
              </a:pPr>
              <a:t>‹#›</a:t>
            </a:fld>
            <a:endParaRPr/>
          </a:p>
        </p:txBody>
      </p:sp>
    </p:spTree>
    <p:extLst>
      <p:ext uri="{BB962C8B-B14F-4D97-AF65-F5344CB8AC3E}">
        <p14:creationId xmlns:p14="http://schemas.microsoft.com/office/powerpoint/2010/main" val="3156219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631825" y="1268413"/>
            <a:ext cx="8610600"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ko-KR"/>
              <a:t>First Text Level</a:t>
            </a:r>
          </a:p>
          <a:p>
            <a:pPr lvl="1"/>
            <a:r>
              <a:rPr lang="en-US" altLang="ko-KR"/>
              <a:t>Second Text Level</a:t>
            </a:r>
          </a:p>
          <a:p>
            <a:pPr lvl="2"/>
            <a:r>
              <a:rPr lang="en-US" altLang="ko-KR"/>
              <a:t>Third Text Level</a:t>
            </a:r>
          </a:p>
          <a:p>
            <a:pPr lvl="3"/>
            <a:r>
              <a:rPr lang="en-US" altLang="ko-KR"/>
              <a:t>Forth Text Level</a:t>
            </a:r>
          </a:p>
          <a:p>
            <a:pPr lvl="4"/>
            <a:r>
              <a:rPr lang="en-US" altLang="ko-KR"/>
              <a:t>Fifth Text Level</a:t>
            </a:r>
          </a:p>
          <a:p>
            <a:pPr lvl="4"/>
            <a:endParaRPr lang="en-US" altLang="ko-KR"/>
          </a:p>
        </p:txBody>
      </p:sp>
      <p:sp>
        <p:nvSpPr>
          <p:cNvPr id="740370" name="Rectangle 18"/>
          <p:cNvSpPr>
            <a:spLocks noGrp="1" noChangeArrowheads="1"/>
          </p:cNvSpPr>
          <p:nvPr>
            <p:ph type="sldNum" sz="quarter" idx="4"/>
          </p:nvPr>
        </p:nvSpPr>
        <p:spPr bwMode="auto">
          <a:xfrm>
            <a:off x="4689475" y="6345238"/>
            <a:ext cx="504825"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latinLnBrk="1" hangingPunct="1">
              <a:defRPr kumimoji="1" lang="en-US" altLang="ko-KR" sz="1000" b="0" baseline="0">
                <a:solidFill>
                  <a:srgbClr val="C6003D"/>
                </a:solidFill>
                <a:latin typeface="HY헤드라인M" panose="02030600000101010101" pitchFamily="18" charset="-127"/>
                <a:ea typeface="HY헤드라인M" panose="02030600000101010101" pitchFamily="18" charset="-127"/>
              </a:defRPr>
            </a:lvl1pPr>
          </a:lstStyle>
          <a:p>
            <a:pPr>
              <a:defRPr/>
            </a:pPr>
            <a:fld id="{8F1A4FE5-2F4D-4184-AD3C-0EDEC5830EBE}" type="slidenum">
              <a:rPr/>
              <a:pPr>
                <a:defRPr/>
              </a:pPr>
              <a:t>‹#›</a:t>
            </a:fld>
            <a:endParaRPr lang="ko-KR" altLang="en-US" dirty="0"/>
          </a:p>
        </p:txBody>
      </p:sp>
      <p:sp>
        <p:nvSpPr>
          <p:cNvPr id="1028" name="Line 24"/>
          <p:cNvSpPr>
            <a:spLocks noChangeShapeType="1"/>
          </p:cNvSpPr>
          <p:nvPr/>
        </p:nvSpPr>
        <p:spPr bwMode="auto">
          <a:xfrm flipV="1">
            <a:off x="415925" y="6303963"/>
            <a:ext cx="8497888" cy="4762"/>
          </a:xfrm>
          <a:prstGeom prst="line">
            <a:avLst/>
          </a:prstGeom>
          <a:noFill/>
          <a:ln w="57150" cmpd="thinThick">
            <a:solidFill>
              <a:srgbClr val="C6003D"/>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ko-KR" altLang="en-US"/>
          </a:p>
        </p:txBody>
      </p:sp>
      <p:sp>
        <p:nvSpPr>
          <p:cNvPr id="1029" name="Rectangle 2"/>
          <p:cNvSpPr>
            <a:spLocks noGrp="1" noChangeArrowheads="1"/>
          </p:cNvSpPr>
          <p:nvPr>
            <p:ph type="title"/>
          </p:nvPr>
        </p:nvSpPr>
        <p:spPr bwMode="auto">
          <a:xfrm>
            <a:off x="738188" y="169863"/>
            <a:ext cx="8247062"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ko-KR" altLang="en-US"/>
              <a:t>제목</a:t>
            </a:r>
          </a:p>
        </p:txBody>
      </p:sp>
      <p:grpSp>
        <p:nvGrpSpPr>
          <p:cNvPr id="1030" name="그룹 10"/>
          <p:cNvGrpSpPr>
            <a:grpSpLocks/>
          </p:cNvGrpSpPr>
          <p:nvPr userDrawn="1"/>
        </p:nvGrpSpPr>
        <p:grpSpPr bwMode="auto">
          <a:xfrm>
            <a:off x="6753225" y="6351588"/>
            <a:ext cx="2122488" cy="254000"/>
            <a:chOff x="417600" y="6351900"/>
            <a:chExt cx="2122713" cy="253710"/>
          </a:xfrm>
        </p:grpSpPr>
        <p:pic>
          <p:nvPicPr>
            <p:cNvPr id="1033" name="Picture 3" descr="C:\Documents and Settings\김서형\바탕 화면\Illustrator\영문로고(홈피).jpg"/>
            <p:cNvPicPr>
              <a:picLocks noChangeAspect="1" noChangeArrowheads="1"/>
            </p:cNvPicPr>
            <p:nvPr userDrawn="1"/>
          </p:nvPicPr>
          <p:blipFill>
            <a:blip r:embed="rId13">
              <a:clrChange>
                <a:clrFrom>
                  <a:srgbClr val="FDFDFD"/>
                </a:clrFrom>
                <a:clrTo>
                  <a:srgbClr val="FDFDFD">
                    <a:alpha val="0"/>
                  </a:srgbClr>
                </a:clrTo>
              </a:clrChange>
              <a:extLst>
                <a:ext uri="{28A0092B-C50C-407E-A947-70E740481C1C}">
                  <a14:useLocalDpi xmlns:a14="http://schemas.microsoft.com/office/drawing/2010/main" val="0"/>
                </a:ext>
              </a:extLst>
            </a:blip>
            <a:srcRect l="15929" t="12303" b="17969"/>
            <a:stretch>
              <a:fillRect/>
            </a:stretch>
          </p:blipFill>
          <p:spPr bwMode="auto">
            <a:xfrm>
              <a:off x="727388" y="6381750"/>
              <a:ext cx="181292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그림 9" descr="ppt_하단로고.jpg"/>
            <p:cNvPicPr>
              <a:picLocks noChangeAspect="1"/>
            </p:cNvPicPr>
            <p:nvPr userDrawn="1"/>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r="86270"/>
            <a:stretch>
              <a:fillRect/>
            </a:stretch>
          </p:blipFill>
          <p:spPr bwMode="auto">
            <a:xfrm>
              <a:off x="417600" y="6351900"/>
              <a:ext cx="286928" cy="253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31" name="Picture 10"/>
          <p:cNvPicPr>
            <a:picLocks noChangeAspect="1" noChangeArrowheads="1"/>
          </p:cNvPicPr>
          <p:nvPr userDrawn="1"/>
        </p:nvPicPr>
        <p:blipFill>
          <a:blip r:embed="rId1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56675" y="5999163"/>
            <a:ext cx="854075" cy="574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10" name="Rectangle 18"/>
          <p:cNvSpPr txBox="1">
            <a:spLocks noChangeArrowheads="1"/>
          </p:cNvSpPr>
          <p:nvPr userDrawn="1"/>
        </p:nvSpPr>
        <p:spPr bwMode="auto">
          <a:xfrm>
            <a:off x="322263" y="6351588"/>
            <a:ext cx="2022475" cy="333375"/>
          </a:xfrm>
          <a:prstGeom prst="rect">
            <a:avLst/>
          </a:prstGeom>
          <a:noFill/>
          <a:ln w="9525">
            <a:noFill/>
            <a:miter lim="800000"/>
            <a:headEnd/>
            <a:tailEnd/>
          </a:ln>
          <a:effectLst/>
        </p:spPr>
        <p:txBody>
          <a:bodyPr/>
          <a:lstStyle>
            <a:defPPr>
              <a:defRPr lang="ko-KR"/>
            </a:defPPr>
            <a:lvl1pPr algn="l" eaLnBrk="1" latinLnBrk="1" hangingPunct="1">
              <a:defRPr kumimoji="1" sz="1050" baseline="0">
                <a:solidFill>
                  <a:srgbClr val="C6003D"/>
                </a:solidFill>
                <a:latin typeface="맑은 고딕" panose="020B0503020000020004" pitchFamily="50" charset="-127"/>
                <a:ea typeface="맑은 고딕" panose="020B0503020000020004" pitchFamily="50" charset="-127"/>
              </a:defRPr>
            </a:lvl1pPr>
            <a:lvl2pPr>
              <a:defRPr>
                <a:latin typeface="Arial" charset="0"/>
              </a:defRPr>
            </a:lvl2pPr>
            <a:lvl3pPr>
              <a:defRPr>
                <a:latin typeface="Arial" charset="0"/>
              </a:defRPr>
            </a:lvl3pPr>
            <a:lvl4pPr>
              <a:defRPr>
                <a:latin typeface="Arial" charset="0"/>
              </a:defRPr>
            </a:lvl4pPr>
            <a:lvl5pPr>
              <a:defRPr>
                <a:latin typeface="Arial" charset="0"/>
              </a:defRPr>
            </a:lvl5pPr>
            <a:lvl6pPr>
              <a:defRPr>
                <a:latin typeface="Arial" charset="0"/>
              </a:defRPr>
            </a:lvl6pPr>
            <a:lvl7pPr>
              <a:defRPr>
                <a:latin typeface="Arial" charset="0"/>
              </a:defRPr>
            </a:lvl7pPr>
            <a:lvl8pPr>
              <a:defRPr>
                <a:latin typeface="Arial" charset="0"/>
              </a:defRPr>
            </a:lvl8pPr>
            <a:lvl9pPr>
              <a:defRPr>
                <a:latin typeface="Arial" charset="0"/>
              </a:defRPr>
            </a:lvl9pPr>
          </a:lstStyle>
          <a:p>
            <a:pPr>
              <a:defRPr/>
            </a:pPr>
            <a:r>
              <a:rPr lang="en-US" altLang="ko-KR" dirty="0"/>
              <a:t>http://pel.ajou.ac.kr</a:t>
            </a:r>
          </a:p>
        </p:txBody>
      </p:sp>
    </p:spTree>
  </p:cSld>
  <p:clrMap bg1="lt1" tx1="dk1" bg2="lt2" tx2="dk2" accent1="accent1" accent2="accent2" accent3="accent3" accent4="accent4" accent5="accent5" accent6="accent6" hlink="hlink" folHlink="folHlink"/>
  <p:sldLayoutIdLst>
    <p:sldLayoutId id="2147485463" r:id="rId1"/>
    <p:sldLayoutId id="2147485464" r:id="rId2"/>
    <p:sldLayoutId id="2147485465" r:id="rId3"/>
    <p:sldLayoutId id="2147485466" r:id="rId4"/>
    <p:sldLayoutId id="2147485467" r:id="rId5"/>
    <p:sldLayoutId id="2147485468" r:id="rId6"/>
    <p:sldLayoutId id="2147485469" r:id="rId7"/>
    <p:sldLayoutId id="2147485470" r:id="rId8"/>
    <p:sldLayoutId id="2147485471" r:id="rId9"/>
    <p:sldLayoutId id="2147485472" r:id="rId10"/>
    <p:sldLayoutId id="2147485473" r:id="rId11"/>
  </p:sldLayoutIdLst>
  <p:hf hdr="0" ftr="0" dt="0"/>
  <p:txStyles>
    <p:titleStyle>
      <a:lvl1pPr algn="l" rtl="0" eaLnBrk="0" fontAlgn="base" latinLnBrk="1" hangingPunct="0">
        <a:spcBef>
          <a:spcPct val="0"/>
        </a:spcBef>
        <a:spcAft>
          <a:spcPct val="0"/>
        </a:spcAft>
        <a:defRPr kumimoji="1" sz="3200" b="1">
          <a:solidFill>
            <a:schemeClr val="bg1"/>
          </a:solidFill>
          <a:latin typeface="맑은 고딕" pitchFamily="50" charset="-127"/>
          <a:ea typeface="맑은 고딕" pitchFamily="50" charset="-127"/>
          <a:cs typeface="+mj-cs"/>
        </a:defRPr>
      </a:lvl1pPr>
      <a:lvl2pPr algn="l" rtl="0" eaLnBrk="0" fontAlgn="base" latinLnBrk="1" hangingPunct="0">
        <a:spcBef>
          <a:spcPct val="0"/>
        </a:spcBef>
        <a:spcAft>
          <a:spcPct val="0"/>
        </a:spcAft>
        <a:defRPr kumimoji="1" sz="3200" b="1">
          <a:solidFill>
            <a:schemeClr val="bg1"/>
          </a:solidFill>
          <a:latin typeface="맑은 고딕" pitchFamily="50" charset="-127"/>
          <a:ea typeface="맑은 고딕" pitchFamily="50" charset="-127"/>
        </a:defRPr>
      </a:lvl2pPr>
      <a:lvl3pPr algn="l" rtl="0" eaLnBrk="0" fontAlgn="base" latinLnBrk="1" hangingPunct="0">
        <a:spcBef>
          <a:spcPct val="0"/>
        </a:spcBef>
        <a:spcAft>
          <a:spcPct val="0"/>
        </a:spcAft>
        <a:defRPr kumimoji="1" sz="3200" b="1">
          <a:solidFill>
            <a:schemeClr val="bg1"/>
          </a:solidFill>
          <a:latin typeface="맑은 고딕" pitchFamily="50" charset="-127"/>
          <a:ea typeface="맑은 고딕" pitchFamily="50" charset="-127"/>
        </a:defRPr>
      </a:lvl3pPr>
      <a:lvl4pPr algn="l" rtl="0" eaLnBrk="0" fontAlgn="base" latinLnBrk="1" hangingPunct="0">
        <a:spcBef>
          <a:spcPct val="0"/>
        </a:spcBef>
        <a:spcAft>
          <a:spcPct val="0"/>
        </a:spcAft>
        <a:defRPr kumimoji="1" sz="3200" b="1">
          <a:solidFill>
            <a:schemeClr val="bg1"/>
          </a:solidFill>
          <a:latin typeface="맑은 고딕" pitchFamily="50" charset="-127"/>
          <a:ea typeface="맑은 고딕" pitchFamily="50" charset="-127"/>
        </a:defRPr>
      </a:lvl4pPr>
      <a:lvl5pPr algn="l" rtl="0" eaLnBrk="0" fontAlgn="base" latinLnBrk="1" hangingPunct="0">
        <a:spcBef>
          <a:spcPct val="0"/>
        </a:spcBef>
        <a:spcAft>
          <a:spcPct val="0"/>
        </a:spcAft>
        <a:defRPr kumimoji="1" sz="3200" b="1">
          <a:solidFill>
            <a:schemeClr val="bg1"/>
          </a:solidFill>
          <a:latin typeface="맑은 고딕" pitchFamily="50" charset="-127"/>
          <a:ea typeface="맑은 고딕" pitchFamily="50" charset="-127"/>
        </a:defRPr>
      </a:lvl5pPr>
      <a:lvl6pPr marL="457200" algn="l" rtl="0" eaLnBrk="1" fontAlgn="base" latinLnBrk="1" hangingPunct="1">
        <a:spcBef>
          <a:spcPct val="0"/>
        </a:spcBef>
        <a:spcAft>
          <a:spcPct val="0"/>
        </a:spcAft>
        <a:defRPr kumimoji="1" sz="2200">
          <a:solidFill>
            <a:srgbClr val="00427A"/>
          </a:solidFill>
          <a:latin typeface="HY견고딕" pitchFamily="18" charset="-127"/>
          <a:ea typeface="HY견고딕" pitchFamily="18" charset="-127"/>
        </a:defRPr>
      </a:lvl6pPr>
      <a:lvl7pPr marL="914400" algn="l" rtl="0" eaLnBrk="1" fontAlgn="base" latinLnBrk="1" hangingPunct="1">
        <a:spcBef>
          <a:spcPct val="0"/>
        </a:spcBef>
        <a:spcAft>
          <a:spcPct val="0"/>
        </a:spcAft>
        <a:defRPr kumimoji="1" sz="2200">
          <a:solidFill>
            <a:srgbClr val="00427A"/>
          </a:solidFill>
          <a:latin typeface="HY견고딕" pitchFamily="18" charset="-127"/>
          <a:ea typeface="HY견고딕" pitchFamily="18" charset="-127"/>
        </a:defRPr>
      </a:lvl7pPr>
      <a:lvl8pPr marL="1371600" algn="l" rtl="0" eaLnBrk="1" fontAlgn="base" latinLnBrk="1" hangingPunct="1">
        <a:spcBef>
          <a:spcPct val="0"/>
        </a:spcBef>
        <a:spcAft>
          <a:spcPct val="0"/>
        </a:spcAft>
        <a:defRPr kumimoji="1" sz="2200">
          <a:solidFill>
            <a:srgbClr val="00427A"/>
          </a:solidFill>
          <a:latin typeface="HY견고딕" pitchFamily="18" charset="-127"/>
          <a:ea typeface="HY견고딕" pitchFamily="18" charset="-127"/>
        </a:defRPr>
      </a:lvl8pPr>
      <a:lvl9pPr marL="1828800" algn="l" rtl="0" eaLnBrk="1" fontAlgn="base" latinLnBrk="1" hangingPunct="1">
        <a:spcBef>
          <a:spcPct val="0"/>
        </a:spcBef>
        <a:spcAft>
          <a:spcPct val="0"/>
        </a:spcAft>
        <a:defRPr kumimoji="1" sz="2200">
          <a:solidFill>
            <a:srgbClr val="00427A"/>
          </a:solidFill>
          <a:latin typeface="HY견고딕" pitchFamily="18" charset="-127"/>
          <a:ea typeface="HY견고딕" pitchFamily="18" charset="-127"/>
        </a:defRPr>
      </a:lvl9pPr>
    </p:titleStyle>
    <p:bodyStyle>
      <a:lvl1pPr marL="285750" indent="-285750" algn="l" rtl="0" eaLnBrk="0" fontAlgn="ctr" latinLnBrk="1" hangingPunct="0">
        <a:spcBef>
          <a:spcPct val="20000"/>
        </a:spcBef>
        <a:spcAft>
          <a:spcPct val="0"/>
        </a:spcAft>
        <a:buClr>
          <a:srgbClr val="FD0000"/>
        </a:buClr>
        <a:buFont typeface="Wingdings" panose="05000000000000000000" pitchFamily="2" charset="2"/>
        <a:buChar char="§"/>
        <a:defRPr kumimoji="1" sz="2000">
          <a:solidFill>
            <a:srgbClr val="00427A"/>
          </a:solidFill>
          <a:latin typeface="맑은 고딕" pitchFamily="50" charset="-127"/>
          <a:ea typeface="맑은 고딕" pitchFamily="50" charset="-127"/>
          <a:cs typeface="+mn-cs"/>
        </a:defRPr>
      </a:lvl1pPr>
      <a:lvl2pPr marL="671513" indent="-195263" algn="l" rtl="0" eaLnBrk="0" fontAlgn="ctr" latinLnBrk="1" hangingPunct="0">
        <a:spcBef>
          <a:spcPct val="20000"/>
        </a:spcBef>
        <a:spcAft>
          <a:spcPct val="0"/>
        </a:spcAft>
        <a:buClr>
          <a:srgbClr val="FFC000"/>
        </a:buClr>
        <a:buFont typeface="Wingdings" panose="05000000000000000000" pitchFamily="2" charset="2"/>
        <a:buChar char="§"/>
        <a:defRPr kumimoji="1">
          <a:solidFill>
            <a:srgbClr val="00427A"/>
          </a:solidFill>
          <a:latin typeface="맑은 고딕" pitchFamily="50" charset="-127"/>
          <a:ea typeface="맑은 고딕" pitchFamily="50" charset="-127"/>
        </a:defRPr>
      </a:lvl2pPr>
      <a:lvl3pPr marL="1042988" indent="-180975" algn="l" rtl="0" eaLnBrk="0" fontAlgn="ctr" latinLnBrk="1" hangingPunct="0">
        <a:spcBef>
          <a:spcPct val="20000"/>
        </a:spcBef>
        <a:spcAft>
          <a:spcPct val="0"/>
        </a:spcAft>
        <a:buClr>
          <a:srgbClr val="00B050"/>
        </a:buClr>
        <a:buFont typeface="Wingdings" panose="05000000000000000000" pitchFamily="2" charset="2"/>
        <a:buChar char="§"/>
        <a:defRPr kumimoji="1" sz="1600">
          <a:solidFill>
            <a:srgbClr val="00427A"/>
          </a:solidFill>
          <a:latin typeface="맑은 고딕" pitchFamily="50" charset="-127"/>
          <a:ea typeface="맑은 고딕" pitchFamily="50" charset="-127"/>
        </a:defRPr>
      </a:lvl3pPr>
      <a:lvl4pPr marL="1423988" indent="-185738" algn="l" rtl="0" eaLnBrk="0" fontAlgn="ctr" latinLnBrk="1" hangingPunct="0">
        <a:spcBef>
          <a:spcPct val="20000"/>
        </a:spcBef>
        <a:spcAft>
          <a:spcPct val="0"/>
        </a:spcAft>
        <a:buClr>
          <a:srgbClr val="800000"/>
        </a:buClr>
        <a:buFont typeface="Wingdings" panose="05000000000000000000" pitchFamily="2" charset="2"/>
        <a:buChar char="§"/>
        <a:defRPr kumimoji="1" sz="1400">
          <a:solidFill>
            <a:srgbClr val="00427A"/>
          </a:solidFill>
          <a:latin typeface="맑은 고딕" pitchFamily="50" charset="-127"/>
          <a:ea typeface="맑은 고딕" pitchFamily="50" charset="-127"/>
        </a:defRPr>
      </a:lvl4pPr>
      <a:lvl5pPr marL="1814513" indent="-200025" algn="l" rtl="0" eaLnBrk="0" fontAlgn="ctr" latinLnBrk="1" hangingPunct="0">
        <a:spcBef>
          <a:spcPct val="20000"/>
        </a:spcBef>
        <a:spcAft>
          <a:spcPct val="0"/>
        </a:spcAft>
        <a:buClr>
          <a:srgbClr val="800000"/>
        </a:buClr>
        <a:buFont typeface="Wingdings" panose="05000000000000000000" pitchFamily="2" charset="2"/>
        <a:buChar char="§"/>
        <a:defRPr kumimoji="1" sz="1200">
          <a:solidFill>
            <a:srgbClr val="00427A"/>
          </a:solidFill>
          <a:latin typeface="맑은 고딕" pitchFamily="50" charset="-127"/>
          <a:ea typeface="맑은 고딕" pitchFamily="50" charset="-127"/>
        </a:defRPr>
      </a:lvl5pPr>
      <a:lvl6pPr marL="2271713" indent="-200025" algn="l" rtl="0" eaLnBrk="1" fontAlgn="ctr" latinLnBrk="1" hangingPunct="1">
        <a:spcBef>
          <a:spcPct val="20000"/>
        </a:spcBef>
        <a:spcAft>
          <a:spcPct val="0"/>
        </a:spcAft>
        <a:buClr>
          <a:srgbClr val="800000"/>
        </a:buClr>
        <a:buFont typeface="Wingdings" pitchFamily="2" charset="2"/>
        <a:buChar char="§"/>
        <a:defRPr kumimoji="1" sz="1200">
          <a:solidFill>
            <a:srgbClr val="00427A"/>
          </a:solidFill>
          <a:latin typeface="+mn-lt"/>
          <a:ea typeface="+mn-ea"/>
        </a:defRPr>
      </a:lvl6pPr>
      <a:lvl7pPr marL="2728913" indent="-200025" algn="l" rtl="0" eaLnBrk="1" fontAlgn="ctr" latinLnBrk="1" hangingPunct="1">
        <a:spcBef>
          <a:spcPct val="20000"/>
        </a:spcBef>
        <a:spcAft>
          <a:spcPct val="0"/>
        </a:spcAft>
        <a:buClr>
          <a:srgbClr val="800000"/>
        </a:buClr>
        <a:buFont typeface="Wingdings" pitchFamily="2" charset="2"/>
        <a:buChar char="§"/>
        <a:defRPr kumimoji="1" sz="1200">
          <a:solidFill>
            <a:srgbClr val="00427A"/>
          </a:solidFill>
          <a:latin typeface="+mn-lt"/>
          <a:ea typeface="+mn-ea"/>
        </a:defRPr>
      </a:lvl7pPr>
      <a:lvl8pPr marL="3186113" indent="-200025" algn="l" rtl="0" eaLnBrk="1" fontAlgn="ctr" latinLnBrk="1" hangingPunct="1">
        <a:spcBef>
          <a:spcPct val="20000"/>
        </a:spcBef>
        <a:spcAft>
          <a:spcPct val="0"/>
        </a:spcAft>
        <a:buClr>
          <a:srgbClr val="800000"/>
        </a:buClr>
        <a:buFont typeface="Wingdings" pitchFamily="2" charset="2"/>
        <a:buChar char="§"/>
        <a:defRPr kumimoji="1" sz="1200">
          <a:solidFill>
            <a:srgbClr val="00427A"/>
          </a:solidFill>
          <a:latin typeface="+mn-lt"/>
          <a:ea typeface="+mn-ea"/>
        </a:defRPr>
      </a:lvl8pPr>
      <a:lvl9pPr marL="3643313" indent="-200025" algn="l" rtl="0" eaLnBrk="1" fontAlgn="ctr" latinLnBrk="1" hangingPunct="1">
        <a:spcBef>
          <a:spcPct val="20000"/>
        </a:spcBef>
        <a:spcAft>
          <a:spcPct val="0"/>
        </a:spcAft>
        <a:buClr>
          <a:srgbClr val="800000"/>
        </a:buClr>
        <a:buFont typeface="Wingdings" pitchFamily="2" charset="2"/>
        <a:buChar char="§"/>
        <a:defRPr kumimoji="1" sz="1200">
          <a:solidFill>
            <a:srgbClr val="00427A"/>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oleObject" Target="../embeddings/oleObject5.bin"/><Relationship Id="rId3" Type="http://schemas.openxmlformats.org/officeDocument/2006/relationships/image" Target="../media/image11.png"/><Relationship Id="rId7" Type="http://schemas.openxmlformats.org/officeDocument/2006/relationships/image" Target="../media/image7.wmf"/><Relationship Id="rId12"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4.bin"/><Relationship Id="rId5" Type="http://schemas.openxmlformats.org/officeDocument/2006/relationships/image" Target="../media/image6.wmf"/><Relationship Id="rId10" Type="http://schemas.openxmlformats.org/officeDocument/2006/relationships/image" Target="../media/image12.PNG"/><Relationship Id="rId4" Type="http://schemas.openxmlformats.org/officeDocument/2006/relationships/oleObject" Target="../embeddings/oleObject1.bin"/><Relationship Id="rId9" Type="http://schemas.openxmlformats.org/officeDocument/2006/relationships/image" Target="../media/image8.wmf"/><Relationship Id="rId14" Type="http://schemas.openxmlformats.org/officeDocument/2006/relationships/image" Target="../media/image10.wmf"/></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image" Target="../media/image13.wmf"/><Relationship Id="rId4"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8.emf"/><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6.wmf"/><Relationship Id="rId5" Type="http://schemas.openxmlformats.org/officeDocument/2006/relationships/oleObject" Target="../embeddings/oleObject8.bin"/><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0.wmf"/><Relationship Id="rId5" Type="http://schemas.openxmlformats.org/officeDocument/2006/relationships/oleObject" Target="../embeddings/oleObject10.bin"/><Relationship Id="rId4" Type="http://schemas.openxmlformats.org/officeDocument/2006/relationships/image" Target="../media/image22.emf"/></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p:cNvSpPr>
            <a:spLocks noGrp="1" noChangeArrowheads="1"/>
          </p:cNvSpPr>
          <p:nvPr>
            <p:ph type="ctrTitle"/>
          </p:nvPr>
        </p:nvSpPr>
        <p:spPr/>
        <p:txBody>
          <a:bodyPr/>
          <a:lstStyle/>
          <a:p>
            <a:pPr eaLnBrk="1" hangingPunct="1"/>
            <a:r>
              <a:rPr lang="en-US" altLang="ko-KR" sz="2800" dirty="0">
                <a:solidFill>
                  <a:schemeClr val="tx1"/>
                </a:solidFill>
              </a:rPr>
              <a:t>Chapter3. </a:t>
            </a:r>
            <a:r>
              <a:rPr lang="ko-KR" altLang="en-US" sz="2800" dirty="0">
                <a:solidFill>
                  <a:schemeClr val="tx1"/>
                </a:solidFill>
              </a:rPr>
              <a:t>영구자석 동기 전동기 구동 시스템</a:t>
            </a:r>
            <a:endParaRPr lang="en-US" altLang="ko-KR" sz="2800" dirty="0">
              <a:solidFill>
                <a:schemeClr val="tx1"/>
              </a:solidFill>
            </a:endParaRPr>
          </a:p>
        </p:txBody>
      </p:sp>
      <p:sp>
        <p:nvSpPr>
          <p:cNvPr id="4" name="Rectangle 6"/>
          <p:cNvSpPr txBox="1">
            <a:spLocks noChangeArrowheads="1"/>
          </p:cNvSpPr>
          <p:nvPr/>
        </p:nvSpPr>
        <p:spPr bwMode="auto">
          <a:xfrm>
            <a:off x="1485900" y="3886200"/>
            <a:ext cx="6934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85750" indent="-285750" algn="l" rtl="0" eaLnBrk="0" fontAlgn="ctr" latinLnBrk="1" hangingPunct="0">
              <a:spcBef>
                <a:spcPct val="20000"/>
              </a:spcBef>
              <a:spcAft>
                <a:spcPct val="0"/>
              </a:spcAft>
              <a:buClr>
                <a:srgbClr val="FD0000"/>
              </a:buClr>
              <a:buFont typeface="Wingdings" panose="05000000000000000000" pitchFamily="2" charset="2"/>
              <a:buChar char="§"/>
              <a:defRPr kumimoji="1" sz="2000">
                <a:solidFill>
                  <a:srgbClr val="00427A"/>
                </a:solidFill>
                <a:latin typeface="맑은 고딕" pitchFamily="50" charset="-127"/>
                <a:ea typeface="맑은 고딕" pitchFamily="50" charset="-127"/>
                <a:cs typeface="+mn-cs"/>
              </a:defRPr>
            </a:lvl1pPr>
            <a:lvl2pPr marL="671513" indent="-195263" algn="l" rtl="0" eaLnBrk="0" fontAlgn="ctr" latinLnBrk="1" hangingPunct="0">
              <a:spcBef>
                <a:spcPct val="20000"/>
              </a:spcBef>
              <a:spcAft>
                <a:spcPct val="0"/>
              </a:spcAft>
              <a:buClr>
                <a:srgbClr val="FFC000"/>
              </a:buClr>
              <a:buFont typeface="Wingdings" panose="05000000000000000000" pitchFamily="2" charset="2"/>
              <a:buChar char="§"/>
              <a:defRPr kumimoji="1">
                <a:solidFill>
                  <a:srgbClr val="00427A"/>
                </a:solidFill>
                <a:latin typeface="맑은 고딕" pitchFamily="50" charset="-127"/>
                <a:ea typeface="맑은 고딕" pitchFamily="50" charset="-127"/>
              </a:defRPr>
            </a:lvl2pPr>
            <a:lvl3pPr marL="1042988" indent="-180975" algn="l" rtl="0" eaLnBrk="0" fontAlgn="ctr" latinLnBrk="1" hangingPunct="0">
              <a:spcBef>
                <a:spcPct val="20000"/>
              </a:spcBef>
              <a:spcAft>
                <a:spcPct val="0"/>
              </a:spcAft>
              <a:buClr>
                <a:srgbClr val="00B050"/>
              </a:buClr>
              <a:buFont typeface="Wingdings" panose="05000000000000000000" pitchFamily="2" charset="2"/>
              <a:buChar char="§"/>
              <a:defRPr kumimoji="1" sz="1600">
                <a:solidFill>
                  <a:srgbClr val="00427A"/>
                </a:solidFill>
                <a:latin typeface="맑은 고딕" pitchFamily="50" charset="-127"/>
                <a:ea typeface="맑은 고딕" pitchFamily="50" charset="-127"/>
              </a:defRPr>
            </a:lvl3pPr>
            <a:lvl4pPr marL="1423988" indent="-185738" algn="l" rtl="0" eaLnBrk="0" fontAlgn="ctr" latinLnBrk="1" hangingPunct="0">
              <a:spcBef>
                <a:spcPct val="20000"/>
              </a:spcBef>
              <a:spcAft>
                <a:spcPct val="0"/>
              </a:spcAft>
              <a:buClr>
                <a:srgbClr val="800000"/>
              </a:buClr>
              <a:buFont typeface="Wingdings" panose="05000000000000000000" pitchFamily="2" charset="2"/>
              <a:buChar char="§"/>
              <a:defRPr kumimoji="1" sz="1400">
                <a:solidFill>
                  <a:srgbClr val="00427A"/>
                </a:solidFill>
                <a:latin typeface="맑은 고딕" pitchFamily="50" charset="-127"/>
                <a:ea typeface="맑은 고딕" pitchFamily="50" charset="-127"/>
              </a:defRPr>
            </a:lvl4pPr>
            <a:lvl5pPr marL="1814513" indent="-200025" algn="l" rtl="0" eaLnBrk="0" fontAlgn="ctr" latinLnBrk="1" hangingPunct="0">
              <a:spcBef>
                <a:spcPct val="20000"/>
              </a:spcBef>
              <a:spcAft>
                <a:spcPct val="0"/>
              </a:spcAft>
              <a:buClr>
                <a:srgbClr val="800000"/>
              </a:buClr>
              <a:buFont typeface="Wingdings" panose="05000000000000000000" pitchFamily="2" charset="2"/>
              <a:buChar char="§"/>
              <a:defRPr kumimoji="1" sz="1200">
                <a:solidFill>
                  <a:srgbClr val="00427A"/>
                </a:solidFill>
                <a:latin typeface="맑은 고딕" pitchFamily="50" charset="-127"/>
                <a:ea typeface="맑은 고딕" pitchFamily="50" charset="-127"/>
              </a:defRPr>
            </a:lvl5pPr>
            <a:lvl6pPr marL="2271713" indent="-200025" algn="l" rtl="0" eaLnBrk="1" fontAlgn="ctr" latinLnBrk="1" hangingPunct="1">
              <a:spcBef>
                <a:spcPct val="20000"/>
              </a:spcBef>
              <a:spcAft>
                <a:spcPct val="0"/>
              </a:spcAft>
              <a:buClr>
                <a:srgbClr val="800000"/>
              </a:buClr>
              <a:buFont typeface="Wingdings" pitchFamily="2" charset="2"/>
              <a:buChar char="§"/>
              <a:defRPr kumimoji="1" sz="1200">
                <a:solidFill>
                  <a:srgbClr val="00427A"/>
                </a:solidFill>
                <a:latin typeface="+mn-lt"/>
                <a:ea typeface="+mn-ea"/>
              </a:defRPr>
            </a:lvl6pPr>
            <a:lvl7pPr marL="2728913" indent="-200025" algn="l" rtl="0" eaLnBrk="1" fontAlgn="ctr" latinLnBrk="1" hangingPunct="1">
              <a:spcBef>
                <a:spcPct val="20000"/>
              </a:spcBef>
              <a:spcAft>
                <a:spcPct val="0"/>
              </a:spcAft>
              <a:buClr>
                <a:srgbClr val="800000"/>
              </a:buClr>
              <a:buFont typeface="Wingdings" pitchFamily="2" charset="2"/>
              <a:buChar char="§"/>
              <a:defRPr kumimoji="1" sz="1200">
                <a:solidFill>
                  <a:srgbClr val="00427A"/>
                </a:solidFill>
                <a:latin typeface="+mn-lt"/>
                <a:ea typeface="+mn-ea"/>
              </a:defRPr>
            </a:lvl7pPr>
            <a:lvl8pPr marL="3186113" indent="-200025" algn="l" rtl="0" eaLnBrk="1" fontAlgn="ctr" latinLnBrk="1" hangingPunct="1">
              <a:spcBef>
                <a:spcPct val="20000"/>
              </a:spcBef>
              <a:spcAft>
                <a:spcPct val="0"/>
              </a:spcAft>
              <a:buClr>
                <a:srgbClr val="800000"/>
              </a:buClr>
              <a:buFont typeface="Wingdings" pitchFamily="2" charset="2"/>
              <a:buChar char="§"/>
              <a:defRPr kumimoji="1" sz="1200">
                <a:solidFill>
                  <a:srgbClr val="00427A"/>
                </a:solidFill>
                <a:latin typeface="+mn-lt"/>
                <a:ea typeface="+mn-ea"/>
              </a:defRPr>
            </a:lvl8pPr>
            <a:lvl9pPr marL="3643313" indent="-200025" algn="l" rtl="0" eaLnBrk="1" fontAlgn="ctr" latinLnBrk="1" hangingPunct="1">
              <a:spcBef>
                <a:spcPct val="20000"/>
              </a:spcBef>
              <a:spcAft>
                <a:spcPct val="0"/>
              </a:spcAft>
              <a:buClr>
                <a:srgbClr val="800000"/>
              </a:buClr>
              <a:buFont typeface="Wingdings" pitchFamily="2" charset="2"/>
              <a:buChar char="§"/>
              <a:defRPr kumimoji="1" sz="1200">
                <a:solidFill>
                  <a:srgbClr val="00427A"/>
                </a:solidFill>
                <a:latin typeface="+mn-lt"/>
                <a:ea typeface="+mn-ea"/>
              </a:defRPr>
            </a:lvl9pPr>
          </a:lstStyle>
          <a:p>
            <a:pPr marL="0" indent="0" algn="ctr" eaLnBrk="1" hangingPunct="1">
              <a:lnSpc>
                <a:spcPct val="80000"/>
              </a:lnSpc>
              <a:buFont typeface="Wingdings" panose="05000000000000000000" pitchFamily="2" charset="2"/>
              <a:buNone/>
              <a:defRPr/>
            </a:pPr>
            <a:r>
              <a:rPr lang="ko-KR" altLang="en-US" b="0" kern="0" baseline="0" dirty="0"/>
              <a:t>전력전자연구실</a:t>
            </a:r>
            <a:endParaRPr lang="en-US" altLang="ko-KR" b="0" kern="0" baseline="0" dirty="0"/>
          </a:p>
          <a:p>
            <a:pPr marL="0" indent="0" algn="ctr" eaLnBrk="1" hangingPunct="1">
              <a:lnSpc>
                <a:spcPct val="80000"/>
              </a:lnSpc>
              <a:buFont typeface="Wingdings" panose="05000000000000000000" pitchFamily="2" charset="2"/>
              <a:buNone/>
              <a:defRPr/>
            </a:pPr>
            <a:r>
              <a:rPr lang="en-US" altLang="ko-KR" b="0" kern="0" baseline="0" dirty="0"/>
              <a:t>http://pel.ajou.ac.kr</a:t>
            </a:r>
          </a:p>
        </p:txBody>
      </p:sp>
    </p:spTree>
    <p:extLst>
      <p:ext uri="{BB962C8B-B14F-4D97-AF65-F5344CB8AC3E}">
        <p14:creationId xmlns:p14="http://schemas.microsoft.com/office/powerpoint/2010/main" val="2798021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2800" dirty="0"/>
              <a:t>PMSM </a:t>
            </a:r>
            <a:r>
              <a:rPr lang="ko-KR" altLang="en-US" sz="2800" dirty="0"/>
              <a:t>구동 시스템</a:t>
            </a:r>
          </a:p>
        </p:txBody>
      </p:sp>
      <p:sp>
        <p:nvSpPr>
          <p:cNvPr id="3" name="내용 개체 틀 2"/>
          <p:cNvSpPr>
            <a:spLocks noGrp="1"/>
          </p:cNvSpPr>
          <p:nvPr>
            <p:ph idx="1"/>
          </p:nvPr>
        </p:nvSpPr>
        <p:spPr/>
        <p:txBody>
          <a:bodyPr/>
          <a:lstStyle/>
          <a:p>
            <a:r>
              <a:rPr lang="ko-KR" altLang="en-US" dirty="0"/>
              <a:t>영구자석 동기 전동기의 센서리스 제어</a:t>
            </a:r>
            <a:endParaRPr lang="en-US" altLang="ko-KR" dirty="0"/>
          </a:p>
          <a:p>
            <a:pPr lvl="1"/>
            <a:r>
              <a:rPr lang="ko-KR" altLang="en-US" dirty="0"/>
              <a:t>센서리스 기법을 사용하는 이유</a:t>
            </a:r>
            <a:endParaRPr lang="en-US" altLang="ko-KR" dirty="0"/>
          </a:p>
          <a:p>
            <a:pPr lvl="2"/>
            <a:r>
              <a:rPr lang="ko-KR" altLang="en-US" dirty="0"/>
              <a:t>벡터제어를 하기 위해서는 회전자의 위치정보가 필수적으로 요구됨</a:t>
            </a:r>
            <a:endParaRPr lang="en-US" altLang="ko-KR" dirty="0"/>
          </a:p>
          <a:p>
            <a:pPr lvl="2"/>
            <a:r>
              <a:rPr lang="ko-KR" altLang="en-US" dirty="0"/>
              <a:t>회전자의 위치 정보를 얻기 위해 </a:t>
            </a:r>
            <a:r>
              <a:rPr lang="ko-KR" altLang="en-US" dirty="0" err="1"/>
              <a:t>엔코더나</a:t>
            </a:r>
            <a:r>
              <a:rPr lang="ko-KR" altLang="en-US" dirty="0"/>
              <a:t> </a:t>
            </a:r>
            <a:r>
              <a:rPr lang="ko-KR" altLang="en-US" dirty="0" err="1"/>
              <a:t>레졸버</a:t>
            </a:r>
            <a:r>
              <a:rPr lang="ko-KR" altLang="en-US" dirty="0"/>
              <a:t> 등의 센서류를 사용</a:t>
            </a:r>
            <a:endParaRPr lang="en-US" altLang="ko-KR" dirty="0"/>
          </a:p>
          <a:p>
            <a:pPr lvl="3"/>
            <a:r>
              <a:rPr lang="ko-KR" altLang="en-US" dirty="0"/>
              <a:t>시스템의 가격상승의 원인</a:t>
            </a:r>
            <a:endParaRPr lang="en-US" altLang="ko-KR" dirty="0"/>
          </a:p>
          <a:p>
            <a:pPr lvl="3"/>
            <a:r>
              <a:rPr lang="ko-KR" altLang="en-US" dirty="0"/>
              <a:t>사용환경에 민감한 특성으로 인하여 노이즈 등에 취약한 특성을 가짐</a:t>
            </a:r>
            <a:endParaRPr lang="en-US" altLang="ko-KR" dirty="0"/>
          </a:p>
          <a:p>
            <a:pPr lvl="2"/>
            <a:r>
              <a:rPr lang="ko-KR" altLang="en-US" dirty="0"/>
              <a:t>센서류의 제약사항에 따라</a:t>
            </a:r>
            <a:r>
              <a:rPr lang="en-US" altLang="ko-KR" dirty="0"/>
              <a:t>, </a:t>
            </a:r>
            <a:r>
              <a:rPr lang="ko-KR" altLang="en-US" dirty="0"/>
              <a:t>센서 없이 회전자의 위치정보를 얻을 수 있는 센서리스 기법이 활발하게 연구되고 있음</a:t>
            </a:r>
            <a:endParaRPr lang="en-US" altLang="ko-KR" dirty="0"/>
          </a:p>
          <a:p>
            <a:pPr lvl="1"/>
            <a:endParaRPr lang="en-US" altLang="ko-KR" dirty="0"/>
          </a:p>
          <a:p>
            <a:pPr lvl="1"/>
            <a:r>
              <a:rPr lang="en-US" altLang="ko-KR" dirty="0"/>
              <a:t>IPMSM </a:t>
            </a:r>
            <a:r>
              <a:rPr lang="ko-KR" altLang="en-US" dirty="0"/>
              <a:t>센서리스 기법의 종류</a:t>
            </a:r>
            <a:endParaRPr lang="en-US" altLang="ko-KR" dirty="0"/>
          </a:p>
          <a:p>
            <a:pPr lvl="2"/>
            <a:r>
              <a:rPr lang="ko-KR" altLang="en-US" dirty="0"/>
              <a:t>비선형 관측기</a:t>
            </a:r>
            <a:r>
              <a:rPr lang="en-US" altLang="ko-KR" dirty="0"/>
              <a:t>(Nonlinear Observer)</a:t>
            </a:r>
          </a:p>
          <a:p>
            <a:pPr lvl="2"/>
            <a:r>
              <a:rPr lang="ko-KR" altLang="en-US" dirty="0"/>
              <a:t>축소차수 관측기</a:t>
            </a:r>
            <a:r>
              <a:rPr lang="en-US" altLang="ko-KR" dirty="0"/>
              <a:t>(Reduced-Order Observer)</a:t>
            </a:r>
          </a:p>
          <a:p>
            <a:pPr lvl="2"/>
            <a:r>
              <a:rPr lang="ko-KR" altLang="en-US" dirty="0" err="1"/>
              <a:t>전차원</a:t>
            </a:r>
            <a:r>
              <a:rPr lang="ko-KR" altLang="en-US" dirty="0"/>
              <a:t> 관측기</a:t>
            </a:r>
            <a:r>
              <a:rPr lang="en-US" altLang="ko-KR" dirty="0"/>
              <a:t>(Full-Order Observer)</a:t>
            </a:r>
          </a:p>
        </p:txBody>
      </p:sp>
      <p:sp>
        <p:nvSpPr>
          <p:cNvPr id="4" name="슬라이드 번호 개체 틀 3"/>
          <p:cNvSpPr>
            <a:spLocks noGrp="1"/>
          </p:cNvSpPr>
          <p:nvPr>
            <p:ph type="sldNum" sz="quarter" idx="10"/>
          </p:nvPr>
        </p:nvSpPr>
        <p:spPr/>
        <p:txBody>
          <a:bodyPr/>
          <a:lstStyle/>
          <a:p>
            <a:fld id="{7CC01F1E-FD2C-4DE6-8652-E5F26BFD322C}" type="slidenum">
              <a:rPr lang="en-US" altLang="ko-KR" smtClean="0"/>
              <a:pPr/>
              <a:t>1</a:t>
            </a:fld>
            <a:endParaRPr lang="ko-KR" altLang="en-US" dirty="0"/>
          </a:p>
        </p:txBody>
      </p:sp>
    </p:spTree>
    <p:extLst>
      <p:ext uri="{BB962C8B-B14F-4D97-AF65-F5344CB8AC3E}">
        <p14:creationId xmlns:p14="http://schemas.microsoft.com/office/powerpoint/2010/main" val="2652570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2800" dirty="0"/>
              <a:t>PMSM </a:t>
            </a:r>
            <a:r>
              <a:rPr lang="ko-KR" altLang="en-US" sz="2800" dirty="0"/>
              <a:t>구동 시스템</a:t>
            </a:r>
          </a:p>
        </p:txBody>
      </p:sp>
      <mc:AlternateContent xmlns:mc="http://schemas.openxmlformats.org/markup-compatibility/2006">
        <mc:Choice xmlns:a14="http://schemas.microsoft.com/office/drawing/2010/main" Requires="a14">
          <p:sp>
            <p:nvSpPr>
              <p:cNvPr id="3" name="내용 개체 틀 2"/>
              <p:cNvSpPr>
                <a:spLocks noGrp="1"/>
              </p:cNvSpPr>
              <p:nvPr>
                <p:ph idx="1"/>
              </p:nvPr>
            </p:nvSpPr>
            <p:spPr/>
            <p:txBody>
              <a:bodyPr/>
              <a:lstStyle/>
              <a:p>
                <a:r>
                  <a:rPr lang="ko-KR" altLang="en-US" dirty="0"/>
                  <a:t>영구자석 동기 전동기의 센서리스 제어</a:t>
                </a:r>
                <a:endParaRPr lang="en-US" altLang="ko-KR" dirty="0"/>
              </a:p>
              <a:p>
                <a:pPr lvl="1"/>
                <a:r>
                  <a:rPr lang="en-US" altLang="ko-KR" dirty="0"/>
                  <a:t>EEMF (Extended of Electro Motive Force) </a:t>
                </a:r>
                <a:r>
                  <a:rPr lang="ko-KR" altLang="en-US" dirty="0"/>
                  <a:t>기반 센서리스 운전</a:t>
                </a:r>
                <a:endParaRPr lang="en-US" altLang="ko-KR" dirty="0"/>
              </a:p>
              <a:p>
                <a:pPr lvl="2"/>
                <a:r>
                  <a:rPr lang="en-US" altLang="ko-KR" dirty="0"/>
                  <a:t>EEMF </a:t>
                </a:r>
                <a:r>
                  <a:rPr lang="ko-KR" altLang="en-US" dirty="0"/>
                  <a:t>기반 센서리스 알고리즘의 특징</a:t>
                </a:r>
                <a:endParaRPr lang="en-US" altLang="ko-KR" dirty="0"/>
              </a:p>
              <a:p>
                <a:pPr lvl="3"/>
                <a:r>
                  <a:rPr lang="ko-KR" altLang="en-US" dirty="0" err="1"/>
                  <a:t>회전좌표계</a:t>
                </a:r>
                <a:r>
                  <a:rPr lang="ko-KR" altLang="en-US" dirty="0"/>
                  <a:t> 내에서 </a:t>
                </a:r>
                <a:r>
                  <a:rPr lang="en-US" altLang="ko-KR" dirty="0"/>
                  <a:t>EEMF</a:t>
                </a:r>
                <a:r>
                  <a:rPr lang="ko-KR" altLang="en-US" dirty="0"/>
                  <a:t>를 사용하는 </a:t>
                </a:r>
                <a:r>
                  <a:rPr lang="en-US" altLang="ko-KR" dirty="0"/>
                  <a:t>IPMSM</a:t>
                </a:r>
                <a:r>
                  <a:rPr lang="ko-KR" altLang="en-US" dirty="0"/>
                  <a:t>의 수학적인 모델링을 통해 회전각과 속도를 추정</a:t>
                </a:r>
                <a:endParaRPr lang="en-US" altLang="ko-KR" dirty="0"/>
              </a:p>
              <a:p>
                <a:pPr lvl="3"/>
                <a:r>
                  <a:rPr lang="ko-KR" altLang="en-US" dirty="0"/>
                  <a:t>최소차원 관측기를 사용하여 회전각과 속도를 추정하기 때문에 다른 센서리스 알고리즘에 비해 전체시스템이 간단함</a:t>
                </a:r>
                <a:endParaRPr lang="en-US" altLang="ko-KR" dirty="0"/>
              </a:p>
              <a:p>
                <a:pPr lvl="2"/>
                <a:endParaRPr lang="en-US" altLang="ko-KR" dirty="0"/>
              </a:p>
              <a:p>
                <a:pPr lvl="2"/>
                <a:r>
                  <a:rPr lang="en-US" altLang="ko-KR" dirty="0"/>
                  <a:t>IPMSM</a:t>
                </a:r>
                <a:r>
                  <a:rPr lang="ko-KR" altLang="en-US" dirty="0"/>
                  <a:t>의 공간 벡터도</a:t>
                </a:r>
                <a:endParaRPr lang="en-US" altLang="ko-KR" dirty="0"/>
              </a:p>
              <a:p>
                <a:pPr lvl="3"/>
                <a14:m>
                  <m:oMath xmlns:m="http://schemas.openxmlformats.org/officeDocument/2006/math">
                    <m:r>
                      <a:rPr lang="ko-KR" altLang="en-US" i="1" smtClean="0">
                        <a:latin typeface="Cambria Math" panose="02040503050406030204" pitchFamily="18" charset="0"/>
                      </a:rPr>
                      <m:t>𝛼</m:t>
                    </m:r>
                    <m:r>
                      <a:rPr lang="en-US" altLang="ko-KR" b="0" i="1" smtClean="0">
                        <a:latin typeface="Cambria Math" panose="02040503050406030204" pitchFamily="18" charset="0"/>
                      </a:rPr>
                      <m:t>−</m:t>
                    </m:r>
                    <m:r>
                      <a:rPr lang="ko-KR" altLang="en-US" b="0" i="1" smtClean="0">
                        <a:latin typeface="Cambria Math" panose="02040503050406030204" pitchFamily="18" charset="0"/>
                      </a:rPr>
                      <m:t>𝛽</m:t>
                    </m:r>
                  </m:oMath>
                </a14:m>
                <a:r>
                  <a:rPr lang="en-US" altLang="ko-KR" dirty="0"/>
                  <a:t>:</a:t>
                </a:r>
                <a:r>
                  <a:rPr lang="ko-KR" altLang="en-US" dirty="0"/>
                  <a:t> </a:t>
                </a:r>
                <a:r>
                  <a:rPr lang="ko-KR" altLang="en-US" dirty="0" err="1"/>
                  <a:t>정지과표계의</a:t>
                </a:r>
                <a:r>
                  <a:rPr lang="ko-KR" altLang="en-US" dirty="0"/>
                  <a:t> 좌표축</a:t>
                </a:r>
                <a:endParaRPr lang="en-US" altLang="ko-KR" dirty="0"/>
              </a:p>
              <a:p>
                <a:pPr lvl="3"/>
                <a14:m>
                  <m:oMath xmlns:m="http://schemas.openxmlformats.org/officeDocument/2006/math">
                    <m:r>
                      <a:rPr lang="en-US" altLang="ko-KR" b="0" i="1" dirty="0" smtClean="0">
                        <a:latin typeface="Cambria Math" panose="02040503050406030204" pitchFamily="18" charset="0"/>
                      </a:rPr>
                      <m:t>𝑑</m:t>
                    </m:r>
                    <m:r>
                      <a:rPr lang="en-US" altLang="ko-KR" b="0" i="1" dirty="0" smtClean="0">
                        <a:latin typeface="Cambria Math" panose="02040503050406030204" pitchFamily="18" charset="0"/>
                      </a:rPr>
                      <m:t>−</m:t>
                    </m:r>
                    <m:r>
                      <a:rPr lang="en-US" altLang="ko-KR" b="0" i="1" dirty="0" smtClean="0">
                        <a:latin typeface="Cambria Math" panose="02040503050406030204" pitchFamily="18" charset="0"/>
                      </a:rPr>
                      <m:t>𝑞</m:t>
                    </m:r>
                  </m:oMath>
                </a14:m>
                <a:r>
                  <a:rPr lang="en-US" altLang="ko-KR" dirty="0"/>
                  <a:t>: </a:t>
                </a:r>
                <a:r>
                  <a:rPr lang="ko-KR" altLang="en-US" dirty="0" err="1"/>
                  <a:t>동기좌표계의</a:t>
                </a:r>
                <a:r>
                  <a:rPr lang="ko-KR" altLang="en-US" dirty="0"/>
                  <a:t> 좌표축</a:t>
                </a:r>
                <a:endParaRPr lang="en-US" altLang="ko-KR" dirty="0"/>
              </a:p>
              <a:p>
                <a:pPr lvl="3"/>
                <a14:m>
                  <m:oMath xmlns:m="http://schemas.openxmlformats.org/officeDocument/2006/math">
                    <m:r>
                      <a:rPr lang="ko-KR" altLang="en-US" i="1" smtClean="0">
                        <a:latin typeface="Cambria Math" panose="02040503050406030204" pitchFamily="18" charset="0"/>
                        <a:ea typeface="Cambria Math" panose="02040503050406030204" pitchFamily="18" charset="0"/>
                      </a:rPr>
                      <m:t>𝛾</m:t>
                    </m:r>
                    <m:r>
                      <a:rPr lang="en-US" altLang="ko-KR" b="0" i="1" smtClean="0">
                        <a:latin typeface="Cambria Math" panose="02040503050406030204" pitchFamily="18" charset="0"/>
                        <a:ea typeface="Cambria Math" panose="02040503050406030204" pitchFamily="18" charset="0"/>
                      </a:rPr>
                      <m:t>−</m:t>
                    </m:r>
                    <m:r>
                      <a:rPr lang="ko-KR" altLang="en-US" b="0" i="1" smtClean="0">
                        <a:latin typeface="Cambria Math" panose="02040503050406030204" pitchFamily="18" charset="0"/>
                        <a:ea typeface="Cambria Math" panose="02040503050406030204" pitchFamily="18" charset="0"/>
                      </a:rPr>
                      <m:t>𝛿</m:t>
                    </m:r>
                  </m:oMath>
                </a14:m>
                <a:r>
                  <a:rPr lang="en-US" altLang="ko-KR" dirty="0"/>
                  <a:t>: </a:t>
                </a:r>
                <a:r>
                  <a:rPr lang="ko-KR" altLang="en-US" dirty="0"/>
                  <a:t>추정한 동기 </a:t>
                </a:r>
                <a:r>
                  <a:rPr lang="ko-KR" altLang="en-US" dirty="0" err="1"/>
                  <a:t>좌표계</a:t>
                </a:r>
                <a:r>
                  <a:rPr lang="ko-KR" altLang="en-US" dirty="0"/>
                  <a:t> </a:t>
                </a:r>
                <a14:m>
                  <m:oMath xmlns:m="http://schemas.openxmlformats.org/officeDocument/2006/math">
                    <m:r>
                      <a:rPr lang="en-US" altLang="ko-KR" i="1" dirty="0">
                        <a:latin typeface="Cambria Math" panose="02040503050406030204" pitchFamily="18" charset="0"/>
                      </a:rPr>
                      <m:t>𝑑</m:t>
                    </m:r>
                    <m:r>
                      <a:rPr lang="en-US" altLang="ko-KR" i="1" dirty="0">
                        <a:latin typeface="Cambria Math" panose="02040503050406030204" pitchFamily="18" charset="0"/>
                      </a:rPr>
                      <m:t>−</m:t>
                    </m:r>
                    <m:r>
                      <a:rPr lang="en-US" altLang="ko-KR" i="1" dirty="0">
                        <a:latin typeface="Cambria Math" panose="02040503050406030204" pitchFamily="18" charset="0"/>
                      </a:rPr>
                      <m:t>𝑞</m:t>
                    </m:r>
                  </m:oMath>
                </a14:m>
                <a:r>
                  <a:rPr lang="ko-KR" altLang="en-US" dirty="0"/>
                  <a:t>축 </a:t>
                </a:r>
                <a:endParaRPr lang="en-US" altLang="ko-KR" dirty="0"/>
              </a:p>
              <a:p>
                <a:pPr lvl="3"/>
                <a14:m>
                  <m:oMath xmlns:m="http://schemas.openxmlformats.org/officeDocument/2006/math">
                    <m:r>
                      <a:rPr lang="ko-KR" altLang="en-US" i="1" smtClean="0">
                        <a:latin typeface="Cambria Math" panose="02040503050406030204" pitchFamily="18" charset="0"/>
                      </a:rPr>
                      <m:t>𝜔</m:t>
                    </m:r>
                  </m:oMath>
                </a14:m>
                <a:r>
                  <a:rPr lang="en-US" altLang="ko-KR" dirty="0"/>
                  <a:t>: </a:t>
                </a:r>
                <a14:m>
                  <m:oMath xmlns:m="http://schemas.openxmlformats.org/officeDocument/2006/math">
                    <m:r>
                      <a:rPr lang="en-US" altLang="ko-KR" i="1" dirty="0">
                        <a:latin typeface="Cambria Math" panose="02040503050406030204" pitchFamily="18" charset="0"/>
                      </a:rPr>
                      <m:t>𝑑</m:t>
                    </m:r>
                    <m:r>
                      <a:rPr lang="en-US" altLang="ko-KR" i="1" dirty="0">
                        <a:latin typeface="Cambria Math" panose="02040503050406030204" pitchFamily="18" charset="0"/>
                      </a:rPr>
                      <m:t>−</m:t>
                    </m:r>
                    <m:r>
                      <a:rPr lang="en-US" altLang="ko-KR" i="1" dirty="0">
                        <a:latin typeface="Cambria Math" panose="02040503050406030204" pitchFamily="18" charset="0"/>
                      </a:rPr>
                      <m:t>𝑞</m:t>
                    </m:r>
                  </m:oMath>
                </a14:m>
                <a:r>
                  <a:rPr lang="ko-KR" altLang="en-US" dirty="0"/>
                  <a:t>축의 각속도</a:t>
                </a:r>
                <a:endParaRPr lang="en-US" altLang="ko-KR" dirty="0"/>
              </a:p>
              <a:p>
                <a:pPr lvl="3"/>
                <a14:m>
                  <m:oMath xmlns:m="http://schemas.openxmlformats.org/officeDocument/2006/math">
                    <m:acc>
                      <m:accPr>
                        <m:chr m:val="̂"/>
                        <m:ctrlPr>
                          <a:rPr lang="en-US" altLang="ko-KR" i="1" smtClean="0">
                            <a:latin typeface="Cambria Math" panose="02040503050406030204" pitchFamily="18" charset="0"/>
                          </a:rPr>
                        </m:ctrlPr>
                      </m:accPr>
                      <m:e>
                        <m:r>
                          <a:rPr lang="ko-KR" altLang="en-US" i="1" smtClean="0">
                            <a:latin typeface="Cambria Math" panose="02040503050406030204" pitchFamily="18" charset="0"/>
                          </a:rPr>
                          <m:t>𝜔</m:t>
                        </m:r>
                      </m:e>
                    </m:acc>
                  </m:oMath>
                </a14:m>
                <a:r>
                  <a:rPr lang="en-US" altLang="ko-KR" dirty="0"/>
                  <a:t>: </a:t>
                </a:r>
                <a14:m>
                  <m:oMath xmlns:m="http://schemas.openxmlformats.org/officeDocument/2006/math">
                    <m:r>
                      <a:rPr lang="ko-KR" altLang="en-US" i="1">
                        <a:latin typeface="Cambria Math" panose="02040503050406030204" pitchFamily="18" charset="0"/>
                        <a:ea typeface="Cambria Math" panose="02040503050406030204" pitchFamily="18" charset="0"/>
                      </a:rPr>
                      <m:t>𝛾</m:t>
                    </m:r>
                    <m:r>
                      <a:rPr lang="en-US" altLang="ko-KR" i="1">
                        <a:latin typeface="Cambria Math" panose="02040503050406030204" pitchFamily="18" charset="0"/>
                        <a:ea typeface="Cambria Math" panose="02040503050406030204" pitchFamily="18" charset="0"/>
                      </a:rPr>
                      <m:t>−</m:t>
                    </m:r>
                    <m:r>
                      <a:rPr lang="ko-KR" altLang="en-US" i="1">
                        <a:latin typeface="Cambria Math" panose="02040503050406030204" pitchFamily="18" charset="0"/>
                        <a:ea typeface="Cambria Math" panose="02040503050406030204" pitchFamily="18" charset="0"/>
                      </a:rPr>
                      <m:t>𝛿</m:t>
                    </m:r>
                  </m:oMath>
                </a14:m>
                <a:r>
                  <a:rPr lang="ko-KR" altLang="en-US" dirty="0"/>
                  <a:t>축의 각속도</a:t>
                </a:r>
                <a:endParaRPr lang="en-US" altLang="ko-KR" dirty="0"/>
              </a:p>
              <a:p>
                <a:pPr lvl="3"/>
                <a14:m>
                  <m:oMath xmlns:m="http://schemas.openxmlformats.org/officeDocument/2006/math">
                    <m:sSub>
                      <m:sSubPr>
                        <m:ctrlPr>
                          <a:rPr lang="en-US" altLang="ko-KR" i="1" smtClean="0">
                            <a:latin typeface="Cambria Math" panose="02040503050406030204" pitchFamily="18" charset="0"/>
                          </a:rPr>
                        </m:ctrlPr>
                      </m:sSubPr>
                      <m:e>
                        <m:r>
                          <a:rPr lang="ko-KR" altLang="en-US" i="1" smtClean="0">
                            <a:latin typeface="Cambria Math" panose="02040503050406030204" pitchFamily="18" charset="0"/>
                          </a:rPr>
                          <m:t>𝜃</m:t>
                        </m:r>
                      </m:e>
                      <m:sub>
                        <m:r>
                          <a:rPr lang="en-US" altLang="ko-KR" b="0" i="1" smtClean="0">
                            <a:latin typeface="Cambria Math" panose="02040503050406030204" pitchFamily="18" charset="0"/>
                          </a:rPr>
                          <m:t>𝑒</m:t>
                        </m:r>
                      </m:sub>
                    </m:sSub>
                  </m:oMath>
                </a14:m>
                <a:r>
                  <a:rPr lang="en-US" altLang="ko-KR" dirty="0"/>
                  <a:t>: </a:t>
                </a:r>
                <a14:m>
                  <m:oMath xmlns:m="http://schemas.openxmlformats.org/officeDocument/2006/math">
                    <m:r>
                      <a:rPr lang="en-US" altLang="ko-KR" i="1" dirty="0">
                        <a:latin typeface="Cambria Math" panose="02040503050406030204" pitchFamily="18" charset="0"/>
                      </a:rPr>
                      <m:t>𝑑</m:t>
                    </m:r>
                    <m:r>
                      <a:rPr lang="en-US" altLang="ko-KR" i="1" dirty="0">
                        <a:latin typeface="Cambria Math" panose="02040503050406030204" pitchFamily="18" charset="0"/>
                      </a:rPr>
                      <m:t>−</m:t>
                    </m:r>
                    <m:r>
                      <a:rPr lang="en-US" altLang="ko-KR" i="1" dirty="0">
                        <a:latin typeface="Cambria Math" panose="02040503050406030204" pitchFamily="18" charset="0"/>
                      </a:rPr>
                      <m:t>𝑞</m:t>
                    </m:r>
                  </m:oMath>
                </a14:m>
                <a:r>
                  <a:rPr lang="ko-KR" altLang="en-US" dirty="0"/>
                  <a:t>축과 </a:t>
                </a:r>
                <a14:m>
                  <m:oMath xmlns:m="http://schemas.openxmlformats.org/officeDocument/2006/math">
                    <m:r>
                      <a:rPr lang="ko-KR" altLang="en-US" i="1">
                        <a:latin typeface="Cambria Math" panose="02040503050406030204" pitchFamily="18" charset="0"/>
                        <a:ea typeface="Cambria Math" panose="02040503050406030204" pitchFamily="18" charset="0"/>
                      </a:rPr>
                      <m:t>𝛾</m:t>
                    </m:r>
                    <m:r>
                      <a:rPr lang="en-US" altLang="ko-KR" i="1">
                        <a:latin typeface="Cambria Math" panose="02040503050406030204" pitchFamily="18" charset="0"/>
                        <a:ea typeface="Cambria Math" panose="02040503050406030204" pitchFamily="18" charset="0"/>
                      </a:rPr>
                      <m:t>−</m:t>
                    </m:r>
                    <m:r>
                      <a:rPr lang="ko-KR" altLang="en-US" i="1">
                        <a:latin typeface="Cambria Math" panose="02040503050406030204" pitchFamily="18" charset="0"/>
                        <a:ea typeface="Cambria Math" panose="02040503050406030204" pitchFamily="18" charset="0"/>
                      </a:rPr>
                      <m:t>𝛿</m:t>
                    </m:r>
                  </m:oMath>
                </a14:m>
                <a:r>
                  <a:rPr lang="ko-KR" altLang="en-US" dirty="0"/>
                  <a:t>푹 회전각의 차</a:t>
                </a:r>
                <a:endParaRPr lang="en-US" altLang="ko-KR" dirty="0"/>
              </a:p>
              <a:p>
                <a:pPr lvl="3"/>
                <a14:m>
                  <m:oMath xmlns:m="http://schemas.openxmlformats.org/officeDocument/2006/math">
                    <m:r>
                      <a:rPr lang="en-US" altLang="ko-KR" i="1" dirty="0" smtClean="0">
                        <a:latin typeface="Cambria Math" panose="02040503050406030204" pitchFamily="18" charset="0"/>
                      </a:rPr>
                      <m:t>𝑑</m:t>
                    </m:r>
                  </m:oMath>
                </a14:m>
                <a:r>
                  <a:rPr lang="ko-KR" altLang="en-US" dirty="0"/>
                  <a:t>축은 모터의 </a:t>
                </a:r>
                <a:r>
                  <a:rPr lang="en-US" altLang="ko-KR" dirty="0"/>
                  <a:t>N</a:t>
                </a:r>
                <a:r>
                  <a:rPr lang="ko-KR" altLang="en-US" dirty="0"/>
                  <a:t>극과 일치</a:t>
                </a:r>
                <a:endParaRPr lang="en-US" altLang="ko-KR" dirty="0"/>
              </a:p>
              <a:p>
                <a:pPr lvl="2"/>
                <a:endParaRPr lang="en-US" altLang="ko-KR" dirty="0"/>
              </a:p>
              <a:p>
                <a:pPr lvl="1"/>
                <a:endParaRPr lang="en-US" altLang="ko-KR" dirty="0"/>
              </a:p>
              <a:p>
                <a:pPr marL="476250" lvl="1" indent="0">
                  <a:buNone/>
                </a:pPr>
                <a:endParaRPr lang="en-US" altLang="ko-KR" dirty="0"/>
              </a:p>
              <a:p>
                <a:pPr marL="476250" lvl="1" indent="0">
                  <a:buNone/>
                </a:pPr>
                <a:endParaRPr lang="en-US" altLang="ko-KR" dirty="0"/>
              </a:p>
            </p:txBody>
          </p:sp>
        </mc:Choice>
        <mc:Fallback>
          <p:sp>
            <p:nvSpPr>
              <p:cNvPr id="3" name="내용 개체 틀 2"/>
              <p:cNvSpPr>
                <a:spLocks noGrp="1" noRot="1" noChangeAspect="1" noMove="1" noResize="1" noEditPoints="1" noAdjustHandles="1" noChangeArrowheads="1" noChangeShapeType="1" noTextEdit="1"/>
              </p:cNvSpPr>
              <p:nvPr>
                <p:ph idx="1"/>
              </p:nvPr>
            </p:nvSpPr>
            <p:spPr>
              <a:blipFill>
                <a:blip r:embed="rId2"/>
                <a:stretch>
                  <a:fillRect l="-637" t="-661"/>
                </a:stretch>
              </a:blipFill>
            </p:spPr>
            <p:txBody>
              <a:bodyPr/>
              <a:lstStyle/>
              <a:p>
                <a:r>
                  <a:rPr lang="ko-KR" altLang="en-US">
                    <a:noFill/>
                  </a:rPr>
                  <a:t> </a:t>
                </a:r>
              </a:p>
            </p:txBody>
          </p:sp>
        </mc:Fallback>
      </mc:AlternateContent>
      <p:sp>
        <p:nvSpPr>
          <p:cNvPr id="4" name="슬라이드 번호 개체 틀 3"/>
          <p:cNvSpPr>
            <a:spLocks noGrp="1"/>
          </p:cNvSpPr>
          <p:nvPr>
            <p:ph type="sldNum" sz="quarter" idx="10"/>
          </p:nvPr>
        </p:nvSpPr>
        <p:spPr/>
        <p:txBody>
          <a:bodyPr/>
          <a:lstStyle/>
          <a:p>
            <a:fld id="{7CC01F1E-FD2C-4DE6-8652-E5F26BFD322C}" type="slidenum">
              <a:rPr lang="en-US" altLang="ko-KR" smtClean="0"/>
              <a:pPr/>
              <a:t>2</a:t>
            </a:fld>
            <a:endParaRPr lang="ko-KR" altLang="en-US" dirty="0"/>
          </a:p>
        </p:txBody>
      </p:sp>
      <p:pic>
        <p:nvPicPr>
          <p:cNvPr id="5" name="그림 4"/>
          <p:cNvPicPr/>
          <p:nvPr/>
        </p:nvPicPr>
        <p:blipFill>
          <a:blip r:embed="rId3" cstate="print">
            <a:extLst>
              <a:ext uri="{28A0092B-C50C-407E-A947-70E740481C1C}">
                <a14:useLocalDpi xmlns:a14="http://schemas.microsoft.com/office/drawing/2010/main" val="0"/>
              </a:ext>
            </a:extLst>
          </a:blip>
          <a:stretch>
            <a:fillRect/>
          </a:stretch>
        </p:blipFill>
        <p:spPr>
          <a:xfrm>
            <a:off x="6033120" y="3458249"/>
            <a:ext cx="2310999" cy="2317202"/>
          </a:xfrm>
          <a:prstGeom prst="rect">
            <a:avLst/>
          </a:prstGeom>
        </p:spPr>
      </p:pic>
      <p:sp>
        <p:nvSpPr>
          <p:cNvPr id="6" name="TextBox 5"/>
          <p:cNvSpPr txBox="1"/>
          <p:nvPr/>
        </p:nvSpPr>
        <p:spPr>
          <a:xfrm>
            <a:off x="6170552" y="5888305"/>
            <a:ext cx="2036135" cy="276999"/>
          </a:xfrm>
          <a:prstGeom prst="rect">
            <a:avLst/>
          </a:prstGeom>
          <a:noFill/>
        </p:spPr>
        <p:txBody>
          <a:bodyPr wrap="none" rtlCol="0">
            <a:spAutoFit/>
          </a:bodyPr>
          <a:lstStyle/>
          <a:p>
            <a:pPr algn="ctr" latinLnBrk="1"/>
            <a:r>
              <a:rPr lang="en-US" altLang="ko-KR" sz="1200" b="0" baseline="0" dirty="0">
                <a:latin typeface="맑은 고딕" panose="020B0503020000020004" pitchFamily="50" charset="-127"/>
                <a:ea typeface="맑은 고딕" panose="020B0503020000020004" pitchFamily="50" charset="-127"/>
              </a:rPr>
              <a:t>&lt; IPMSM</a:t>
            </a:r>
            <a:r>
              <a:rPr lang="ko-KR" altLang="en-US" sz="1200" b="0" baseline="0" dirty="0">
                <a:latin typeface="맑은 고딕" panose="020B0503020000020004" pitchFamily="50" charset="-127"/>
                <a:ea typeface="맑은 고딕" panose="020B0503020000020004" pitchFamily="50" charset="-127"/>
              </a:rPr>
              <a:t>의 공간 벡터도 </a:t>
            </a:r>
            <a:r>
              <a:rPr lang="en-US" altLang="ko-KR" sz="1200" b="0" baseline="0" dirty="0">
                <a:latin typeface="맑은 고딕" panose="020B0503020000020004" pitchFamily="50" charset="-127"/>
                <a:ea typeface="맑은 고딕" panose="020B0503020000020004" pitchFamily="50" charset="-127"/>
              </a:rPr>
              <a:t>&gt;</a:t>
            </a:r>
            <a:endParaRPr lang="en-US" sz="1200" b="0" baseline="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750570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2800" dirty="0"/>
              <a:t>PMSM </a:t>
            </a:r>
            <a:r>
              <a:rPr lang="ko-KR" altLang="en-US" sz="2800" dirty="0"/>
              <a:t>구동 시스템</a:t>
            </a:r>
          </a:p>
        </p:txBody>
      </p:sp>
      <mc:AlternateContent xmlns:mc="http://schemas.openxmlformats.org/markup-compatibility/2006">
        <mc:Choice xmlns:a14="http://schemas.microsoft.com/office/drawing/2010/main" Requires="a14">
          <p:sp>
            <p:nvSpPr>
              <p:cNvPr id="3" name="내용 개체 틀 2"/>
              <p:cNvSpPr>
                <a:spLocks noGrp="1"/>
              </p:cNvSpPr>
              <p:nvPr>
                <p:ph idx="1"/>
              </p:nvPr>
            </p:nvSpPr>
            <p:spPr/>
            <p:txBody>
              <a:bodyPr/>
              <a:lstStyle/>
              <a:p>
                <a:r>
                  <a:rPr lang="ko-KR" altLang="en-US" dirty="0"/>
                  <a:t>영구자석 동기 전동기의 센서리스 제어</a:t>
                </a:r>
                <a:endParaRPr lang="en-US" altLang="ko-KR" dirty="0"/>
              </a:p>
              <a:p>
                <a:pPr lvl="1"/>
                <a:r>
                  <a:rPr lang="en-US" altLang="ko-KR" dirty="0"/>
                  <a:t>EEMF (Extended of Electro Motive Force) </a:t>
                </a:r>
                <a:r>
                  <a:rPr lang="ko-KR" altLang="en-US" dirty="0"/>
                  <a:t>기반 센서리스 운전</a:t>
                </a:r>
                <a:endParaRPr lang="en-US" altLang="ko-KR" dirty="0"/>
              </a:p>
              <a:p>
                <a:pPr lvl="2"/>
                <a:r>
                  <a:rPr lang="en-US" altLang="ko-KR" dirty="0"/>
                  <a:t>IPMSM</a:t>
                </a:r>
                <a:r>
                  <a:rPr lang="ko-KR" altLang="en-US" dirty="0"/>
                  <a:t>의 </a:t>
                </a:r>
                <a:r>
                  <a:rPr lang="ko-KR" altLang="en-US" dirty="0" err="1"/>
                  <a:t>정지좌표계</a:t>
                </a:r>
                <a:r>
                  <a:rPr lang="ko-KR" altLang="en-US" dirty="0"/>
                  <a:t> 전압 방정식</a:t>
                </a:r>
                <a:endParaRPr lang="en-US" altLang="ko-KR" dirty="0"/>
              </a:p>
              <a:p>
                <a:pPr lvl="1"/>
                <a:endParaRPr lang="en-US" altLang="ko-KR" dirty="0"/>
              </a:p>
              <a:p>
                <a:pPr lvl="1"/>
                <a:endParaRPr lang="en-US" altLang="ko-KR" dirty="0"/>
              </a:p>
              <a:p>
                <a:pPr lvl="1"/>
                <a:endParaRPr lang="en-US" altLang="ko-KR" dirty="0"/>
              </a:p>
              <a:p>
                <a:pPr lvl="1"/>
                <a:endParaRPr lang="en-US" altLang="ko-KR" sz="1200" dirty="0"/>
              </a:p>
              <a:p>
                <a:pPr lvl="2"/>
                <a14:m>
                  <m:oMath xmlns:m="http://schemas.openxmlformats.org/officeDocument/2006/math">
                    <m:r>
                      <a:rPr lang="ko-KR" altLang="en-US" i="1" smtClean="0">
                        <a:latin typeface="Cambria Math" panose="02040503050406030204" pitchFamily="18" charset="0"/>
                      </a:rPr>
                      <m:t>𝜃</m:t>
                    </m:r>
                  </m:oMath>
                </a14:m>
                <a:r>
                  <a:rPr lang="ko-KR" altLang="en-US" dirty="0"/>
                  <a:t>에 대한 </a:t>
                </a:r>
                <a:r>
                  <a:rPr lang="ko-KR" altLang="en-US" dirty="0" err="1"/>
                  <a:t>동기좌표계로</a:t>
                </a:r>
                <a:r>
                  <a:rPr lang="ko-KR" altLang="en-US" dirty="0"/>
                  <a:t> 변환</a:t>
                </a:r>
                <a:endParaRPr lang="en-US" altLang="ko-KR" dirty="0"/>
              </a:p>
              <a:p>
                <a:pPr lvl="1"/>
                <a:endParaRPr lang="en-US" altLang="ko-KR" dirty="0"/>
              </a:p>
              <a:p>
                <a:pPr marL="476250" lvl="1" indent="0">
                  <a:buNone/>
                </a:pPr>
                <a:endParaRPr lang="en-US" altLang="ko-KR" dirty="0"/>
              </a:p>
              <a:p>
                <a:pPr lvl="3"/>
                <a:r>
                  <a:rPr lang="ko-KR" altLang="en-US" dirty="0"/>
                  <a:t>센서리스 시스템에서는 회전각을 알 수 없기 때문에 </a:t>
                </a:r>
                <a14:m>
                  <m:oMath xmlns:m="http://schemas.openxmlformats.org/officeDocument/2006/math">
                    <m:r>
                      <a:rPr lang="en-US" altLang="ko-KR" i="1" dirty="0">
                        <a:latin typeface="Cambria Math" panose="02040503050406030204" pitchFamily="18" charset="0"/>
                      </a:rPr>
                      <m:t>𝑑</m:t>
                    </m:r>
                    <m:r>
                      <a:rPr lang="en-US" altLang="ko-KR" i="1" dirty="0">
                        <a:latin typeface="Cambria Math" panose="02040503050406030204" pitchFamily="18" charset="0"/>
                      </a:rPr>
                      <m:t>−</m:t>
                    </m:r>
                    <m:r>
                      <a:rPr lang="en-US" altLang="ko-KR" i="1" dirty="0">
                        <a:latin typeface="Cambria Math" panose="02040503050406030204" pitchFamily="18" charset="0"/>
                      </a:rPr>
                      <m:t>𝑞</m:t>
                    </m:r>
                  </m:oMath>
                </a14:m>
                <a:r>
                  <a:rPr lang="ko-KR" altLang="en-US" dirty="0"/>
                  <a:t>축 모델을 사용할 수 없음</a:t>
                </a:r>
                <a:endParaRPr lang="en-US" altLang="ko-KR" dirty="0"/>
              </a:p>
              <a:p>
                <a:pPr lvl="4"/>
                <a14:m>
                  <m:oMath xmlns:m="http://schemas.openxmlformats.org/officeDocument/2006/math">
                    <m:r>
                      <a:rPr lang="en-US" altLang="ko-KR" i="1" dirty="0">
                        <a:latin typeface="Cambria Math" panose="02040503050406030204" pitchFamily="18" charset="0"/>
                      </a:rPr>
                      <m:t>𝑑</m:t>
                    </m:r>
                    <m:r>
                      <a:rPr lang="en-US" altLang="ko-KR" i="1" dirty="0">
                        <a:latin typeface="Cambria Math" panose="02040503050406030204" pitchFamily="18" charset="0"/>
                      </a:rPr>
                      <m:t>−</m:t>
                    </m:r>
                    <m:r>
                      <a:rPr lang="en-US" altLang="ko-KR" i="1" dirty="0">
                        <a:latin typeface="Cambria Math" panose="02040503050406030204" pitchFamily="18" charset="0"/>
                      </a:rPr>
                      <m:t>𝑞</m:t>
                    </m:r>
                  </m:oMath>
                </a14:m>
                <a:r>
                  <a:rPr lang="ko-KR" altLang="en-US" dirty="0"/>
                  <a:t>축을 추정한 </a:t>
                </a:r>
                <a14:m>
                  <m:oMath xmlns:m="http://schemas.openxmlformats.org/officeDocument/2006/math">
                    <m:r>
                      <a:rPr lang="ko-KR" altLang="en-US" i="1">
                        <a:latin typeface="Cambria Math" panose="02040503050406030204" pitchFamily="18" charset="0"/>
                        <a:ea typeface="Cambria Math" panose="02040503050406030204" pitchFamily="18" charset="0"/>
                      </a:rPr>
                      <m:t>𝛾</m:t>
                    </m:r>
                    <m:r>
                      <a:rPr lang="en-US" altLang="ko-KR" i="1">
                        <a:latin typeface="Cambria Math" panose="02040503050406030204" pitchFamily="18" charset="0"/>
                        <a:ea typeface="Cambria Math" panose="02040503050406030204" pitchFamily="18" charset="0"/>
                      </a:rPr>
                      <m:t>−</m:t>
                    </m:r>
                    <m:r>
                      <a:rPr lang="ko-KR" altLang="en-US" i="1">
                        <a:latin typeface="Cambria Math" panose="02040503050406030204" pitchFamily="18" charset="0"/>
                        <a:ea typeface="Cambria Math" panose="02040503050406030204" pitchFamily="18" charset="0"/>
                      </a:rPr>
                      <m:t>𝛿</m:t>
                    </m:r>
                  </m:oMath>
                </a14:m>
                <a:r>
                  <a:rPr lang="ko-KR" altLang="en-US" dirty="0"/>
                  <a:t>축의 수학적 모델링을 통하여 두 축의 차이인 </a:t>
                </a:r>
                <a14:m>
                  <m:oMath xmlns:m="http://schemas.openxmlformats.org/officeDocument/2006/math">
                    <m:sSub>
                      <m:sSubPr>
                        <m:ctrlPr>
                          <a:rPr lang="en-US" altLang="ko-KR" i="1">
                            <a:latin typeface="Cambria Math" panose="02040503050406030204" pitchFamily="18" charset="0"/>
                          </a:rPr>
                        </m:ctrlPr>
                      </m:sSubPr>
                      <m:e>
                        <m:r>
                          <a:rPr lang="ko-KR" altLang="en-US" i="1">
                            <a:latin typeface="Cambria Math" panose="02040503050406030204" pitchFamily="18" charset="0"/>
                          </a:rPr>
                          <m:t>𝜃</m:t>
                        </m:r>
                      </m:e>
                      <m:sub>
                        <m:r>
                          <a:rPr lang="en-US" altLang="ko-KR" i="1">
                            <a:latin typeface="Cambria Math" panose="02040503050406030204" pitchFamily="18" charset="0"/>
                          </a:rPr>
                          <m:t>𝑒</m:t>
                        </m:r>
                      </m:sub>
                    </m:sSub>
                  </m:oMath>
                </a14:m>
                <a:r>
                  <a:rPr lang="ko-KR" altLang="en-US" dirty="0"/>
                  <a:t>를 </a:t>
                </a:r>
                <a:r>
                  <a:rPr lang="en-US" altLang="ko-KR" dirty="0"/>
                  <a:t>0</a:t>
                </a:r>
                <a:r>
                  <a:rPr lang="ko-KR" altLang="en-US" dirty="0"/>
                  <a:t>으로 제어하여 모터의 속도와 회전각 추정</a:t>
                </a:r>
                <a:endParaRPr lang="en-US" altLang="ko-KR" dirty="0"/>
              </a:p>
              <a:p>
                <a:pPr lvl="2"/>
                <a14:m>
                  <m:oMath xmlns:m="http://schemas.openxmlformats.org/officeDocument/2006/math">
                    <m:r>
                      <a:rPr lang="en-US" altLang="ko-KR" i="1" dirty="0">
                        <a:latin typeface="Cambria Math" panose="02040503050406030204" pitchFamily="18" charset="0"/>
                      </a:rPr>
                      <m:t>𝑑</m:t>
                    </m:r>
                    <m:r>
                      <a:rPr lang="en-US" altLang="ko-KR" i="1" dirty="0">
                        <a:latin typeface="Cambria Math" panose="02040503050406030204" pitchFamily="18" charset="0"/>
                      </a:rPr>
                      <m:t>−</m:t>
                    </m:r>
                    <m:r>
                      <a:rPr lang="en-US" altLang="ko-KR" i="1" dirty="0">
                        <a:latin typeface="Cambria Math" panose="02040503050406030204" pitchFamily="18" charset="0"/>
                      </a:rPr>
                      <m:t>𝑞</m:t>
                    </m:r>
                  </m:oMath>
                </a14:m>
                <a:r>
                  <a:rPr lang="ko-KR" altLang="en-US" dirty="0"/>
                  <a:t>축 </a:t>
                </a:r>
                <a:r>
                  <a:rPr lang="ko-KR" altLang="en-US" dirty="0" err="1"/>
                  <a:t>좌표계에서</a:t>
                </a:r>
                <a:r>
                  <a:rPr lang="ko-KR" altLang="en-US" dirty="0"/>
                  <a:t> </a:t>
                </a:r>
                <a:r>
                  <a:rPr lang="en-US" altLang="ko-KR" dirty="0"/>
                  <a:t>EEMF</a:t>
                </a:r>
                <a:r>
                  <a:rPr lang="ko-KR" altLang="en-US" dirty="0"/>
                  <a:t>를 고려한 전압방정식</a:t>
                </a:r>
                <a:endParaRPr lang="en-US" altLang="ko-KR" dirty="0"/>
              </a:p>
              <a:p>
                <a:pPr lvl="3"/>
                <a:endParaRPr lang="en-US" altLang="ko-KR" dirty="0"/>
              </a:p>
              <a:p>
                <a:pPr lvl="1"/>
                <a:endParaRPr lang="en-US" altLang="ko-KR" dirty="0"/>
              </a:p>
              <a:p>
                <a:pPr marL="476250" lvl="1" indent="0">
                  <a:buNone/>
                </a:pPr>
                <a:endParaRPr lang="en-US" altLang="ko-KR" dirty="0"/>
              </a:p>
              <a:p>
                <a:pPr marL="476250" lvl="1" indent="0">
                  <a:buNone/>
                </a:pPr>
                <a:endParaRPr lang="en-US" altLang="ko-KR" dirty="0"/>
              </a:p>
            </p:txBody>
          </p:sp>
        </mc:Choice>
        <mc:Fallback>
          <p:sp>
            <p:nvSpPr>
              <p:cNvPr id="3" name="내용 개체 틀 2"/>
              <p:cNvSpPr>
                <a:spLocks noGrp="1" noRot="1" noChangeAspect="1" noMove="1" noResize="1" noEditPoints="1" noAdjustHandles="1" noChangeArrowheads="1" noChangeShapeType="1" noTextEdit="1"/>
              </p:cNvSpPr>
              <p:nvPr>
                <p:ph idx="1"/>
              </p:nvPr>
            </p:nvSpPr>
            <p:spPr>
              <a:blipFill>
                <a:blip r:embed="rId3"/>
                <a:stretch>
                  <a:fillRect l="-637" t="-661"/>
                </a:stretch>
              </a:blipFill>
            </p:spPr>
            <p:txBody>
              <a:bodyPr/>
              <a:lstStyle/>
              <a:p>
                <a:r>
                  <a:rPr lang="ko-KR" altLang="en-US">
                    <a:noFill/>
                  </a:rPr>
                  <a:t> </a:t>
                </a:r>
              </a:p>
            </p:txBody>
          </p:sp>
        </mc:Fallback>
      </mc:AlternateContent>
      <p:sp>
        <p:nvSpPr>
          <p:cNvPr id="4" name="슬라이드 번호 개체 틀 3"/>
          <p:cNvSpPr>
            <a:spLocks noGrp="1"/>
          </p:cNvSpPr>
          <p:nvPr>
            <p:ph type="sldNum" sz="quarter" idx="10"/>
          </p:nvPr>
        </p:nvSpPr>
        <p:spPr/>
        <p:txBody>
          <a:bodyPr/>
          <a:lstStyle/>
          <a:p>
            <a:fld id="{7CC01F1E-FD2C-4DE6-8652-E5F26BFD322C}" type="slidenum">
              <a:rPr lang="en-US" altLang="ko-KR" smtClean="0"/>
              <a:pPr/>
              <a:t>3</a:t>
            </a:fld>
            <a:endParaRPr lang="ko-KR" altLang="en-US" dirty="0"/>
          </a:p>
        </p:txBody>
      </p:sp>
      <p:graphicFrame>
        <p:nvGraphicFramePr>
          <p:cNvPr id="8" name="개체 7"/>
          <p:cNvGraphicFramePr>
            <a:graphicFrameLocks noChangeAspect="1"/>
          </p:cNvGraphicFramePr>
          <p:nvPr>
            <p:extLst/>
          </p:nvPr>
        </p:nvGraphicFramePr>
        <p:xfrm>
          <a:off x="2585085" y="2368778"/>
          <a:ext cx="4735830" cy="502920"/>
        </p:xfrm>
        <a:graphic>
          <a:graphicData uri="http://schemas.openxmlformats.org/presentationml/2006/ole">
            <mc:AlternateContent xmlns:mc="http://schemas.openxmlformats.org/markup-compatibility/2006">
              <mc:Choice xmlns:v="urn:schemas-microsoft-com:vml" Requires="v">
                <p:oleObj spid="_x0000_s25607" name="Equation" r:id="rId4" imgW="4305300" imgH="457200" progId="Equation.DSMT4">
                  <p:embed/>
                </p:oleObj>
              </mc:Choice>
              <mc:Fallback>
                <p:oleObj name="Equation" r:id="rId4" imgW="4305300" imgH="457200" progId="Equation.DSMT4">
                  <p:embed/>
                  <p:pic>
                    <p:nvPicPr>
                      <p:cNvPr id="8" name="개체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5085" y="2368778"/>
                        <a:ext cx="4735830" cy="5029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개체 9"/>
          <p:cNvGraphicFramePr>
            <a:graphicFrameLocks noChangeAspect="1"/>
          </p:cNvGraphicFramePr>
          <p:nvPr>
            <p:extLst/>
          </p:nvPr>
        </p:nvGraphicFramePr>
        <p:xfrm>
          <a:off x="4114800" y="2985072"/>
          <a:ext cx="1676400" cy="429578"/>
        </p:xfrm>
        <a:graphic>
          <a:graphicData uri="http://schemas.openxmlformats.org/presentationml/2006/ole">
            <mc:AlternateContent xmlns:mc="http://schemas.openxmlformats.org/markup-compatibility/2006">
              <mc:Choice xmlns:v="urn:schemas-microsoft-com:vml" Requires="v">
                <p:oleObj spid="_x0000_s25608" name="Equation" r:id="rId6" imgW="1524000" imgH="393700" progId="Equation.DSMT4">
                  <p:embed/>
                </p:oleObj>
              </mc:Choice>
              <mc:Fallback>
                <p:oleObj name="Equation" r:id="rId6" imgW="1524000" imgH="393700" progId="Equation.DSMT4">
                  <p:embed/>
                  <p:pic>
                    <p:nvPicPr>
                      <p:cNvPr id="10" name="개체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4800" y="2985072"/>
                        <a:ext cx="1676400" cy="4295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개체 11"/>
          <p:cNvGraphicFramePr>
            <a:graphicFrameLocks noChangeAspect="1"/>
          </p:cNvGraphicFramePr>
          <p:nvPr>
            <p:extLst/>
          </p:nvPr>
        </p:nvGraphicFramePr>
        <p:xfrm>
          <a:off x="3611880" y="3851375"/>
          <a:ext cx="2682240" cy="502920"/>
        </p:xfrm>
        <a:graphic>
          <a:graphicData uri="http://schemas.openxmlformats.org/presentationml/2006/ole">
            <mc:AlternateContent xmlns:mc="http://schemas.openxmlformats.org/markup-compatibility/2006">
              <mc:Choice xmlns:v="urn:schemas-microsoft-com:vml" Requires="v">
                <p:oleObj spid="_x0000_s25609" name="Equation" r:id="rId8" imgW="2438280" imgH="457200" progId="Equation.DSMT4">
                  <p:embed/>
                </p:oleObj>
              </mc:Choice>
              <mc:Fallback>
                <p:oleObj name="Equation" r:id="rId8" imgW="2438280" imgH="457200" progId="Equation.DSMT4">
                  <p:embed/>
                  <p:pic>
                    <p:nvPicPr>
                      <p:cNvPr id="12" name="개체 11"/>
                      <p:cNvPicPr>
                        <a:picLocks noChangeAspect="1" noChangeArrowheads="1"/>
                      </p:cNvPicPr>
                      <p:nvPr/>
                    </p:nvPicPr>
                    <p:blipFill>
                      <a:blip r:embed="rId9"/>
                      <a:srcRect/>
                      <a:stretch>
                        <a:fillRect/>
                      </a:stretch>
                    </p:blipFill>
                    <p:spPr bwMode="auto">
                      <a:xfrm>
                        <a:off x="3611880" y="3851375"/>
                        <a:ext cx="2682240" cy="5029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그림 5" descr="텍스트이(가) 표시된 사진&#10;&#10;높은 신뢰도로 생성된 설명">
            <a:extLst>
              <a:ext uri="{FF2B5EF4-FFF2-40B4-BE49-F238E27FC236}">
                <a16:creationId xmlns:a16="http://schemas.microsoft.com/office/drawing/2014/main" id="{5357A5C1-A654-4C58-AF2C-6A5130D0D42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320915" y="16712"/>
            <a:ext cx="2561033" cy="1685096"/>
          </a:xfrm>
          <a:prstGeom prst="rect">
            <a:avLst/>
          </a:prstGeom>
        </p:spPr>
      </p:pic>
      <p:graphicFrame>
        <p:nvGraphicFramePr>
          <p:cNvPr id="13" name="개체 12">
            <a:extLst>
              <a:ext uri="{FF2B5EF4-FFF2-40B4-BE49-F238E27FC236}">
                <a16:creationId xmlns:a16="http://schemas.microsoft.com/office/drawing/2014/main" id="{9FF5F402-11C5-4D30-8DF8-8E96833E087C}"/>
              </a:ext>
            </a:extLst>
          </p:cNvPr>
          <p:cNvGraphicFramePr>
            <a:graphicFrameLocks noChangeAspect="1"/>
          </p:cNvGraphicFramePr>
          <p:nvPr>
            <p:extLst>
              <p:ext uri="{D42A27DB-BD31-4B8C-83A1-F6EECF244321}">
                <p14:modId xmlns:p14="http://schemas.microsoft.com/office/powerpoint/2010/main" val="3335988789"/>
              </p:ext>
            </p:extLst>
          </p:nvPr>
        </p:nvGraphicFramePr>
        <p:xfrm>
          <a:off x="5337325" y="5630548"/>
          <a:ext cx="2846737" cy="276606"/>
        </p:xfrm>
        <a:graphic>
          <a:graphicData uri="http://schemas.openxmlformats.org/presentationml/2006/ole">
            <mc:AlternateContent xmlns:mc="http://schemas.openxmlformats.org/markup-compatibility/2006">
              <mc:Choice xmlns:v="urn:schemas-microsoft-com:vml" Requires="v">
                <p:oleObj spid="_x0000_s25610" name="Equation" r:id="rId11" imgW="2349500" imgH="228600" progId="Equation.DSMT4">
                  <p:embed/>
                </p:oleObj>
              </mc:Choice>
              <mc:Fallback>
                <p:oleObj name="Equation" r:id="rId11" imgW="2349500" imgH="228600" progId="Equation.DSMT4">
                  <p:embed/>
                  <p:pic>
                    <p:nvPicPr>
                      <p:cNvPr id="14" name="개체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37325" y="5630548"/>
                        <a:ext cx="2846737" cy="2766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개체 13">
            <a:extLst>
              <a:ext uri="{FF2B5EF4-FFF2-40B4-BE49-F238E27FC236}">
                <a16:creationId xmlns:a16="http://schemas.microsoft.com/office/drawing/2014/main" id="{8848EEA2-7B05-47E6-BEE9-D84126E5CEA5}"/>
              </a:ext>
            </a:extLst>
          </p:cNvPr>
          <p:cNvGraphicFramePr>
            <a:graphicFrameLocks noChangeAspect="1"/>
          </p:cNvGraphicFramePr>
          <p:nvPr>
            <p:extLst>
              <p:ext uri="{D42A27DB-BD31-4B8C-83A1-F6EECF244321}">
                <p14:modId xmlns:p14="http://schemas.microsoft.com/office/powerpoint/2010/main" val="1511918121"/>
              </p:ext>
            </p:extLst>
          </p:nvPr>
        </p:nvGraphicFramePr>
        <p:xfrm>
          <a:off x="1928664" y="5517232"/>
          <a:ext cx="2640013" cy="503238"/>
        </p:xfrm>
        <a:graphic>
          <a:graphicData uri="http://schemas.openxmlformats.org/presentationml/2006/ole">
            <mc:AlternateContent xmlns:mc="http://schemas.openxmlformats.org/markup-compatibility/2006">
              <mc:Choice xmlns:v="urn:schemas-microsoft-com:vml" Requires="v">
                <p:oleObj spid="_x0000_s25611" name="Equation" r:id="rId13" imgW="2400120" imgH="457200" progId="Equation.DSMT4">
                  <p:embed/>
                </p:oleObj>
              </mc:Choice>
              <mc:Fallback>
                <p:oleObj name="Equation" r:id="rId13" imgW="2400120" imgH="457200" progId="Equation.DSMT4">
                  <p:embed/>
                  <p:pic>
                    <p:nvPicPr>
                      <p:cNvPr id="11" name="개체 10">
                        <a:extLst>
                          <a:ext uri="{FF2B5EF4-FFF2-40B4-BE49-F238E27FC236}">
                            <a16:creationId xmlns:a16="http://schemas.microsoft.com/office/drawing/2014/main" id="{4C7A7BA2-85C1-4EFD-8ECA-023691C59302}"/>
                          </a:ext>
                        </a:extLst>
                      </p:cNvPr>
                      <p:cNvPicPr>
                        <a:picLocks noChangeAspect="1" noChangeArrowheads="1"/>
                      </p:cNvPicPr>
                      <p:nvPr/>
                    </p:nvPicPr>
                    <p:blipFill>
                      <a:blip r:embed="rId14"/>
                      <a:srcRect/>
                      <a:stretch>
                        <a:fillRect/>
                      </a:stretch>
                    </p:blipFill>
                    <p:spPr bwMode="auto">
                      <a:xfrm>
                        <a:off x="1928664" y="5517232"/>
                        <a:ext cx="2640013"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89266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2800" dirty="0"/>
              <a:t>PMSM </a:t>
            </a:r>
            <a:r>
              <a:rPr lang="ko-KR" altLang="en-US" sz="2800" dirty="0"/>
              <a:t>구동 시스템</a:t>
            </a:r>
          </a:p>
        </p:txBody>
      </p:sp>
      <mc:AlternateContent xmlns:mc="http://schemas.openxmlformats.org/markup-compatibility/2006">
        <mc:Choice xmlns:a14="http://schemas.microsoft.com/office/drawing/2010/main" Requires="a14">
          <p:sp>
            <p:nvSpPr>
              <p:cNvPr id="3" name="내용 개체 틀 2"/>
              <p:cNvSpPr>
                <a:spLocks noGrp="1"/>
              </p:cNvSpPr>
              <p:nvPr>
                <p:ph idx="1"/>
              </p:nvPr>
            </p:nvSpPr>
            <p:spPr/>
            <p:txBody>
              <a:bodyPr/>
              <a:lstStyle/>
              <a:p>
                <a:r>
                  <a:rPr lang="ko-KR" altLang="en-US" dirty="0"/>
                  <a:t>영구자석 동기 전동기의 센서리스 제어</a:t>
                </a:r>
                <a:endParaRPr lang="en-US" altLang="ko-KR" dirty="0"/>
              </a:p>
              <a:p>
                <a:pPr lvl="1"/>
                <a:r>
                  <a:rPr lang="en-US" altLang="ko-KR" dirty="0"/>
                  <a:t>EEMF (Extended of Electro Motive Force) </a:t>
                </a:r>
                <a:r>
                  <a:rPr lang="ko-KR" altLang="en-US" dirty="0"/>
                  <a:t>기반 센서리스 운전</a:t>
                </a:r>
                <a:endParaRPr lang="en-US" altLang="ko-KR" dirty="0"/>
              </a:p>
              <a:p>
                <a:pPr lvl="2"/>
                <a14:m>
                  <m:oMath xmlns:m="http://schemas.openxmlformats.org/officeDocument/2006/math">
                    <m:r>
                      <a:rPr lang="en-US" altLang="ko-KR" i="1" dirty="0">
                        <a:latin typeface="Cambria Math" panose="02040503050406030204" pitchFamily="18" charset="0"/>
                      </a:rPr>
                      <m:t>𝑑</m:t>
                    </m:r>
                    <m:r>
                      <a:rPr lang="en-US" altLang="ko-KR" i="1" dirty="0">
                        <a:latin typeface="Cambria Math" panose="02040503050406030204" pitchFamily="18" charset="0"/>
                      </a:rPr>
                      <m:t>−</m:t>
                    </m:r>
                    <m:r>
                      <a:rPr lang="en-US" altLang="ko-KR" i="1" dirty="0">
                        <a:latin typeface="Cambria Math" panose="02040503050406030204" pitchFamily="18" charset="0"/>
                      </a:rPr>
                      <m:t>𝑞</m:t>
                    </m:r>
                  </m:oMath>
                </a14:m>
                <a:r>
                  <a:rPr lang="ko-KR" altLang="en-US" dirty="0"/>
                  <a:t>축 </a:t>
                </a:r>
                <a:r>
                  <a:rPr lang="ko-KR" altLang="en-US" dirty="0" err="1"/>
                  <a:t>좌표계에서</a:t>
                </a:r>
                <a:r>
                  <a:rPr lang="ko-KR" altLang="en-US" dirty="0"/>
                  <a:t> </a:t>
                </a:r>
                <a14:m>
                  <m:oMath xmlns:m="http://schemas.openxmlformats.org/officeDocument/2006/math">
                    <m:sSub>
                      <m:sSubPr>
                        <m:ctrlPr>
                          <a:rPr lang="en-US" altLang="ko-KR" i="1">
                            <a:latin typeface="Cambria Math" panose="02040503050406030204" pitchFamily="18" charset="0"/>
                          </a:rPr>
                        </m:ctrlPr>
                      </m:sSubPr>
                      <m:e>
                        <m:r>
                          <a:rPr lang="ko-KR" altLang="en-US" i="1">
                            <a:latin typeface="Cambria Math" panose="02040503050406030204" pitchFamily="18" charset="0"/>
                          </a:rPr>
                          <m:t>𝜃</m:t>
                        </m:r>
                      </m:e>
                      <m:sub>
                        <m:r>
                          <a:rPr lang="en-US" altLang="ko-KR" i="1">
                            <a:latin typeface="Cambria Math" panose="02040503050406030204" pitchFamily="18" charset="0"/>
                          </a:rPr>
                          <m:t>𝑒</m:t>
                        </m:r>
                      </m:sub>
                    </m:sSub>
                  </m:oMath>
                </a14:m>
                <a:r>
                  <a:rPr lang="ko-KR" altLang="en-US" dirty="0"/>
                  <a:t>만큼 지연된  </a:t>
                </a:r>
                <a14:m>
                  <m:oMath xmlns:m="http://schemas.openxmlformats.org/officeDocument/2006/math">
                    <m:r>
                      <a:rPr lang="ko-KR" altLang="en-US" i="1">
                        <a:latin typeface="Cambria Math" panose="02040503050406030204" pitchFamily="18" charset="0"/>
                        <a:ea typeface="Cambria Math" panose="02040503050406030204" pitchFamily="18" charset="0"/>
                      </a:rPr>
                      <m:t>𝛾</m:t>
                    </m:r>
                    <m:r>
                      <a:rPr lang="en-US" altLang="ko-KR" i="1">
                        <a:latin typeface="Cambria Math" panose="02040503050406030204" pitchFamily="18" charset="0"/>
                        <a:ea typeface="Cambria Math" panose="02040503050406030204" pitchFamily="18" charset="0"/>
                      </a:rPr>
                      <m:t>−</m:t>
                    </m:r>
                    <m:r>
                      <a:rPr lang="ko-KR" altLang="en-US" i="1">
                        <a:latin typeface="Cambria Math" panose="02040503050406030204" pitchFamily="18" charset="0"/>
                        <a:ea typeface="Cambria Math" panose="02040503050406030204" pitchFamily="18" charset="0"/>
                      </a:rPr>
                      <m:t>𝛿</m:t>
                    </m:r>
                  </m:oMath>
                </a14:m>
                <a:r>
                  <a:rPr lang="ko-KR" altLang="en-US" dirty="0"/>
                  <a:t>축 </a:t>
                </a:r>
                <a:r>
                  <a:rPr lang="ko-KR" altLang="en-US" dirty="0" err="1"/>
                  <a:t>좌표계로</a:t>
                </a:r>
                <a:r>
                  <a:rPr lang="ko-KR" altLang="en-US" dirty="0"/>
                  <a:t> 모델링</a:t>
                </a:r>
                <a:endParaRPr lang="en-US" altLang="ko-KR" dirty="0"/>
              </a:p>
              <a:p>
                <a:pPr lvl="2"/>
                <a:endParaRPr lang="en-US" altLang="ko-KR" dirty="0"/>
              </a:p>
              <a:p>
                <a:pPr lvl="2"/>
                <a:endParaRPr lang="en-US" altLang="ko-KR" dirty="0"/>
              </a:p>
              <a:p>
                <a:pPr lvl="2"/>
                <a:endParaRPr lang="en-US" altLang="ko-KR" dirty="0"/>
              </a:p>
              <a:p>
                <a:pPr lvl="2"/>
                <a:endParaRPr lang="en-US" altLang="ko-KR" dirty="0"/>
              </a:p>
              <a:p>
                <a:pPr lvl="2"/>
                <a:endParaRPr lang="en-US" altLang="ko-KR" dirty="0"/>
              </a:p>
              <a:p>
                <a:pPr lvl="3"/>
                <a:r>
                  <a:rPr lang="ko-KR" altLang="en-US" dirty="0"/>
                  <a:t>회전자의 위치와 속도를 추정하기 위해 </a:t>
                </a:r>
                <a14:m>
                  <m:oMath xmlns:m="http://schemas.openxmlformats.org/officeDocument/2006/math">
                    <m:sSub>
                      <m:sSubPr>
                        <m:ctrlPr>
                          <a:rPr lang="en-US" altLang="ko-KR" i="1" smtClean="0">
                            <a:latin typeface="Cambria Math" panose="02040503050406030204" pitchFamily="18" charset="0"/>
                          </a:rPr>
                        </m:ctrlPr>
                      </m:sSubPr>
                      <m:e>
                        <m:r>
                          <a:rPr lang="ko-KR" altLang="en-US" i="1">
                            <a:latin typeface="Cambria Math" panose="02040503050406030204" pitchFamily="18" charset="0"/>
                          </a:rPr>
                          <m:t>𝜃</m:t>
                        </m:r>
                      </m:e>
                      <m:sub>
                        <m:r>
                          <a:rPr lang="en-US" altLang="ko-KR" b="0" i="1" smtClean="0">
                            <a:latin typeface="Cambria Math" panose="02040503050406030204" pitchFamily="18" charset="0"/>
                          </a:rPr>
                          <m:t>𝑒</m:t>
                        </m:r>
                      </m:sub>
                    </m:sSub>
                  </m:oMath>
                </a14:m>
                <a:r>
                  <a:rPr lang="ko-KR" altLang="en-US" dirty="0"/>
                  <a:t>를 포함하는 회전 좌표계상에서 </a:t>
                </a:r>
                <a:r>
                  <a:rPr lang="en-US" altLang="ko-KR" dirty="0"/>
                  <a:t>EEMF</a:t>
                </a:r>
                <a:r>
                  <a:rPr lang="ko-KR" altLang="en-US" dirty="0"/>
                  <a:t> 이용</a:t>
                </a:r>
                <a:endParaRPr lang="en-US" altLang="ko-KR" dirty="0"/>
              </a:p>
            </p:txBody>
          </p:sp>
        </mc:Choice>
        <mc:Fallback>
          <p:sp>
            <p:nvSpPr>
              <p:cNvPr id="3" name="내용 개체 틀 2"/>
              <p:cNvSpPr>
                <a:spLocks noGrp="1" noRot="1" noChangeAspect="1" noMove="1" noResize="1" noEditPoints="1" noAdjustHandles="1" noChangeArrowheads="1" noChangeShapeType="1" noTextEdit="1"/>
              </p:cNvSpPr>
              <p:nvPr>
                <p:ph idx="1"/>
              </p:nvPr>
            </p:nvSpPr>
            <p:spPr>
              <a:blipFill>
                <a:blip r:embed="rId3"/>
                <a:stretch>
                  <a:fillRect l="-637" t="-661"/>
                </a:stretch>
              </a:blipFill>
            </p:spPr>
            <p:txBody>
              <a:bodyPr/>
              <a:lstStyle/>
              <a:p>
                <a:r>
                  <a:rPr lang="ko-KR" altLang="en-US">
                    <a:noFill/>
                  </a:rPr>
                  <a:t> </a:t>
                </a:r>
              </a:p>
            </p:txBody>
          </p:sp>
        </mc:Fallback>
      </mc:AlternateContent>
      <p:sp>
        <p:nvSpPr>
          <p:cNvPr id="4" name="슬라이드 번호 개체 틀 3"/>
          <p:cNvSpPr>
            <a:spLocks noGrp="1"/>
          </p:cNvSpPr>
          <p:nvPr>
            <p:ph type="sldNum" sz="quarter" idx="10"/>
          </p:nvPr>
        </p:nvSpPr>
        <p:spPr/>
        <p:txBody>
          <a:bodyPr/>
          <a:lstStyle/>
          <a:p>
            <a:fld id="{7CC01F1E-FD2C-4DE6-8652-E5F26BFD322C}" type="slidenum">
              <a:rPr lang="en-US" altLang="ko-KR" smtClean="0"/>
              <a:pPr/>
              <a:t>4</a:t>
            </a:fld>
            <a:endParaRPr lang="ko-KR" altLang="en-US" dirty="0"/>
          </a:p>
        </p:txBody>
      </p:sp>
      <p:graphicFrame>
        <p:nvGraphicFramePr>
          <p:cNvPr id="13" name="개체 12">
            <a:extLst>
              <a:ext uri="{FF2B5EF4-FFF2-40B4-BE49-F238E27FC236}">
                <a16:creationId xmlns:a16="http://schemas.microsoft.com/office/drawing/2014/main" id="{D2143005-53C6-4BB7-ABB9-E7AE6FDD1255}"/>
              </a:ext>
            </a:extLst>
          </p:cNvPr>
          <p:cNvGraphicFramePr>
            <a:graphicFrameLocks noChangeAspect="1"/>
          </p:cNvGraphicFramePr>
          <p:nvPr>
            <p:extLst>
              <p:ext uri="{D42A27DB-BD31-4B8C-83A1-F6EECF244321}">
                <p14:modId xmlns:p14="http://schemas.microsoft.com/office/powerpoint/2010/main" val="150090198"/>
              </p:ext>
            </p:extLst>
          </p:nvPr>
        </p:nvGraphicFramePr>
        <p:xfrm>
          <a:off x="3669506" y="2433637"/>
          <a:ext cx="2566988" cy="502920"/>
        </p:xfrm>
        <a:graphic>
          <a:graphicData uri="http://schemas.openxmlformats.org/presentationml/2006/ole">
            <mc:AlternateContent xmlns:mc="http://schemas.openxmlformats.org/markup-compatibility/2006">
              <mc:Choice xmlns:v="urn:schemas-microsoft-com:vml" Requires="v">
                <p:oleObj spid="_x0000_s22576" name="Equation" r:id="rId4" imgW="2336800" imgH="457200" progId="Equation.DSMT4">
                  <p:embed/>
                </p:oleObj>
              </mc:Choice>
              <mc:Fallback>
                <p:oleObj name="Equation" r:id="rId4" imgW="2336800" imgH="457200" progId="Equation.DSMT4">
                  <p:embed/>
                  <p:pic>
                    <p:nvPicPr>
                      <p:cNvPr id="6" name="개체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9506" y="2433637"/>
                        <a:ext cx="2566988" cy="5029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개체 14">
            <a:extLst>
              <a:ext uri="{FF2B5EF4-FFF2-40B4-BE49-F238E27FC236}">
                <a16:creationId xmlns:a16="http://schemas.microsoft.com/office/drawing/2014/main" id="{EFB258E6-4131-43B1-B886-4E010007BFB8}"/>
              </a:ext>
            </a:extLst>
          </p:cNvPr>
          <p:cNvGraphicFramePr>
            <a:graphicFrameLocks noChangeAspect="1"/>
          </p:cNvGraphicFramePr>
          <p:nvPr>
            <p:extLst>
              <p:ext uri="{D42A27DB-BD31-4B8C-83A1-F6EECF244321}">
                <p14:modId xmlns:p14="http://schemas.microsoft.com/office/powerpoint/2010/main" val="1467091282"/>
              </p:ext>
            </p:extLst>
          </p:nvPr>
        </p:nvGraphicFramePr>
        <p:xfrm>
          <a:off x="3805714" y="3080573"/>
          <a:ext cx="2294573" cy="492443"/>
        </p:xfrm>
        <a:graphic>
          <a:graphicData uri="http://schemas.openxmlformats.org/presentationml/2006/ole">
            <mc:AlternateContent xmlns:mc="http://schemas.openxmlformats.org/markup-compatibility/2006">
              <mc:Choice xmlns:v="urn:schemas-microsoft-com:vml" Requires="v">
                <p:oleObj spid="_x0000_s22577" name="Equation" r:id="rId6" imgW="2082800" imgH="444500" progId="Equation.DSMT4">
                  <p:embed/>
                </p:oleObj>
              </mc:Choice>
              <mc:Fallback>
                <p:oleObj name="Equation" r:id="rId6" imgW="2082800" imgH="444500" progId="Equation.DSMT4">
                  <p:embed/>
                  <p:pic>
                    <p:nvPicPr>
                      <p:cNvPr id="9" name="개체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05714" y="3080573"/>
                        <a:ext cx="2294573" cy="4924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27493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669C3248-6603-453D-A58D-FC48D62F67B1}"/>
              </a:ext>
            </a:extLst>
          </p:cNvPr>
          <p:cNvPicPr>
            <a:picLocks noChangeAspect="1"/>
          </p:cNvPicPr>
          <p:nvPr/>
        </p:nvPicPr>
        <p:blipFill>
          <a:blip r:embed="rId3"/>
          <a:stretch>
            <a:fillRect/>
          </a:stretch>
        </p:blipFill>
        <p:spPr>
          <a:xfrm>
            <a:off x="3713439" y="3860701"/>
            <a:ext cx="2479123" cy="2160587"/>
          </a:xfrm>
          <a:prstGeom prst="rect">
            <a:avLst/>
          </a:prstGeom>
        </p:spPr>
      </p:pic>
      <p:sp>
        <p:nvSpPr>
          <p:cNvPr id="2" name="제목 1"/>
          <p:cNvSpPr>
            <a:spLocks noGrp="1"/>
          </p:cNvSpPr>
          <p:nvPr>
            <p:ph type="title"/>
          </p:nvPr>
        </p:nvSpPr>
        <p:spPr/>
        <p:txBody>
          <a:bodyPr/>
          <a:lstStyle/>
          <a:p>
            <a:r>
              <a:rPr lang="en-US" altLang="ko-KR" sz="2800" dirty="0"/>
              <a:t>PMSM </a:t>
            </a:r>
            <a:r>
              <a:rPr lang="ko-KR" altLang="en-US" sz="2800" dirty="0"/>
              <a:t>구동 시스템</a:t>
            </a:r>
          </a:p>
        </p:txBody>
      </p:sp>
      <mc:AlternateContent xmlns:mc="http://schemas.openxmlformats.org/markup-compatibility/2006">
        <mc:Choice xmlns:a14="http://schemas.microsoft.com/office/drawing/2010/main" Requires="a14">
          <p:sp>
            <p:nvSpPr>
              <p:cNvPr id="3" name="내용 개체 틀 2"/>
              <p:cNvSpPr>
                <a:spLocks noGrp="1"/>
              </p:cNvSpPr>
              <p:nvPr>
                <p:ph idx="1"/>
              </p:nvPr>
            </p:nvSpPr>
            <p:spPr/>
            <p:txBody>
              <a:bodyPr/>
              <a:lstStyle/>
              <a:p>
                <a:r>
                  <a:rPr lang="ko-KR" altLang="en-US" dirty="0"/>
                  <a:t>영구자석 동기 전동기의 센서리스 제어</a:t>
                </a:r>
                <a:endParaRPr lang="en-US" altLang="ko-KR" dirty="0"/>
              </a:p>
              <a:p>
                <a:pPr lvl="1"/>
                <a:r>
                  <a:rPr lang="en-US" altLang="ko-KR" dirty="0"/>
                  <a:t>EEMF (Extended of Electro Motive Force) </a:t>
                </a:r>
                <a:r>
                  <a:rPr lang="ko-KR" altLang="en-US" dirty="0"/>
                  <a:t>기반 센서리스 운전</a:t>
                </a:r>
                <a:endParaRPr lang="en-US" altLang="ko-KR" dirty="0"/>
              </a:p>
              <a:p>
                <a:pPr lvl="2"/>
                <a:r>
                  <a:rPr lang="ko-KR" altLang="en-US" dirty="0"/>
                  <a:t>최소차원 관측기를 이용한 </a:t>
                </a:r>
                <a:r>
                  <a:rPr lang="en-US" altLang="ko-KR" dirty="0"/>
                  <a:t>EEMF</a:t>
                </a:r>
                <a:r>
                  <a:rPr lang="ko-KR" altLang="en-US" dirty="0"/>
                  <a:t> 추정</a:t>
                </a:r>
                <a:endParaRPr lang="en-US" altLang="ko-KR" dirty="0"/>
              </a:p>
              <a:p>
                <a:pPr lvl="4"/>
                <a:r>
                  <a:rPr lang="ko-KR" altLang="en-US" dirty="0"/>
                  <a:t>최소차원 관측기를 통하여 </a:t>
                </a:r>
                <a14:m>
                  <m:oMath xmlns:m="http://schemas.openxmlformats.org/officeDocument/2006/math">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𝑒</m:t>
                        </m:r>
                      </m:e>
                      <m:sub>
                        <m:r>
                          <a:rPr lang="ko-KR" altLang="en-US" i="1" smtClean="0">
                            <a:latin typeface="Cambria Math" panose="02040503050406030204" pitchFamily="18" charset="0"/>
                          </a:rPr>
                          <m:t>𝛾</m:t>
                        </m:r>
                      </m:sub>
                    </m:sSub>
                  </m:oMath>
                </a14:m>
                <a:r>
                  <a:rPr lang="ko-KR" altLang="en-US" dirty="0"/>
                  <a:t>의 </a:t>
                </a:r>
                <a:r>
                  <a:rPr lang="ko-KR" altLang="en-US" dirty="0" err="1"/>
                  <a:t>추정값</a:t>
                </a:r>
                <a:r>
                  <a:rPr lang="ko-KR" altLang="en-US" dirty="0"/>
                  <a:t> </a:t>
                </a:r>
                <a14:m>
                  <m:oMath xmlns:m="http://schemas.openxmlformats.org/officeDocument/2006/math">
                    <m:sSub>
                      <m:sSubPr>
                        <m:ctrlPr>
                          <a:rPr lang="en-US" altLang="ko-KR" i="1">
                            <a:latin typeface="Cambria Math" panose="02040503050406030204" pitchFamily="18" charset="0"/>
                          </a:rPr>
                        </m:ctrlPr>
                      </m:sSubPr>
                      <m:e>
                        <m:acc>
                          <m:accPr>
                            <m:chr m:val="̂"/>
                            <m:ctrlPr>
                              <a:rPr lang="en-US" altLang="ko-KR" i="1">
                                <a:latin typeface="Cambria Math" panose="02040503050406030204" pitchFamily="18" charset="0"/>
                              </a:rPr>
                            </m:ctrlPr>
                          </m:accPr>
                          <m:e>
                            <m:r>
                              <a:rPr lang="en-US" altLang="ko-KR" i="1">
                                <a:latin typeface="Cambria Math" panose="02040503050406030204" pitchFamily="18" charset="0"/>
                              </a:rPr>
                              <m:t>𝑒</m:t>
                            </m:r>
                          </m:e>
                        </m:acc>
                      </m:e>
                      <m:sub>
                        <m:r>
                          <a:rPr lang="ko-KR" altLang="en-US" i="1">
                            <a:latin typeface="Cambria Math" panose="02040503050406030204" pitchFamily="18" charset="0"/>
                          </a:rPr>
                          <m:t>𝛾</m:t>
                        </m:r>
                      </m:sub>
                    </m:sSub>
                  </m:oMath>
                </a14:m>
                <a:r>
                  <a:rPr lang="ko-KR" altLang="en-US" dirty="0"/>
                  <a:t>을 구할 수 있음</a:t>
                </a:r>
                <a:endParaRPr lang="en-US" altLang="ko-KR" dirty="0"/>
              </a:p>
              <a:p>
                <a:pPr lvl="4"/>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𝑒</m:t>
                        </m:r>
                      </m:e>
                      <m:sub>
                        <m:r>
                          <a:rPr lang="ko-KR" altLang="en-US" i="1" smtClean="0">
                            <a:latin typeface="Cambria Math" panose="02040503050406030204" pitchFamily="18" charset="0"/>
                          </a:rPr>
                          <m:t>𝛿</m:t>
                        </m:r>
                      </m:sub>
                    </m:sSub>
                  </m:oMath>
                </a14:m>
                <a:r>
                  <a:rPr lang="ko-KR" altLang="en-US" dirty="0"/>
                  <a:t>의 추정 값 </a:t>
                </a:r>
                <a14:m>
                  <m:oMath xmlns:m="http://schemas.openxmlformats.org/officeDocument/2006/math">
                    <m:sSub>
                      <m:sSubPr>
                        <m:ctrlPr>
                          <a:rPr lang="en-US" altLang="ko-KR" i="1">
                            <a:latin typeface="Cambria Math" panose="02040503050406030204" pitchFamily="18" charset="0"/>
                          </a:rPr>
                        </m:ctrlPr>
                      </m:sSubPr>
                      <m:e>
                        <m:acc>
                          <m:accPr>
                            <m:chr m:val="̂"/>
                            <m:ctrlPr>
                              <a:rPr lang="en-US" altLang="ko-KR" i="1">
                                <a:latin typeface="Cambria Math" panose="02040503050406030204" pitchFamily="18" charset="0"/>
                              </a:rPr>
                            </m:ctrlPr>
                          </m:accPr>
                          <m:e>
                            <m:r>
                              <a:rPr lang="en-US" altLang="ko-KR" i="1">
                                <a:latin typeface="Cambria Math" panose="02040503050406030204" pitchFamily="18" charset="0"/>
                              </a:rPr>
                              <m:t>𝑒</m:t>
                            </m:r>
                          </m:e>
                        </m:acc>
                      </m:e>
                      <m:sub>
                        <m:r>
                          <a:rPr lang="ko-KR" altLang="en-US" i="1" smtClean="0">
                            <a:latin typeface="Cambria Math" panose="02040503050406030204" pitchFamily="18" charset="0"/>
                          </a:rPr>
                          <m:t>𝛿</m:t>
                        </m:r>
                      </m:sub>
                    </m:sSub>
                  </m:oMath>
                </a14:m>
                <a:r>
                  <a:rPr lang="ko-KR" altLang="en-US" dirty="0"/>
                  <a:t>도 같은 방법으로 추정</a:t>
                </a:r>
                <a:endParaRPr lang="en-US" altLang="ko-KR" dirty="0"/>
              </a:p>
              <a:p>
                <a:pPr lvl="4"/>
                <a:r>
                  <a:rPr lang="ko-KR" altLang="en-US" dirty="0"/>
                  <a:t>실제 각속도 </a:t>
                </a:r>
                <a14:m>
                  <m:oMath xmlns:m="http://schemas.openxmlformats.org/officeDocument/2006/math">
                    <m:r>
                      <a:rPr lang="ko-KR" altLang="en-US" i="1" smtClean="0">
                        <a:latin typeface="Cambria Math" panose="02040503050406030204" pitchFamily="18" charset="0"/>
                      </a:rPr>
                      <m:t>𝜔</m:t>
                    </m:r>
                  </m:oMath>
                </a14:m>
                <a:r>
                  <a:rPr lang="ko-KR" altLang="en-US" dirty="0" err="1"/>
                  <a:t>를</a:t>
                </a:r>
                <a:r>
                  <a:rPr lang="ko-KR" altLang="en-US" dirty="0"/>
                  <a:t> 추정 각속도 </a:t>
                </a:r>
                <a14:m>
                  <m:oMath xmlns:m="http://schemas.openxmlformats.org/officeDocument/2006/math">
                    <m:acc>
                      <m:accPr>
                        <m:chr m:val="̂"/>
                        <m:ctrlPr>
                          <a:rPr lang="ko-KR" altLang="en-US" i="1" smtClean="0">
                            <a:latin typeface="Cambria Math" panose="02040503050406030204" pitchFamily="18" charset="0"/>
                          </a:rPr>
                        </m:ctrlPr>
                      </m:accPr>
                      <m:e>
                        <m:r>
                          <a:rPr lang="ko-KR" altLang="en-US" i="1">
                            <a:latin typeface="Cambria Math" panose="02040503050406030204" pitchFamily="18" charset="0"/>
                          </a:rPr>
                          <m:t>𝜔</m:t>
                        </m:r>
                      </m:e>
                    </m:acc>
                  </m:oMath>
                </a14:m>
                <a:r>
                  <a:rPr lang="ko-KR" altLang="en-US" dirty="0"/>
                  <a:t>가 정확히 추정 시 정확한 </a:t>
                </a:r>
                <a:r>
                  <a:rPr lang="en-US" altLang="ko-KR" dirty="0"/>
                  <a:t>EEMF </a:t>
                </a:r>
                <a:r>
                  <a:rPr lang="ko-KR" altLang="en-US" dirty="0"/>
                  <a:t>추정 가능</a:t>
                </a:r>
                <a:endParaRPr lang="en-US" altLang="ko-KR" dirty="0"/>
              </a:p>
              <a:p>
                <a:pPr lvl="4"/>
                <a:endParaRPr lang="en-US" altLang="ko-KR" dirty="0"/>
              </a:p>
            </p:txBody>
          </p:sp>
        </mc:Choice>
        <mc:Fallback>
          <p:sp>
            <p:nvSpPr>
              <p:cNvPr id="3" name="내용 개체 틀 2"/>
              <p:cNvSpPr>
                <a:spLocks noGrp="1" noRot="1" noChangeAspect="1" noMove="1" noResize="1" noEditPoints="1" noAdjustHandles="1" noChangeArrowheads="1" noChangeShapeType="1" noTextEdit="1"/>
              </p:cNvSpPr>
              <p:nvPr>
                <p:ph idx="1"/>
              </p:nvPr>
            </p:nvSpPr>
            <p:spPr>
              <a:blipFill>
                <a:blip r:embed="rId4"/>
                <a:stretch>
                  <a:fillRect l="-637" t="-661"/>
                </a:stretch>
              </a:blipFill>
            </p:spPr>
            <p:txBody>
              <a:bodyPr/>
              <a:lstStyle/>
              <a:p>
                <a:r>
                  <a:rPr lang="ko-KR" altLang="en-US">
                    <a:noFill/>
                  </a:rPr>
                  <a:t> </a:t>
                </a:r>
              </a:p>
            </p:txBody>
          </p:sp>
        </mc:Fallback>
      </mc:AlternateContent>
      <p:sp>
        <p:nvSpPr>
          <p:cNvPr id="4" name="슬라이드 번호 개체 틀 3"/>
          <p:cNvSpPr>
            <a:spLocks noGrp="1"/>
          </p:cNvSpPr>
          <p:nvPr>
            <p:ph type="sldNum" sz="quarter" idx="10"/>
          </p:nvPr>
        </p:nvSpPr>
        <p:spPr/>
        <p:txBody>
          <a:bodyPr/>
          <a:lstStyle/>
          <a:p>
            <a:fld id="{7CC01F1E-FD2C-4DE6-8652-E5F26BFD322C}" type="slidenum">
              <a:rPr lang="en-US" altLang="ko-KR" smtClean="0"/>
              <a:pPr/>
              <a:t>5</a:t>
            </a:fld>
            <a:endParaRPr lang="ko-KR" altLang="en-US" dirty="0"/>
          </a:p>
        </p:txBody>
      </p:sp>
      <p:sp>
        <p:nvSpPr>
          <p:cNvPr id="17" name="TextBox 16"/>
          <p:cNvSpPr txBox="1"/>
          <p:nvPr/>
        </p:nvSpPr>
        <p:spPr>
          <a:xfrm>
            <a:off x="3874820" y="6008759"/>
            <a:ext cx="2156360" cy="276999"/>
          </a:xfrm>
          <a:prstGeom prst="rect">
            <a:avLst/>
          </a:prstGeom>
          <a:noFill/>
        </p:spPr>
        <p:txBody>
          <a:bodyPr wrap="none" rtlCol="0">
            <a:spAutoFit/>
          </a:bodyPr>
          <a:lstStyle/>
          <a:p>
            <a:pPr algn="ctr" latinLnBrk="1"/>
            <a:r>
              <a:rPr lang="en-US" altLang="ko-KR" sz="1200" b="0" baseline="0" dirty="0">
                <a:latin typeface="맑은 고딕" panose="020B0503020000020004" pitchFamily="50" charset="-127"/>
                <a:ea typeface="맑은 고딕" panose="020B0503020000020004" pitchFamily="50" charset="-127"/>
              </a:rPr>
              <a:t>&lt; </a:t>
            </a:r>
            <a:r>
              <a:rPr lang="ko-KR" altLang="en-US" sz="1200" b="0" baseline="0" dirty="0">
                <a:latin typeface="맑은 고딕" panose="020B0503020000020004" pitchFamily="50" charset="-127"/>
                <a:ea typeface="맑은 고딕" panose="020B0503020000020004" pitchFamily="50" charset="-127"/>
              </a:rPr>
              <a:t>최소차원 관측기 블록도 </a:t>
            </a:r>
            <a:r>
              <a:rPr lang="en-US" altLang="ko-KR" sz="1200" b="0" baseline="0" dirty="0">
                <a:latin typeface="맑은 고딕" panose="020B0503020000020004" pitchFamily="50" charset="-127"/>
                <a:ea typeface="맑은 고딕" panose="020B0503020000020004" pitchFamily="50" charset="-127"/>
              </a:rPr>
              <a:t>&gt;</a:t>
            </a:r>
            <a:endParaRPr lang="en-US" sz="1200" b="0" baseline="0" dirty="0">
              <a:latin typeface="맑은 고딕" panose="020B0503020000020004" pitchFamily="50" charset="-127"/>
              <a:ea typeface="맑은 고딕" panose="020B0503020000020004" pitchFamily="50" charset="-127"/>
            </a:endParaRPr>
          </a:p>
        </p:txBody>
      </p:sp>
      <p:graphicFrame>
        <p:nvGraphicFramePr>
          <p:cNvPr id="13" name="개체 12"/>
          <p:cNvGraphicFramePr>
            <a:graphicFrameLocks noChangeAspect="1"/>
          </p:cNvGraphicFramePr>
          <p:nvPr>
            <p:extLst>
              <p:ext uri="{D42A27DB-BD31-4B8C-83A1-F6EECF244321}">
                <p14:modId xmlns:p14="http://schemas.microsoft.com/office/powerpoint/2010/main" val="1674120084"/>
              </p:ext>
            </p:extLst>
          </p:nvPr>
        </p:nvGraphicFramePr>
        <p:xfrm>
          <a:off x="3054388" y="3178201"/>
          <a:ext cx="1394556" cy="610839"/>
        </p:xfrm>
        <a:graphic>
          <a:graphicData uri="http://schemas.openxmlformats.org/presentationml/2006/ole">
            <mc:AlternateContent xmlns:mc="http://schemas.openxmlformats.org/markup-compatibility/2006">
              <mc:Choice xmlns:v="urn:schemas-microsoft-com:vml" Requires="v">
                <p:oleObj spid="_x0000_s21566" name="Equation" r:id="rId5" imgW="1155700" imgH="508000" progId="Equation.DSMT4">
                  <p:embed/>
                </p:oleObj>
              </mc:Choice>
              <mc:Fallback>
                <p:oleObj name="Equation" r:id="rId5" imgW="1155700" imgH="5080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4388" y="3178201"/>
                        <a:ext cx="1394556" cy="6108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개체 18"/>
          <p:cNvGraphicFramePr>
            <a:graphicFrameLocks noChangeAspect="1"/>
          </p:cNvGraphicFramePr>
          <p:nvPr>
            <p:extLst>
              <p:ext uri="{D42A27DB-BD31-4B8C-83A1-F6EECF244321}">
                <p14:modId xmlns:p14="http://schemas.microsoft.com/office/powerpoint/2010/main" val="766071900"/>
              </p:ext>
            </p:extLst>
          </p:nvPr>
        </p:nvGraphicFramePr>
        <p:xfrm>
          <a:off x="5672881" y="3207014"/>
          <a:ext cx="1198626" cy="553212"/>
        </p:xfrm>
        <a:graphic>
          <a:graphicData uri="http://schemas.openxmlformats.org/presentationml/2006/ole">
            <mc:AlternateContent xmlns:mc="http://schemas.openxmlformats.org/markup-compatibility/2006">
              <mc:Choice xmlns:v="urn:schemas-microsoft-com:vml" Requires="v">
                <p:oleObj spid="_x0000_s21567" name="Equation" r:id="rId7" imgW="990360" imgH="457200" progId="Equation.DSMT4">
                  <p:embed/>
                </p:oleObj>
              </mc:Choice>
              <mc:Fallback>
                <p:oleObj name="Equation" r:id="rId7" imgW="990360" imgH="457200" progId="Equation.DSMT4">
                  <p:embed/>
                  <p:pic>
                    <p:nvPicPr>
                      <p:cNvPr id="0" name=""/>
                      <p:cNvPicPr>
                        <a:picLocks noChangeAspect="1" noChangeArrowheads="1"/>
                      </p:cNvPicPr>
                      <p:nvPr/>
                    </p:nvPicPr>
                    <p:blipFill>
                      <a:blip r:embed="rId8"/>
                      <a:srcRect/>
                      <a:stretch>
                        <a:fillRect/>
                      </a:stretch>
                    </p:blipFill>
                    <p:spPr bwMode="auto">
                      <a:xfrm>
                        <a:off x="5672881" y="3207014"/>
                        <a:ext cx="1198626" cy="553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02147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2800" dirty="0"/>
              <a:t>PMSM </a:t>
            </a:r>
            <a:r>
              <a:rPr lang="ko-KR" altLang="en-US" sz="2800" dirty="0"/>
              <a:t>구동 시스템</a:t>
            </a:r>
          </a:p>
        </p:txBody>
      </p:sp>
      <p:sp>
        <p:nvSpPr>
          <p:cNvPr id="3" name="내용 개체 틀 2"/>
          <p:cNvSpPr>
            <a:spLocks noGrp="1"/>
          </p:cNvSpPr>
          <p:nvPr>
            <p:ph idx="1"/>
          </p:nvPr>
        </p:nvSpPr>
        <p:spPr/>
        <p:txBody>
          <a:bodyPr/>
          <a:lstStyle/>
          <a:p>
            <a:r>
              <a:rPr lang="ko-KR" altLang="en-US" dirty="0"/>
              <a:t>영구자석 동기 전동기의 센서리스 제어</a:t>
            </a:r>
            <a:endParaRPr lang="en-US" altLang="ko-KR" dirty="0"/>
          </a:p>
          <a:p>
            <a:pPr lvl="1"/>
            <a:r>
              <a:rPr lang="en-US" altLang="ko-KR" dirty="0"/>
              <a:t>EEMF (Extended of Electro Motive Force) </a:t>
            </a:r>
            <a:r>
              <a:rPr lang="ko-KR" altLang="en-US" dirty="0"/>
              <a:t>기반 센서리스 운전</a:t>
            </a:r>
            <a:endParaRPr lang="en-US" altLang="ko-KR" dirty="0"/>
          </a:p>
          <a:p>
            <a:pPr lvl="2"/>
            <a:r>
              <a:rPr lang="en-US" altLang="ko-KR" dirty="0"/>
              <a:t>EEMF</a:t>
            </a:r>
            <a:r>
              <a:rPr lang="ko-KR" altLang="en-US" dirty="0"/>
              <a:t>를 이용한 추정 위치 및 속도 추정</a:t>
            </a:r>
            <a:endParaRPr lang="en-US" altLang="ko-KR" dirty="0"/>
          </a:p>
          <a:p>
            <a:pPr lvl="3"/>
            <a:r>
              <a:rPr lang="ko-KR" altLang="en-US" dirty="0"/>
              <a:t>각속도를 적분하여 얻은 회전각과 추정한 회전각의 오차를 </a:t>
            </a:r>
            <a:r>
              <a:rPr lang="en-US" altLang="ko-KR" dirty="0"/>
              <a:t>PI</a:t>
            </a:r>
            <a:r>
              <a:rPr lang="ko-KR" altLang="en-US" dirty="0"/>
              <a:t>제어기를 통해 </a:t>
            </a:r>
            <a:r>
              <a:rPr lang="en-US" altLang="ko-KR" dirty="0"/>
              <a:t>0</a:t>
            </a:r>
            <a:r>
              <a:rPr lang="ko-KR" altLang="en-US" dirty="0"/>
              <a:t>으로 제어</a:t>
            </a:r>
            <a:endParaRPr lang="en-US" altLang="ko-KR" dirty="0"/>
          </a:p>
        </p:txBody>
      </p:sp>
      <p:sp>
        <p:nvSpPr>
          <p:cNvPr id="4" name="슬라이드 번호 개체 틀 3"/>
          <p:cNvSpPr>
            <a:spLocks noGrp="1"/>
          </p:cNvSpPr>
          <p:nvPr>
            <p:ph type="sldNum" sz="quarter" idx="10"/>
          </p:nvPr>
        </p:nvSpPr>
        <p:spPr/>
        <p:txBody>
          <a:bodyPr/>
          <a:lstStyle/>
          <a:p>
            <a:fld id="{7CC01F1E-FD2C-4DE6-8652-E5F26BFD322C}" type="slidenum">
              <a:rPr lang="en-US" altLang="ko-KR" smtClean="0"/>
              <a:pPr/>
              <a:t>6</a:t>
            </a:fld>
            <a:endParaRPr lang="ko-KR" altLang="en-US" dirty="0"/>
          </a:p>
        </p:txBody>
      </p:sp>
      <p:grpSp>
        <p:nvGrpSpPr>
          <p:cNvPr id="7" name="그룹 6">
            <a:extLst>
              <a:ext uri="{FF2B5EF4-FFF2-40B4-BE49-F238E27FC236}">
                <a16:creationId xmlns:a16="http://schemas.microsoft.com/office/drawing/2014/main" id="{311962B5-35F5-4DEF-A038-4F7E0B4537E5}"/>
              </a:ext>
            </a:extLst>
          </p:cNvPr>
          <p:cNvGrpSpPr/>
          <p:nvPr/>
        </p:nvGrpSpPr>
        <p:grpSpPr>
          <a:xfrm>
            <a:off x="1291260" y="3590740"/>
            <a:ext cx="3903040" cy="1483781"/>
            <a:chOff x="1291260" y="3284984"/>
            <a:chExt cx="3903040" cy="1483781"/>
          </a:xfrm>
        </p:grpSpPr>
        <p:sp>
          <p:nvSpPr>
            <p:cNvPr id="21" name="TextBox 20"/>
            <p:cNvSpPr txBox="1"/>
            <p:nvPr/>
          </p:nvSpPr>
          <p:spPr>
            <a:xfrm>
              <a:off x="1983461" y="4491766"/>
              <a:ext cx="2518638" cy="276999"/>
            </a:xfrm>
            <a:prstGeom prst="rect">
              <a:avLst/>
            </a:prstGeom>
            <a:noFill/>
          </p:spPr>
          <p:txBody>
            <a:bodyPr wrap="none" rtlCol="0">
              <a:spAutoFit/>
            </a:bodyPr>
            <a:lstStyle/>
            <a:p>
              <a:pPr latinLnBrk="1"/>
              <a:r>
                <a:rPr lang="en-US" altLang="ko-KR" sz="1200" b="0" baseline="0" dirty="0">
                  <a:latin typeface="맑은 고딕" panose="020B0503020000020004" pitchFamily="50" charset="-127"/>
                  <a:ea typeface="맑은 고딕" panose="020B0503020000020004" pitchFamily="50" charset="-127"/>
                </a:rPr>
                <a:t>&lt; </a:t>
              </a:r>
              <a:r>
                <a:rPr lang="ko-KR" altLang="en-US" sz="1200" b="0" baseline="0" dirty="0">
                  <a:latin typeface="맑은 고딕" panose="020B0503020000020004" pitchFamily="50" charset="-127"/>
                  <a:ea typeface="맑은 고딕" panose="020B0503020000020004" pitchFamily="50" charset="-127"/>
                </a:rPr>
                <a:t>회전각과 각속도 제어 블록도 </a:t>
              </a:r>
              <a:r>
                <a:rPr lang="en-US" altLang="ko-KR" sz="1200" b="0" baseline="0" dirty="0">
                  <a:latin typeface="맑은 고딕" panose="020B0503020000020004" pitchFamily="50" charset="-127"/>
                  <a:ea typeface="맑은 고딕" panose="020B0503020000020004" pitchFamily="50" charset="-127"/>
                </a:rPr>
                <a:t>&gt;</a:t>
              </a:r>
              <a:endParaRPr lang="en-US" sz="1200" b="0" baseline="0" dirty="0">
                <a:latin typeface="맑은 고딕" panose="020B0503020000020004" pitchFamily="50" charset="-127"/>
                <a:ea typeface="맑은 고딕" panose="020B0503020000020004" pitchFamily="50" charset="-127"/>
              </a:endParaRPr>
            </a:p>
          </p:txBody>
        </p:sp>
        <p:pic>
          <p:nvPicPr>
            <p:cNvPr id="5" name="그림 4">
              <a:extLst>
                <a:ext uri="{FF2B5EF4-FFF2-40B4-BE49-F238E27FC236}">
                  <a16:creationId xmlns:a16="http://schemas.microsoft.com/office/drawing/2014/main" id="{142C5B2F-526F-47E5-A612-4517BE582660}"/>
                </a:ext>
              </a:extLst>
            </p:cNvPr>
            <p:cNvPicPr>
              <a:picLocks noChangeAspect="1"/>
            </p:cNvPicPr>
            <p:nvPr/>
          </p:nvPicPr>
          <p:blipFill>
            <a:blip r:embed="rId3"/>
            <a:stretch>
              <a:fillRect/>
            </a:stretch>
          </p:blipFill>
          <p:spPr>
            <a:xfrm>
              <a:off x="1291260" y="3284984"/>
              <a:ext cx="3903040" cy="1094074"/>
            </a:xfrm>
            <a:prstGeom prst="rect">
              <a:avLst/>
            </a:prstGeom>
          </p:spPr>
        </p:pic>
      </p:grpSp>
      <p:pic>
        <p:nvPicPr>
          <p:cNvPr id="16" name="그림 15">
            <a:extLst>
              <a:ext uri="{FF2B5EF4-FFF2-40B4-BE49-F238E27FC236}">
                <a16:creationId xmlns:a16="http://schemas.microsoft.com/office/drawing/2014/main" id="{D3A53BB7-2348-4356-A9AD-B1A3688BDA8B}"/>
              </a:ext>
            </a:extLst>
          </p:cNvPr>
          <p:cNvPicPr>
            <a:picLocks noChangeAspect="1"/>
          </p:cNvPicPr>
          <p:nvPr/>
        </p:nvPicPr>
        <p:blipFill>
          <a:blip r:embed="rId4"/>
          <a:stretch>
            <a:fillRect/>
          </a:stretch>
        </p:blipFill>
        <p:spPr>
          <a:xfrm>
            <a:off x="5736633" y="2492896"/>
            <a:ext cx="2088232" cy="3521331"/>
          </a:xfrm>
          <a:prstGeom prst="rect">
            <a:avLst/>
          </a:prstGeom>
        </p:spPr>
      </p:pic>
      <p:sp>
        <p:nvSpPr>
          <p:cNvPr id="18" name="TextBox 17">
            <a:extLst>
              <a:ext uri="{FF2B5EF4-FFF2-40B4-BE49-F238E27FC236}">
                <a16:creationId xmlns:a16="http://schemas.microsoft.com/office/drawing/2014/main" id="{95FC80F2-C45B-41D2-A9E4-2247C7C61C41}"/>
              </a:ext>
            </a:extLst>
          </p:cNvPr>
          <p:cNvSpPr txBox="1"/>
          <p:nvPr/>
        </p:nvSpPr>
        <p:spPr>
          <a:xfrm>
            <a:off x="5313040" y="5989170"/>
            <a:ext cx="2935419" cy="276999"/>
          </a:xfrm>
          <a:prstGeom prst="rect">
            <a:avLst/>
          </a:prstGeom>
          <a:noFill/>
        </p:spPr>
        <p:txBody>
          <a:bodyPr wrap="none" rtlCol="0">
            <a:spAutoFit/>
          </a:bodyPr>
          <a:lstStyle/>
          <a:p>
            <a:pPr latinLnBrk="1"/>
            <a:r>
              <a:rPr lang="en-US" altLang="ko-KR" sz="1200" b="0" baseline="0" dirty="0">
                <a:latin typeface="맑은 고딕" panose="020B0503020000020004" pitchFamily="50" charset="-127"/>
                <a:ea typeface="맑은 고딕" panose="020B0503020000020004" pitchFamily="50" charset="-127"/>
              </a:rPr>
              <a:t>&lt; </a:t>
            </a:r>
            <a:r>
              <a:rPr lang="ko-KR" altLang="en-US" sz="1200" b="0" baseline="0" dirty="0">
                <a:latin typeface="맑은 고딕" panose="020B0503020000020004" pitchFamily="50" charset="-127"/>
                <a:ea typeface="맑은 고딕" panose="020B0503020000020004" pitchFamily="50" charset="-127"/>
              </a:rPr>
              <a:t>속도 및 위치 추정 알고리즘 블록도 </a:t>
            </a:r>
            <a:r>
              <a:rPr lang="en-US" altLang="ko-KR" sz="1200" b="0" baseline="0" dirty="0">
                <a:latin typeface="맑은 고딕" panose="020B0503020000020004" pitchFamily="50" charset="-127"/>
                <a:ea typeface="맑은 고딕" panose="020B0503020000020004" pitchFamily="50" charset="-127"/>
              </a:rPr>
              <a:t>&gt;</a:t>
            </a:r>
            <a:endParaRPr lang="en-US" sz="1200" b="0" baseline="0" dirty="0">
              <a:latin typeface="맑은 고딕" panose="020B0503020000020004" pitchFamily="50" charset="-127"/>
              <a:ea typeface="맑은 고딕" panose="020B0503020000020004" pitchFamily="50" charset="-127"/>
            </a:endParaRPr>
          </a:p>
        </p:txBody>
      </p:sp>
      <p:sp>
        <p:nvSpPr>
          <p:cNvPr id="8" name="직사각형 7">
            <a:extLst>
              <a:ext uri="{FF2B5EF4-FFF2-40B4-BE49-F238E27FC236}">
                <a16:creationId xmlns:a16="http://schemas.microsoft.com/office/drawing/2014/main" id="{692B7F5D-3222-4326-8F26-DEEEA08905E6}"/>
              </a:ext>
            </a:extLst>
          </p:cNvPr>
          <p:cNvSpPr/>
          <p:nvPr/>
        </p:nvSpPr>
        <p:spPr bwMode="auto">
          <a:xfrm>
            <a:off x="6249144" y="3960000"/>
            <a:ext cx="648072" cy="144016"/>
          </a:xfrm>
          <a:prstGeom prst="rect">
            <a:avLst/>
          </a:prstGeom>
          <a:solidFill>
            <a:schemeClr val="tx2"/>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ko-KR" altLang="en-US" sz="1800" b="1" i="0" u="none" strike="noStrike" cap="none" normalizeH="0" baseline="0">
              <a:ln>
                <a:noFill/>
              </a:ln>
              <a:solidFill>
                <a:schemeClr val="tx1"/>
              </a:solidFill>
              <a:effectLst/>
              <a:latin typeface="Arial" charset="0"/>
              <a:ea typeface="굴림" pitchFamily="50" charset="-127"/>
            </a:endParaRPr>
          </a:p>
        </p:txBody>
      </p:sp>
      <p:graphicFrame>
        <p:nvGraphicFramePr>
          <p:cNvPr id="22" name="개체 21">
            <a:extLst>
              <a:ext uri="{FF2B5EF4-FFF2-40B4-BE49-F238E27FC236}">
                <a16:creationId xmlns:a16="http://schemas.microsoft.com/office/drawing/2014/main" id="{5FF2D760-6EB0-423A-885D-591F559192DD}"/>
              </a:ext>
            </a:extLst>
          </p:cNvPr>
          <p:cNvGraphicFramePr>
            <a:graphicFrameLocks noChangeAspect="1"/>
          </p:cNvGraphicFramePr>
          <p:nvPr>
            <p:extLst>
              <p:ext uri="{D42A27DB-BD31-4B8C-83A1-F6EECF244321}">
                <p14:modId xmlns:p14="http://schemas.microsoft.com/office/powerpoint/2010/main" val="671324440"/>
              </p:ext>
            </p:extLst>
          </p:nvPr>
        </p:nvGraphicFramePr>
        <p:xfrm>
          <a:off x="6321152" y="3933826"/>
          <a:ext cx="507975" cy="234648"/>
        </p:xfrm>
        <a:graphic>
          <a:graphicData uri="http://schemas.openxmlformats.org/presentationml/2006/ole">
            <mc:AlternateContent xmlns:mc="http://schemas.openxmlformats.org/markup-compatibility/2006">
              <mc:Choice xmlns:v="urn:schemas-microsoft-com:vml" Requires="v">
                <p:oleObj spid="_x0000_s23561" name="Equation" r:id="rId5" imgW="990360" imgH="457200" progId="Equation.DSMT4">
                  <p:embed/>
                </p:oleObj>
              </mc:Choice>
              <mc:Fallback>
                <p:oleObj name="Equation" r:id="rId5" imgW="990360" imgH="457200" progId="Equation.DSMT4">
                  <p:embed/>
                  <p:pic>
                    <p:nvPicPr>
                      <p:cNvPr id="14" name="개체 13"/>
                      <p:cNvPicPr>
                        <a:picLocks noChangeAspect="1" noChangeArrowheads="1"/>
                      </p:cNvPicPr>
                      <p:nvPr/>
                    </p:nvPicPr>
                    <p:blipFill>
                      <a:blip r:embed="rId6"/>
                      <a:srcRect/>
                      <a:stretch>
                        <a:fillRect/>
                      </a:stretch>
                    </p:blipFill>
                    <p:spPr bwMode="auto">
                      <a:xfrm>
                        <a:off x="6321152" y="3933826"/>
                        <a:ext cx="507975" cy="234648"/>
                      </a:xfrm>
                      <a:prstGeom prst="rect">
                        <a:avLst/>
                      </a:prstGeom>
                      <a:noFill/>
                      <a:extLst/>
                    </p:spPr>
                  </p:pic>
                </p:oleObj>
              </mc:Fallback>
            </mc:AlternateContent>
          </a:graphicData>
        </a:graphic>
      </p:graphicFrame>
      <p:sp>
        <p:nvSpPr>
          <p:cNvPr id="23" name="직사각형 22">
            <a:extLst>
              <a:ext uri="{FF2B5EF4-FFF2-40B4-BE49-F238E27FC236}">
                <a16:creationId xmlns:a16="http://schemas.microsoft.com/office/drawing/2014/main" id="{43991BCC-A52C-4E65-BEDC-540F8176B889}"/>
              </a:ext>
            </a:extLst>
          </p:cNvPr>
          <p:cNvSpPr/>
          <p:nvPr/>
        </p:nvSpPr>
        <p:spPr bwMode="auto">
          <a:xfrm>
            <a:off x="6215245" y="3091078"/>
            <a:ext cx="648072" cy="193906"/>
          </a:xfrm>
          <a:prstGeom prst="rect">
            <a:avLst/>
          </a:prstGeom>
          <a:solidFill>
            <a:schemeClr val="tx2"/>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ko-KR" altLang="en-US" sz="1800" b="1" i="0" u="none" strike="noStrike" cap="none" normalizeH="0" baseline="0">
              <a:ln>
                <a:noFill/>
              </a:ln>
              <a:solidFill>
                <a:schemeClr val="tx1"/>
              </a:solidFill>
              <a:effectLst/>
              <a:latin typeface="Arial" charset="0"/>
              <a:ea typeface="굴림" pitchFamily="50" charset="-127"/>
            </a:endParaRPr>
          </a:p>
        </p:txBody>
      </p:sp>
    </p:spTree>
    <p:extLst>
      <p:ext uri="{BB962C8B-B14F-4D97-AF65-F5344CB8AC3E}">
        <p14:creationId xmlns:p14="http://schemas.microsoft.com/office/powerpoint/2010/main" val="1801682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2800" dirty="0"/>
              <a:t>PMSM </a:t>
            </a:r>
            <a:r>
              <a:rPr lang="ko-KR" altLang="en-US" sz="2800" dirty="0"/>
              <a:t>구동 시스템</a:t>
            </a:r>
          </a:p>
        </p:txBody>
      </p:sp>
      <p:sp>
        <p:nvSpPr>
          <p:cNvPr id="3" name="내용 개체 틀 2"/>
          <p:cNvSpPr>
            <a:spLocks noGrp="1"/>
          </p:cNvSpPr>
          <p:nvPr>
            <p:ph idx="1"/>
          </p:nvPr>
        </p:nvSpPr>
        <p:spPr/>
        <p:txBody>
          <a:bodyPr/>
          <a:lstStyle/>
          <a:p>
            <a:r>
              <a:rPr lang="ko-KR" altLang="en-US" dirty="0"/>
              <a:t>영구자석 동기 전동기의 센서리스 제어</a:t>
            </a:r>
            <a:endParaRPr lang="en-US" altLang="ko-KR" dirty="0"/>
          </a:p>
          <a:p>
            <a:pPr lvl="1"/>
            <a:r>
              <a:rPr lang="en-US" altLang="ko-KR" dirty="0"/>
              <a:t>EEMF (Extended of Electro Motive Force) </a:t>
            </a:r>
            <a:r>
              <a:rPr lang="ko-KR" altLang="en-US" dirty="0"/>
              <a:t>기반 센서리스 운전</a:t>
            </a:r>
            <a:endParaRPr lang="en-US" altLang="ko-KR" dirty="0"/>
          </a:p>
          <a:p>
            <a:pPr lvl="2"/>
            <a:r>
              <a:rPr lang="ko-KR" altLang="en-US" dirty="0"/>
              <a:t>회로도 및 </a:t>
            </a:r>
            <a:r>
              <a:rPr lang="ko-KR" altLang="en-US" dirty="0" err="1"/>
              <a:t>파라미터</a:t>
            </a:r>
            <a:endParaRPr lang="en-US" altLang="ko-KR" dirty="0"/>
          </a:p>
          <a:p>
            <a:pPr lvl="3"/>
            <a:r>
              <a:rPr lang="ko-KR" altLang="en-US" dirty="0"/>
              <a:t>입력전압 </a:t>
            </a:r>
            <a:r>
              <a:rPr lang="en-US" altLang="ko-KR" dirty="0"/>
              <a:t>: 600[V], </a:t>
            </a:r>
            <a:r>
              <a:rPr lang="ko-KR" altLang="en-US" dirty="0"/>
              <a:t>삼각파 비교 전압 변조방식</a:t>
            </a:r>
            <a:r>
              <a:rPr lang="en-US" altLang="ko-KR" dirty="0"/>
              <a:t>(SPWM)</a:t>
            </a:r>
          </a:p>
        </p:txBody>
      </p:sp>
      <p:sp>
        <p:nvSpPr>
          <p:cNvPr id="4" name="슬라이드 번호 개체 틀 3"/>
          <p:cNvSpPr>
            <a:spLocks noGrp="1"/>
          </p:cNvSpPr>
          <p:nvPr>
            <p:ph type="sldNum" sz="quarter" idx="10"/>
          </p:nvPr>
        </p:nvSpPr>
        <p:spPr/>
        <p:txBody>
          <a:bodyPr/>
          <a:lstStyle/>
          <a:p>
            <a:fld id="{7CC01F1E-FD2C-4DE6-8652-E5F26BFD322C}" type="slidenum">
              <a:rPr lang="en-US" altLang="ko-KR" smtClean="0"/>
              <a:pPr/>
              <a:t>7</a:t>
            </a:fld>
            <a:endParaRPr lang="ko-KR" altLang="en-US" dirty="0"/>
          </a:p>
        </p:txBody>
      </p:sp>
      <p:pic>
        <p:nvPicPr>
          <p:cNvPr id="10" name="그림 9"/>
          <p:cNvPicPr/>
          <p:nvPr/>
        </p:nvPicPr>
        <p:blipFill>
          <a:blip r:embed="rId2"/>
          <a:stretch>
            <a:fillRect/>
          </a:stretch>
        </p:blipFill>
        <p:spPr>
          <a:xfrm>
            <a:off x="1004258" y="2660513"/>
            <a:ext cx="4736785" cy="1207878"/>
          </a:xfrm>
          <a:prstGeom prst="rect">
            <a:avLst/>
          </a:prstGeom>
        </p:spPr>
      </p:pic>
      <p:pic>
        <p:nvPicPr>
          <p:cNvPr id="11" name="그림 10"/>
          <p:cNvPicPr/>
          <p:nvPr/>
        </p:nvPicPr>
        <p:blipFill>
          <a:blip r:embed="rId3"/>
          <a:stretch>
            <a:fillRect/>
          </a:stretch>
        </p:blipFill>
        <p:spPr>
          <a:xfrm>
            <a:off x="1004258" y="4268806"/>
            <a:ext cx="4736785" cy="1599644"/>
          </a:xfrm>
          <a:prstGeom prst="rect">
            <a:avLst/>
          </a:prstGeom>
        </p:spPr>
      </p:pic>
      <p:sp>
        <p:nvSpPr>
          <p:cNvPr id="12" name="TextBox 11"/>
          <p:cNvSpPr txBox="1"/>
          <p:nvPr/>
        </p:nvSpPr>
        <p:spPr>
          <a:xfrm>
            <a:off x="1480145" y="5976034"/>
            <a:ext cx="3785011" cy="276999"/>
          </a:xfrm>
          <a:prstGeom prst="rect">
            <a:avLst/>
          </a:prstGeom>
        </p:spPr>
        <p:txBody>
          <a:bodyPr wrap="none" rtlCol="0">
            <a:spAutoFit/>
          </a:bodyPr>
          <a:lstStyle/>
          <a:p>
            <a:pPr algn="ctr" latinLnBrk="1"/>
            <a:r>
              <a:rPr lang="en-US" sz="1200" b="0" baseline="0" dirty="0">
                <a:latin typeface="맑은 고딕" panose="020B0503020000020004" pitchFamily="50" charset="-127"/>
                <a:ea typeface="맑은 고딕" panose="020B0503020000020004" pitchFamily="50" charset="-127"/>
              </a:rPr>
              <a:t>&lt; </a:t>
            </a:r>
            <a:r>
              <a:rPr lang="en-US" altLang="ko-KR" sz="1200" b="0" baseline="0" dirty="0">
                <a:latin typeface="맑은 고딕" panose="020B0503020000020004" pitchFamily="50" charset="-127"/>
                <a:ea typeface="맑은 고딕" panose="020B0503020000020004" pitchFamily="50" charset="-127"/>
              </a:rPr>
              <a:t>PSIM </a:t>
            </a:r>
            <a:r>
              <a:rPr lang="ko-KR" altLang="en-US" sz="1200" b="0" baseline="0" dirty="0">
                <a:latin typeface="맑은 고딕" panose="020B0503020000020004" pitchFamily="50" charset="-127"/>
                <a:ea typeface="맑은 고딕" panose="020B0503020000020004" pitchFamily="50" charset="-127"/>
              </a:rPr>
              <a:t>프로그램을 사용한 </a:t>
            </a:r>
            <a:r>
              <a:rPr lang="en-US" altLang="ko-KR" sz="1200" b="0" baseline="0" dirty="0">
                <a:latin typeface="맑은 고딕" panose="020B0503020000020004" pitchFamily="50" charset="-127"/>
                <a:ea typeface="맑은 고딕" panose="020B0503020000020004" pitchFamily="50" charset="-127"/>
              </a:rPr>
              <a:t>IPMSM</a:t>
            </a:r>
            <a:r>
              <a:rPr lang="ko-KR" altLang="en-US" sz="1200" b="0" baseline="0" dirty="0">
                <a:latin typeface="맑은 고딕" panose="020B0503020000020004" pitchFamily="50" charset="-127"/>
                <a:ea typeface="맑은 고딕" panose="020B0503020000020004" pitchFamily="50" charset="-127"/>
              </a:rPr>
              <a:t>의 회로도 구성 </a:t>
            </a:r>
            <a:r>
              <a:rPr lang="en-US" altLang="ko-KR" sz="1200" b="0" baseline="0" dirty="0">
                <a:latin typeface="맑은 고딕" panose="020B0503020000020004" pitchFamily="50" charset="-127"/>
                <a:ea typeface="맑은 고딕" panose="020B0503020000020004" pitchFamily="50" charset="-127"/>
              </a:rPr>
              <a:t>&gt;</a:t>
            </a:r>
            <a:endParaRPr lang="en-US" sz="1200" b="0" baseline="0" dirty="0">
              <a:latin typeface="맑은 고딕" panose="020B0503020000020004" pitchFamily="50" charset="-127"/>
              <a:ea typeface="맑은 고딕" panose="020B0503020000020004" pitchFamily="50" charset="-127"/>
            </a:endParaRPr>
          </a:p>
        </p:txBody>
      </p:sp>
      <p:sp>
        <p:nvSpPr>
          <p:cNvPr id="14" name="TextBox 13"/>
          <p:cNvSpPr txBox="1"/>
          <p:nvPr/>
        </p:nvSpPr>
        <p:spPr>
          <a:xfrm>
            <a:off x="2037990" y="4003067"/>
            <a:ext cx="2669320" cy="230832"/>
          </a:xfrm>
          <a:prstGeom prst="rect">
            <a:avLst/>
          </a:prstGeom>
          <a:noFill/>
        </p:spPr>
        <p:txBody>
          <a:bodyPr wrap="none" rtlCol="0">
            <a:spAutoFit/>
          </a:bodyPr>
          <a:lstStyle/>
          <a:p>
            <a:pPr latinLnBrk="1"/>
            <a:r>
              <a:rPr lang="en-US" sz="900" b="0" baseline="0" dirty="0">
                <a:latin typeface="맑은 고딕" panose="020B0503020000020004" pitchFamily="50" charset="-127"/>
                <a:ea typeface="맑은 고딕" panose="020B0503020000020004" pitchFamily="50" charset="-127"/>
              </a:rPr>
              <a:t>(a) 3</a:t>
            </a:r>
            <a:r>
              <a:rPr lang="ko-KR" altLang="en-US" sz="900" b="0" baseline="0" dirty="0">
                <a:latin typeface="맑은 고딕" panose="020B0503020000020004" pitchFamily="50" charset="-127"/>
                <a:ea typeface="맑은 고딕" panose="020B0503020000020004" pitchFamily="50" charset="-127"/>
              </a:rPr>
              <a:t>상 </a:t>
            </a:r>
            <a:r>
              <a:rPr lang="en-US" altLang="ko-KR" sz="900" b="0" baseline="0" dirty="0">
                <a:latin typeface="맑은 고딕" panose="020B0503020000020004" pitchFamily="50" charset="-127"/>
                <a:ea typeface="맑은 고딕" panose="020B0503020000020004" pitchFamily="50" charset="-127"/>
              </a:rPr>
              <a:t>2</a:t>
            </a:r>
            <a:r>
              <a:rPr lang="ko-KR" altLang="en-US" sz="900" b="0" baseline="0" dirty="0">
                <a:latin typeface="맑은 고딕" panose="020B0503020000020004" pitchFamily="50" charset="-127"/>
                <a:ea typeface="맑은 고딕" panose="020B0503020000020004" pitchFamily="50" charset="-127"/>
              </a:rPr>
              <a:t>레벨 인버터를 사용한 </a:t>
            </a:r>
            <a:r>
              <a:rPr lang="en-US" altLang="ko-KR" sz="900" b="0" baseline="0" dirty="0">
                <a:latin typeface="맑은 고딕" panose="020B0503020000020004" pitchFamily="50" charset="-127"/>
                <a:ea typeface="맑은 고딕" panose="020B0503020000020004" pitchFamily="50" charset="-127"/>
              </a:rPr>
              <a:t>IPMSM</a:t>
            </a:r>
            <a:r>
              <a:rPr lang="ko-KR" altLang="en-US" sz="900" b="0" baseline="0" dirty="0">
                <a:latin typeface="맑은 고딕" panose="020B0503020000020004" pitchFamily="50" charset="-127"/>
                <a:ea typeface="맑은 고딕" panose="020B0503020000020004" pitchFamily="50" charset="-127"/>
              </a:rPr>
              <a:t>의 회로도</a:t>
            </a:r>
            <a:endParaRPr lang="en-US" sz="900" b="0" dirty="0">
              <a:latin typeface="맑은 고딕" panose="020B0503020000020004" pitchFamily="50" charset="-127"/>
              <a:ea typeface="맑은 고딕" panose="020B0503020000020004" pitchFamily="50" charset="-127"/>
            </a:endParaRPr>
          </a:p>
        </p:txBody>
      </p:sp>
      <p:sp>
        <p:nvSpPr>
          <p:cNvPr id="16" name="TextBox 15"/>
          <p:cNvSpPr txBox="1"/>
          <p:nvPr/>
        </p:nvSpPr>
        <p:spPr>
          <a:xfrm>
            <a:off x="3017425" y="5781023"/>
            <a:ext cx="710451" cy="230832"/>
          </a:xfrm>
          <a:prstGeom prst="rect">
            <a:avLst/>
          </a:prstGeom>
          <a:noFill/>
        </p:spPr>
        <p:txBody>
          <a:bodyPr wrap="none" rtlCol="0">
            <a:spAutoFit/>
          </a:bodyPr>
          <a:lstStyle/>
          <a:p>
            <a:pPr latinLnBrk="1"/>
            <a:r>
              <a:rPr lang="en-US" sz="900" b="0" baseline="0" dirty="0">
                <a:latin typeface="맑은 고딕" panose="020B0503020000020004" pitchFamily="50" charset="-127"/>
                <a:ea typeface="맑은 고딕" panose="020B0503020000020004" pitchFamily="50" charset="-127"/>
              </a:rPr>
              <a:t>(b) </a:t>
            </a:r>
            <a:r>
              <a:rPr lang="ko-KR" altLang="en-US" sz="900" b="0" baseline="0" dirty="0" err="1">
                <a:latin typeface="맑은 고딕" panose="020B0503020000020004" pitchFamily="50" charset="-127"/>
                <a:ea typeface="맑은 고딕" panose="020B0503020000020004" pitchFamily="50" charset="-127"/>
              </a:rPr>
              <a:t>제어부</a:t>
            </a:r>
            <a:endParaRPr lang="en-US" sz="900" b="0" dirty="0">
              <a:latin typeface="맑은 고딕" panose="020B0503020000020004" pitchFamily="50" charset="-127"/>
              <a:ea typeface="맑은 고딕" panose="020B0503020000020004" pitchFamily="50" charset="-127"/>
            </a:endParaRPr>
          </a:p>
        </p:txBody>
      </p:sp>
      <p:graphicFrame>
        <p:nvGraphicFramePr>
          <p:cNvPr id="18" name="표 17"/>
          <p:cNvGraphicFramePr>
            <a:graphicFrameLocks noGrp="1"/>
          </p:cNvGraphicFramePr>
          <p:nvPr>
            <p:extLst>
              <p:ext uri="{D42A27DB-BD31-4B8C-83A1-F6EECF244321}">
                <p14:modId xmlns:p14="http://schemas.microsoft.com/office/powerpoint/2010/main" val="1902475057"/>
              </p:ext>
            </p:extLst>
          </p:nvPr>
        </p:nvGraphicFramePr>
        <p:xfrm>
          <a:off x="6404421" y="3450550"/>
          <a:ext cx="3013075" cy="1706642"/>
        </p:xfrm>
        <a:graphic>
          <a:graphicData uri="http://schemas.openxmlformats.org/drawingml/2006/table">
            <a:tbl>
              <a:tblPr firstRow="1" bandRow="1">
                <a:tableStyleId>{5C22544A-7EE6-4342-B048-85BDC9FD1C3A}</a:tableStyleId>
              </a:tblPr>
              <a:tblGrid>
                <a:gridCol w="1795025">
                  <a:extLst>
                    <a:ext uri="{9D8B030D-6E8A-4147-A177-3AD203B41FA5}">
                      <a16:colId xmlns:a16="http://schemas.microsoft.com/office/drawing/2014/main" val="20000"/>
                    </a:ext>
                  </a:extLst>
                </a:gridCol>
                <a:gridCol w="657073">
                  <a:extLst>
                    <a:ext uri="{9D8B030D-6E8A-4147-A177-3AD203B41FA5}">
                      <a16:colId xmlns:a16="http://schemas.microsoft.com/office/drawing/2014/main" val="20001"/>
                    </a:ext>
                  </a:extLst>
                </a:gridCol>
                <a:gridCol w="560977">
                  <a:extLst>
                    <a:ext uri="{9D8B030D-6E8A-4147-A177-3AD203B41FA5}">
                      <a16:colId xmlns:a16="http://schemas.microsoft.com/office/drawing/2014/main" val="20002"/>
                    </a:ext>
                  </a:extLst>
                </a:gridCol>
              </a:tblGrid>
              <a:tr h="243795">
                <a:tc>
                  <a:txBody>
                    <a:bodyPr/>
                    <a:lstStyle/>
                    <a:p>
                      <a:pPr algn="ctr" latinLnBrk="1"/>
                      <a:r>
                        <a:rPr lang="ko-KR" altLang="en-US" sz="1000" dirty="0">
                          <a:latin typeface="맑은 고딕" panose="020B0503020000020004" pitchFamily="50" charset="-127"/>
                          <a:ea typeface="맑은 고딕" panose="020B0503020000020004" pitchFamily="50" charset="-127"/>
                        </a:rPr>
                        <a:t>항목</a:t>
                      </a:r>
                    </a:p>
                  </a:txBody>
                  <a:tcPr marL="91413" marR="91413" marT="45703" marB="45703" anchor="ctr"/>
                </a:tc>
                <a:tc>
                  <a:txBody>
                    <a:bodyPr/>
                    <a:lstStyle/>
                    <a:p>
                      <a:pPr algn="ctr" latinLnBrk="1"/>
                      <a:r>
                        <a:rPr lang="ko-KR" altLang="en-US" sz="1000" dirty="0">
                          <a:latin typeface="맑은 고딕" panose="020B0503020000020004" pitchFamily="50" charset="-127"/>
                          <a:ea typeface="맑은 고딕" panose="020B0503020000020004" pitchFamily="50" charset="-127"/>
                        </a:rPr>
                        <a:t>값</a:t>
                      </a:r>
                    </a:p>
                  </a:txBody>
                  <a:tcPr marL="91413" marR="91413" marT="45703" marB="45703" anchor="ctr"/>
                </a:tc>
                <a:tc>
                  <a:txBody>
                    <a:bodyPr/>
                    <a:lstStyle/>
                    <a:p>
                      <a:pPr algn="ctr" latinLnBrk="1"/>
                      <a:r>
                        <a:rPr lang="ko-KR" altLang="en-US" sz="1000" dirty="0">
                          <a:latin typeface="맑은 고딕" panose="020B0503020000020004" pitchFamily="50" charset="-127"/>
                          <a:ea typeface="맑은 고딕" panose="020B0503020000020004" pitchFamily="50" charset="-127"/>
                        </a:rPr>
                        <a:t>단위</a:t>
                      </a:r>
                    </a:p>
                  </a:txBody>
                  <a:tcPr marL="91413" marR="91413" marT="45703" marB="45703" anchor="ctr"/>
                </a:tc>
                <a:extLst>
                  <a:ext uri="{0D108BD9-81ED-4DB2-BD59-A6C34878D82A}">
                    <a16:rowId xmlns:a16="http://schemas.microsoft.com/office/drawing/2014/main" val="10000"/>
                  </a:ext>
                </a:extLst>
              </a:tr>
              <a:tr h="243795">
                <a:tc>
                  <a:txBody>
                    <a:bodyPr/>
                    <a:lstStyle/>
                    <a:p>
                      <a:pPr algn="ctr" latinLnBrk="1"/>
                      <a:r>
                        <a:rPr lang="ko-KR" altLang="en-US" sz="1000" dirty="0">
                          <a:latin typeface="맑은 고딕" panose="020B0503020000020004" pitchFamily="50" charset="-127"/>
                          <a:ea typeface="맑은 고딕" panose="020B0503020000020004" pitchFamily="50" charset="-127"/>
                        </a:rPr>
                        <a:t>고정자 저항</a:t>
                      </a:r>
                      <a:r>
                        <a:rPr lang="en-US" altLang="ko-KR" sz="1000" dirty="0">
                          <a:latin typeface="맑은 고딕" panose="020B0503020000020004" pitchFamily="50" charset="-127"/>
                          <a:ea typeface="맑은 고딕" panose="020B0503020000020004" pitchFamily="50" charset="-127"/>
                        </a:rPr>
                        <a:t>(</a:t>
                      </a:r>
                      <a:r>
                        <a:rPr lang="en-US" altLang="ko-KR" sz="1000" dirty="0" err="1">
                          <a:latin typeface="맑은 고딕" panose="020B0503020000020004" pitchFamily="50" charset="-127"/>
                          <a:ea typeface="맑은 고딕" panose="020B0503020000020004" pitchFamily="50" charset="-127"/>
                        </a:rPr>
                        <a:t>R</a:t>
                      </a:r>
                      <a:r>
                        <a:rPr lang="en-US" altLang="ko-KR" sz="1000" baseline="-25000" dirty="0" err="1">
                          <a:latin typeface="맑은 고딕" panose="020B0503020000020004" pitchFamily="50" charset="-127"/>
                          <a:ea typeface="맑은 고딕" panose="020B0503020000020004" pitchFamily="50" charset="-127"/>
                        </a:rPr>
                        <a:t>s</a:t>
                      </a:r>
                      <a:r>
                        <a:rPr lang="en-US" altLang="ko-KR" sz="1000" dirty="0">
                          <a:latin typeface="맑은 고딕" panose="020B0503020000020004" pitchFamily="50" charset="-127"/>
                          <a:ea typeface="맑은 고딕" panose="020B0503020000020004" pitchFamily="50" charset="-127"/>
                        </a:rPr>
                        <a:t>)</a:t>
                      </a:r>
                      <a:endParaRPr lang="ko-KR" altLang="en-US" sz="1000" dirty="0">
                        <a:latin typeface="맑은 고딕" panose="020B0503020000020004" pitchFamily="50" charset="-127"/>
                        <a:ea typeface="맑은 고딕" panose="020B0503020000020004" pitchFamily="50" charset="-127"/>
                      </a:endParaRPr>
                    </a:p>
                  </a:txBody>
                  <a:tcPr marL="91413" marR="91413" marT="45703" marB="45703" anchor="ctr"/>
                </a:tc>
                <a:tc>
                  <a:txBody>
                    <a:bodyPr/>
                    <a:lstStyle/>
                    <a:p>
                      <a:pPr algn="ctr" latinLnBrk="1"/>
                      <a:r>
                        <a:rPr lang="en-US" altLang="ko-KR" sz="1000" dirty="0">
                          <a:latin typeface="맑은 고딕" panose="020B0503020000020004" pitchFamily="50" charset="-127"/>
                          <a:ea typeface="맑은 고딕" panose="020B0503020000020004" pitchFamily="50" charset="-127"/>
                        </a:rPr>
                        <a:t>0.349</a:t>
                      </a:r>
                      <a:endParaRPr lang="ko-KR" altLang="en-US" sz="1000" dirty="0">
                        <a:latin typeface="맑은 고딕" panose="020B0503020000020004" pitchFamily="50" charset="-127"/>
                        <a:ea typeface="맑은 고딕" panose="020B0503020000020004" pitchFamily="50" charset="-127"/>
                      </a:endParaRPr>
                    </a:p>
                  </a:txBody>
                  <a:tcPr marL="91413" marR="91413" marT="45703" marB="45703" anchor="ctr"/>
                </a:tc>
                <a:tc>
                  <a:txBody>
                    <a:bodyPr/>
                    <a:lstStyle/>
                    <a:p>
                      <a:pPr algn="ctr" latinLnBrk="1"/>
                      <a:r>
                        <a:rPr lang="el-GR" altLang="ko-KR" sz="1000" dirty="0">
                          <a:latin typeface="맑은 고딕" panose="020B0503020000020004" pitchFamily="50" charset="-127"/>
                          <a:ea typeface="맑은 고딕" panose="020B0503020000020004" pitchFamily="50" charset="-127"/>
                        </a:rPr>
                        <a:t>Ω</a:t>
                      </a:r>
                      <a:endParaRPr lang="ko-KR" altLang="en-US" sz="1000" dirty="0">
                        <a:latin typeface="맑은 고딕" panose="020B0503020000020004" pitchFamily="50" charset="-127"/>
                        <a:ea typeface="맑은 고딕" panose="020B0503020000020004" pitchFamily="50" charset="-127"/>
                      </a:endParaRPr>
                    </a:p>
                  </a:txBody>
                  <a:tcPr marL="91413" marR="91413" marT="45703" marB="45703" anchor="ctr"/>
                </a:tc>
                <a:extLst>
                  <a:ext uri="{0D108BD9-81ED-4DB2-BD59-A6C34878D82A}">
                    <a16:rowId xmlns:a16="http://schemas.microsoft.com/office/drawing/2014/main" val="10001"/>
                  </a:ext>
                </a:extLst>
              </a:tr>
              <a:tr h="243795">
                <a:tc>
                  <a:txBody>
                    <a:bodyPr/>
                    <a:lstStyle/>
                    <a:p>
                      <a:pPr algn="ctr" latinLnBrk="1"/>
                      <a:r>
                        <a:rPr lang="en-US" altLang="ko-KR" sz="1000" dirty="0">
                          <a:latin typeface="맑은 고딕" panose="020B0503020000020004" pitchFamily="50" charset="-127"/>
                          <a:ea typeface="맑은 고딕" panose="020B0503020000020004" pitchFamily="50" charset="-127"/>
                        </a:rPr>
                        <a:t>d</a:t>
                      </a:r>
                      <a:r>
                        <a:rPr lang="ko-KR" altLang="en-US" sz="1000" baseline="0" dirty="0">
                          <a:latin typeface="맑은 고딕" panose="020B0503020000020004" pitchFamily="50" charset="-127"/>
                          <a:ea typeface="맑은 고딕" panose="020B0503020000020004" pitchFamily="50" charset="-127"/>
                        </a:rPr>
                        <a:t>축 인덕턴스</a:t>
                      </a:r>
                      <a:r>
                        <a:rPr lang="en-US" altLang="ko-KR" sz="1000" baseline="0" dirty="0">
                          <a:latin typeface="맑은 고딕" panose="020B0503020000020004" pitchFamily="50" charset="-127"/>
                          <a:ea typeface="맑은 고딕" panose="020B0503020000020004" pitchFamily="50" charset="-127"/>
                        </a:rPr>
                        <a:t>(</a:t>
                      </a:r>
                      <a:r>
                        <a:rPr lang="en-US" altLang="ko-KR" sz="1000" baseline="0" dirty="0" err="1">
                          <a:latin typeface="맑은 고딕" panose="020B0503020000020004" pitchFamily="50" charset="-127"/>
                          <a:ea typeface="맑은 고딕" panose="020B0503020000020004" pitchFamily="50" charset="-127"/>
                        </a:rPr>
                        <a:t>L</a:t>
                      </a:r>
                      <a:r>
                        <a:rPr lang="en-US" altLang="ko-KR" sz="1000" baseline="-25000" dirty="0" err="1">
                          <a:latin typeface="맑은 고딕" panose="020B0503020000020004" pitchFamily="50" charset="-127"/>
                          <a:ea typeface="맑은 고딕" panose="020B0503020000020004" pitchFamily="50" charset="-127"/>
                        </a:rPr>
                        <a:t>d</a:t>
                      </a:r>
                      <a:r>
                        <a:rPr lang="en-US" altLang="ko-KR" sz="1000" baseline="0" dirty="0">
                          <a:latin typeface="맑은 고딕" panose="020B0503020000020004" pitchFamily="50" charset="-127"/>
                          <a:ea typeface="맑은 고딕" panose="020B0503020000020004" pitchFamily="50" charset="-127"/>
                        </a:rPr>
                        <a:t>)</a:t>
                      </a:r>
                      <a:endParaRPr lang="ko-KR" altLang="en-US" sz="1000" dirty="0">
                        <a:latin typeface="맑은 고딕" panose="020B0503020000020004" pitchFamily="50" charset="-127"/>
                        <a:ea typeface="맑은 고딕" panose="020B0503020000020004" pitchFamily="50" charset="-127"/>
                      </a:endParaRPr>
                    </a:p>
                  </a:txBody>
                  <a:tcPr marL="91413" marR="91413" marT="45703" marB="45703" anchor="ctr"/>
                </a:tc>
                <a:tc>
                  <a:txBody>
                    <a:bodyPr/>
                    <a:lstStyle/>
                    <a:p>
                      <a:pPr algn="ctr" latinLnBrk="1"/>
                      <a:r>
                        <a:rPr lang="en-US" altLang="ko-KR" sz="1000" dirty="0">
                          <a:latin typeface="맑은 고딕" panose="020B0503020000020004" pitchFamily="50" charset="-127"/>
                          <a:ea typeface="맑은 고딕" panose="020B0503020000020004" pitchFamily="50" charset="-127"/>
                        </a:rPr>
                        <a:t>13.17</a:t>
                      </a:r>
                      <a:endParaRPr lang="ko-KR" altLang="en-US" sz="1000" dirty="0">
                        <a:latin typeface="맑은 고딕" panose="020B0503020000020004" pitchFamily="50" charset="-127"/>
                        <a:ea typeface="맑은 고딕" panose="020B0503020000020004" pitchFamily="50" charset="-127"/>
                      </a:endParaRPr>
                    </a:p>
                  </a:txBody>
                  <a:tcPr marL="91413" marR="91413" marT="45703" marB="45703" anchor="ctr"/>
                </a:tc>
                <a:tc>
                  <a:txBody>
                    <a:bodyPr/>
                    <a:lstStyle/>
                    <a:p>
                      <a:pPr algn="ctr" latinLnBrk="1"/>
                      <a:r>
                        <a:rPr lang="en-US" altLang="ko-KR" sz="1000" dirty="0" err="1">
                          <a:latin typeface="맑은 고딕" panose="020B0503020000020004" pitchFamily="50" charset="-127"/>
                          <a:ea typeface="맑은 고딕" panose="020B0503020000020004" pitchFamily="50" charset="-127"/>
                        </a:rPr>
                        <a:t>mH</a:t>
                      </a:r>
                      <a:endParaRPr lang="ko-KR" altLang="en-US" sz="1000" dirty="0">
                        <a:latin typeface="맑은 고딕" panose="020B0503020000020004" pitchFamily="50" charset="-127"/>
                        <a:ea typeface="맑은 고딕" panose="020B0503020000020004" pitchFamily="50" charset="-127"/>
                      </a:endParaRPr>
                    </a:p>
                  </a:txBody>
                  <a:tcPr marL="91413" marR="91413" marT="45703" marB="45703" anchor="ctr"/>
                </a:tc>
                <a:extLst>
                  <a:ext uri="{0D108BD9-81ED-4DB2-BD59-A6C34878D82A}">
                    <a16:rowId xmlns:a16="http://schemas.microsoft.com/office/drawing/2014/main" val="10002"/>
                  </a:ext>
                </a:extLst>
              </a:tr>
              <a:tr h="243795">
                <a:tc>
                  <a:txBody>
                    <a:bodyPr/>
                    <a:lstStyle/>
                    <a:p>
                      <a:pPr algn="ctr" latinLnBrk="1"/>
                      <a:r>
                        <a:rPr lang="en-US" altLang="ko-KR" sz="1000" dirty="0">
                          <a:latin typeface="맑은 고딕" panose="020B0503020000020004" pitchFamily="50" charset="-127"/>
                          <a:ea typeface="맑은 고딕" panose="020B0503020000020004" pitchFamily="50" charset="-127"/>
                        </a:rPr>
                        <a:t>q</a:t>
                      </a:r>
                      <a:r>
                        <a:rPr lang="ko-KR" altLang="en-US" sz="1000" dirty="0">
                          <a:latin typeface="맑은 고딕" panose="020B0503020000020004" pitchFamily="50" charset="-127"/>
                          <a:ea typeface="맑은 고딕" panose="020B0503020000020004" pitchFamily="50" charset="-127"/>
                        </a:rPr>
                        <a:t>축 인덕턴스</a:t>
                      </a:r>
                      <a:r>
                        <a:rPr lang="en-US" altLang="ko-KR" sz="1000" dirty="0">
                          <a:latin typeface="맑은 고딕" panose="020B0503020000020004" pitchFamily="50" charset="-127"/>
                          <a:ea typeface="맑은 고딕" panose="020B0503020000020004" pitchFamily="50" charset="-127"/>
                        </a:rPr>
                        <a:t>(</a:t>
                      </a:r>
                      <a:r>
                        <a:rPr lang="en-US" altLang="ko-KR" sz="1000" dirty="0" err="1">
                          <a:latin typeface="맑은 고딕" panose="020B0503020000020004" pitchFamily="50" charset="-127"/>
                          <a:ea typeface="맑은 고딕" panose="020B0503020000020004" pitchFamily="50" charset="-127"/>
                        </a:rPr>
                        <a:t>L</a:t>
                      </a:r>
                      <a:r>
                        <a:rPr lang="en-US" altLang="ko-KR" sz="1000" baseline="-25000" dirty="0" err="1">
                          <a:latin typeface="맑은 고딕" panose="020B0503020000020004" pitchFamily="50" charset="-127"/>
                          <a:ea typeface="맑은 고딕" panose="020B0503020000020004" pitchFamily="50" charset="-127"/>
                        </a:rPr>
                        <a:t>q</a:t>
                      </a:r>
                      <a:r>
                        <a:rPr lang="en-US" altLang="ko-KR" sz="1000" dirty="0">
                          <a:latin typeface="맑은 고딕" panose="020B0503020000020004" pitchFamily="50" charset="-127"/>
                          <a:ea typeface="맑은 고딕" panose="020B0503020000020004" pitchFamily="50" charset="-127"/>
                        </a:rPr>
                        <a:t>)</a:t>
                      </a:r>
                      <a:endParaRPr lang="ko-KR" altLang="en-US" sz="1000" dirty="0">
                        <a:latin typeface="맑은 고딕" panose="020B0503020000020004" pitchFamily="50" charset="-127"/>
                        <a:ea typeface="맑은 고딕" panose="020B0503020000020004" pitchFamily="50" charset="-127"/>
                      </a:endParaRPr>
                    </a:p>
                  </a:txBody>
                  <a:tcPr marL="91413" marR="91413" marT="45703" marB="45703" anchor="ctr"/>
                </a:tc>
                <a:tc>
                  <a:txBody>
                    <a:bodyPr/>
                    <a:lstStyle/>
                    <a:p>
                      <a:pPr algn="ctr" latinLnBrk="1"/>
                      <a:r>
                        <a:rPr lang="en-US" altLang="ko-KR" sz="1000" dirty="0">
                          <a:latin typeface="맑은 고딕" panose="020B0503020000020004" pitchFamily="50" charset="-127"/>
                          <a:ea typeface="맑은 고딕" panose="020B0503020000020004" pitchFamily="50" charset="-127"/>
                        </a:rPr>
                        <a:t>15.60</a:t>
                      </a:r>
                      <a:endParaRPr lang="ko-KR" altLang="en-US" sz="1000" dirty="0">
                        <a:latin typeface="맑은 고딕" panose="020B0503020000020004" pitchFamily="50" charset="-127"/>
                        <a:ea typeface="맑은 고딕" panose="020B0503020000020004" pitchFamily="50" charset="-127"/>
                      </a:endParaRPr>
                    </a:p>
                  </a:txBody>
                  <a:tcPr marL="91413" marR="91413" marT="45703" marB="45703" anchor="ctr"/>
                </a:tc>
                <a:tc>
                  <a:txBody>
                    <a:bodyPr/>
                    <a:lstStyle/>
                    <a:p>
                      <a:pPr algn="ctr" latinLnBrk="1"/>
                      <a:r>
                        <a:rPr lang="en-US" altLang="ko-KR" sz="1000" dirty="0" err="1">
                          <a:latin typeface="맑은 고딕" panose="020B0503020000020004" pitchFamily="50" charset="-127"/>
                          <a:ea typeface="맑은 고딕" panose="020B0503020000020004" pitchFamily="50" charset="-127"/>
                        </a:rPr>
                        <a:t>mH</a:t>
                      </a:r>
                      <a:endParaRPr lang="ko-KR" altLang="en-US" sz="1000" dirty="0">
                        <a:latin typeface="맑은 고딕" panose="020B0503020000020004" pitchFamily="50" charset="-127"/>
                        <a:ea typeface="맑은 고딕" panose="020B0503020000020004" pitchFamily="50" charset="-127"/>
                      </a:endParaRPr>
                    </a:p>
                  </a:txBody>
                  <a:tcPr marL="91413" marR="91413" marT="45703" marB="45703" anchor="ctr"/>
                </a:tc>
                <a:extLst>
                  <a:ext uri="{0D108BD9-81ED-4DB2-BD59-A6C34878D82A}">
                    <a16:rowId xmlns:a16="http://schemas.microsoft.com/office/drawing/2014/main" val="10003"/>
                  </a:ext>
                </a:extLst>
              </a:tr>
              <a:tr h="243795">
                <a:tc>
                  <a:txBody>
                    <a:bodyPr/>
                    <a:lstStyle/>
                    <a:p>
                      <a:pPr algn="ctr" latinLnBrk="1"/>
                      <a:r>
                        <a:rPr lang="ko-KR" altLang="en-US" sz="1000" dirty="0" err="1">
                          <a:latin typeface="맑은 고딕" panose="020B0503020000020004" pitchFamily="50" charset="-127"/>
                          <a:ea typeface="맑은 고딕" panose="020B0503020000020004" pitchFamily="50" charset="-127"/>
                        </a:rPr>
                        <a:t>계자자속</a:t>
                      </a:r>
                      <a:r>
                        <a:rPr lang="en-US" altLang="ko-KR" sz="1000" dirty="0">
                          <a:latin typeface="맑은 고딕" panose="020B0503020000020004" pitchFamily="50" charset="-127"/>
                          <a:ea typeface="맑은 고딕" panose="020B0503020000020004" pitchFamily="50" charset="-127"/>
                        </a:rPr>
                        <a:t>(flux)</a:t>
                      </a:r>
                      <a:endParaRPr lang="ko-KR" altLang="en-US" sz="1000" dirty="0">
                        <a:latin typeface="맑은 고딕" panose="020B0503020000020004" pitchFamily="50" charset="-127"/>
                        <a:ea typeface="맑은 고딕" panose="020B0503020000020004" pitchFamily="50" charset="-127"/>
                      </a:endParaRPr>
                    </a:p>
                  </a:txBody>
                  <a:tcPr marL="91413" marR="91413" marT="45703" marB="45703" anchor="ctr"/>
                </a:tc>
                <a:tc>
                  <a:txBody>
                    <a:bodyPr/>
                    <a:lstStyle/>
                    <a:p>
                      <a:pPr algn="ctr" latinLnBrk="1"/>
                      <a:r>
                        <a:rPr lang="en-US" altLang="ko-KR" sz="1000" dirty="0">
                          <a:latin typeface="맑은 고딕" panose="020B0503020000020004" pitchFamily="50" charset="-127"/>
                          <a:ea typeface="맑은 고딕" panose="020B0503020000020004" pitchFamily="50" charset="-127"/>
                        </a:rPr>
                        <a:t>0.554</a:t>
                      </a:r>
                      <a:endParaRPr lang="ko-KR" altLang="en-US" sz="1000" dirty="0">
                        <a:latin typeface="맑은 고딕" panose="020B0503020000020004" pitchFamily="50" charset="-127"/>
                        <a:ea typeface="맑은 고딕" panose="020B0503020000020004" pitchFamily="50" charset="-127"/>
                      </a:endParaRPr>
                    </a:p>
                  </a:txBody>
                  <a:tcPr marL="91413" marR="91413" marT="45703" marB="45703" anchor="ctr"/>
                </a:tc>
                <a:tc>
                  <a:txBody>
                    <a:bodyPr/>
                    <a:lstStyle/>
                    <a:p>
                      <a:pPr algn="ctr" latinLnBrk="1"/>
                      <a:r>
                        <a:rPr lang="en-US" altLang="ko-KR" sz="1000" dirty="0" err="1">
                          <a:latin typeface="맑은 고딕" panose="020B0503020000020004" pitchFamily="50" charset="-127"/>
                          <a:ea typeface="맑은 고딕" panose="020B0503020000020004" pitchFamily="50" charset="-127"/>
                        </a:rPr>
                        <a:t>Wb</a:t>
                      </a:r>
                      <a:endParaRPr lang="ko-KR" altLang="en-US" sz="1000" dirty="0">
                        <a:latin typeface="맑은 고딕" panose="020B0503020000020004" pitchFamily="50" charset="-127"/>
                        <a:ea typeface="맑은 고딕" panose="020B0503020000020004" pitchFamily="50" charset="-127"/>
                      </a:endParaRPr>
                    </a:p>
                  </a:txBody>
                  <a:tcPr marL="91413" marR="91413" marT="45703" marB="45703" anchor="ctr"/>
                </a:tc>
                <a:extLst>
                  <a:ext uri="{0D108BD9-81ED-4DB2-BD59-A6C34878D82A}">
                    <a16:rowId xmlns:a16="http://schemas.microsoft.com/office/drawing/2014/main" val="10004"/>
                  </a:ext>
                </a:extLst>
              </a:tr>
              <a:tr h="243795">
                <a:tc>
                  <a:txBody>
                    <a:bodyPr/>
                    <a:lstStyle/>
                    <a:p>
                      <a:pPr algn="ctr" latinLnBrk="1"/>
                      <a:r>
                        <a:rPr lang="ko-KR" altLang="en-US" sz="1000" dirty="0" err="1">
                          <a:latin typeface="맑은 고딕" panose="020B0503020000020004" pitchFamily="50" charset="-127"/>
                          <a:ea typeface="맑은 고딕" panose="020B0503020000020004" pitchFamily="50" charset="-127"/>
                        </a:rPr>
                        <a:t>극수</a:t>
                      </a:r>
                      <a:r>
                        <a:rPr lang="en-US" altLang="ko-KR" sz="1000" dirty="0">
                          <a:latin typeface="맑은 고딕" panose="020B0503020000020004" pitchFamily="50" charset="-127"/>
                          <a:ea typeface="맑은 고딕" panose="020B0503020000020004" pitchFamily="50" charset="-127"/>
                        </a:rPr>
                        <a:t>(P)</a:t>
                      </a:r>
                      <a:endParaRPr lang="ko-KR" altLang="en-US" sz="1000" dirty="0">
                        <a:latin typeface="맑은 고딕" panose="020B0503020000020004" pitchFamily="50" charset="-127"/>
                        <a:ea typeface="맑은 고딕" panose="020B0503020000020004" pitchFamily="50" charset="-127"/>
                      </a:endParaRPr>
                    </a:p>
                  </a:txBody>
                  <a:tcPr marL="91413" marR="91413" marT="45703" marB="45703" anchor="ctr"/>
                </a:tc>
                <a:tc>
                  <a:txBody>
                    <a:bodyPr/>
                    <a:lstStyle/>
                    <a:p>
                      <a:pPr algn="ctr" latinLnBrk="1"/>
                      <a:r>
                        <a:rPr lang="en-US" altLang="ko-KR" sz="1000" dirty="0">
                          <a:latin typeface="맑은 고딕" panose="020B0503020000020004" pitchFamily="50" charset="-127"/>
                          <a:ea typeface="맑은 고딕" panose="020B0503020000020004" pitchFamily="50" charset="-127"/>
                        </a:rPr>
                        <a:t>6</a:t>
                      </a:r>
                      <a:endParaRPr lang="ko-KR" altLang="en-US" sz="1000" dirty="0">
                        <a:latin typeface="맑은 고딕" panose="020B0503020000020004" pitchFamily="50" charset="-127"/>
                        <a:ea typeface="맑은 고딕" panose="020B0503020000020004" pitchFamily="50" charset="-127"/>
                      </a:endParaRPr>
                    </a:p>
                  </a:txBody>
                  <a:tcPr marL="91413" marR="91413" marT="45703" marB="45703" anchor="ctr"/>
                </a:tc>
                <a:tc>
                  <a:txBody>
                    <a:bodyPr/>
                    <a:lstStyle/>
                    <a:p>
                      <a:pPr algn="ctr" latinLnBrk="1"/>
                      <a:r>
                        <a:rPr lang="en-US" altLang="ko-KR" sz="1000" dirty="0">
                          <a:latin typeface="맑은 고딕" panose="020B0503020000020004" pitchFamily="50" charset="-127"/>
                          <a:ea typeface="맑은 고딕" panose="020B0503020000020004" pitchFamily="50" charset="-127"/>
                        </a:rPr>
                        <a:t>-</a:t>
                      </a:r>
                      <a:endParaRPr lang="ko-KR" altLang="en-US" sz="1000" dirty="0">
                        <a:latin typeface="맑은 고딕" panose="020B0503020000020004" pitchFamily="50" charset="-127"/>
                        <a:ea typeface="맑은 고딕" panose="020B0503020000020004" pitchFamily="50" charset="-127"/>
                      </a:endParaRPr>
                    </a:p>
                  </a:txBody>
                  <a:tcPr marL="91413" marR="91413" marT="45703" marB="45703" anchor="ctr"/>
                </a:tc>
                <a:extLst>
                  <a:ext uri="{0D108BD9-81ED-4DB2-BD59-A6C34878D82A}">
                    <a16:rowId xmlns:a16="http://schemas.microsoft.com/office/drawing/2014/main" val="10005"/>
                  </a:ext>
                </a:extLst>
              </a:tr>
              <a:tr h="243795">
                <a:tc>
                  <a:txBody>
                    <a:bodyPr/>
                    <a:lstStyle/>
                    <a:p>
                      <a:pPr algn="ctr" latinLnBrk="1"/>
                      <a:r>
                        <a:rPr lang="ko-KR" altLang="en-US" sz="1000" dirty="0">
                          <a:latin typeface="맑은 고딕" panose="020B0503020000020004" pitchFamily="50" charset="-127"/>
                          <a:ea typeface="맑은 고딕" panose="020B0503020000020004" pitchFamily="50" charset="-127"/>
                        </a:rPr>
                        <a:t>스위칭 주파수</a:t>
                      </a:r>
                      <a:r>
                        <a:rPr lang="en-US" altLang="ko-KR" sz="1000" dirty="0">
                          <a:latin typeface="맑은 고딕" panose="020B0503020000020004" pitchFamily="50" charset="-127"/>
                          <a:ea typeface="맑은 고딕" panose="020B0503020000020004" pitchFamily="50" charset="-127"/>
                        </a:rPr>
                        <a:t>(f</a:t>
                      </a:r>
                      <a:r>
                        <a:rPr lang="en-US" altLang="ko-KR" sz="1000" baseline="-25000" dirty="0">
                          <a:latin typeface="맑은 고딕" panose="020B0503020000020004" pitchFamily="50" charset="-127"/>
                          <a:ea typeface="맑은 고딕" panose="020B0503020000020004" pitchFamily="50" charset="-127"/>
                        </a:rPr>
                        <a:t>s</a:t>
                      </a:r>
                      <a:r>
                        <a:rPr lang="en-US" altLang="ko-KR" sz="1000" dirty="0">
                          <a:latin typeface="맑은 고딕" panose="020B0503020000020004" pitchFamily="50" charset="-127"/>
                          <a:ea typeface="맑은 고딕" panose="020B0503020000020004" pitchFamily="50" charset="-127"/>
                        </a:rPr>
                        <a:t>)</a:t>
                      </a:r>
                      <a:endParaRPr lang="ko-KR" altLang="en-US" sz="1000" dirty="0">
                        <a:latin typeface="맑은 고딕" panose="020B0503020000020004" pitchFamily="50" charset="-127"/>
                        <a:ea typeface="맑은 고딕" panose="020B0503020000020004" pitchFamily="50" charset="-127"/>
                      </a:endParaRPr>
                    </a:p>
                  </a:txBody>
                  <a:tcPr marL="91413" marR="91413" marT="45703" marB="45703" anchor="ctr"/>
                </a:tc>
                <a:tc>
                  <a:txBody>
                    <a:bodyPr/>
                    <a:lstStyle/>
                    <a:p>
                      <a:pPr algn="ctr" latinLnBrk="1"/>
                      <a:r>
                        <a:rPr lang="en-US" altLang="ko-KR" sz="1000" dirty="0">
                          <a:latin typeface="맑은 고딕" panose="020B0503020000020004" pitchFamily="50" charset="-127"/>
                          <a:ea typeface="맑은 고딕" panose="020B0503020000020004" pitchFamily="50" charset="-127"/>
                        </a:rPr>
                        <a:t>10</a:t>
                      </a:r>
                      <a:endParaRPr lang="ko-KR" altLang="en-US" sz="1000" dirty="0">
                        <a:latin typeface="맑은 고딕" panose="020B0503020000020004" pitchFamily="50" charset="-127"/>
                        <a:ea typeface="맑은 고딕" panose="020B0503020000020004" pitchFamily="50" charset="-127"/>
                      </a:endParaRPr>
                    </a:p>
                  </a:txBody>
                  <a:tcPr marL="91413" marR="91413" marT="45703" marB="45703" anchor="ctr"/>
                </a:tc>
                <a:tc>
                  <a:txBody>
                    <a:bodyPr/>
                    <a:lstStyle/>
                    <a:p>
                      <a:pPr algn="ctr" latinLnBrk="1"/>
                      <a:r>
                        <a:rPr lang="en-US" altLang="ko-KR" sz="1000" dirty="0">
                          <a:latin typeface="맑은 고딕" panose="020B0503020000020004" pitchFamily="50" charset="-127"/>
                          <a:ea typeface="맑은 고딕" panose="020B0503020000020004" pitchFamily="50" charset="-127"/>
                        </a:rPr>
                        <a:t>kHz</a:t>
                      </a:r>
                      <a:endParaRPr lang="ko-KR" altLang="en-US" sz="1000" dirty="0">
                        <a:latin typeface="맑은 고딕" panose="020B0503020000020004" pitchFamily="50" charset="-127"/>
                        <a:ea typeface="맑은 고딕" panose="020B0503020000020004" pitchFamily="50" charset="-127"/>
                      </a:endParaRPr>
                    </a:p>
                  </a:txBody>
                  <a:tcPr marL="91413" marR="91413" marT="45703" marB="45703" anchor="ctr"/>
                </a:tc>
                <a:extLst>
                  <a:ext uri="{0D108BD9-81ED-4DB2-BD59-A6C34878D82A}">
                    <a16:rowId xmlns:a16="http://schemas.microsoft.com/office/drawing/2014/main" val="10006"/>
                  </a:ext>
                </a:extLst>
              </a:tr>
            </a:tbl>
          </a:graphicData>
        </a:graphic>
      </p:graphicFrame>
      <p:sp>
        <p:nvSpPr>
          <p:cNvPr id="19" name="TextBox 18"/>
          <p:cNvSpPr txBox="1"/>
          <p:nvPr/>
        </p:nvSpPr>
        <p:spPr>
          <a:xfrm>
            <a:off x="6393160" y="3225624"/>
            <a:ext cx="3004349" cy="230832"/>
          </a:xfrm>
          <a:prstGeom prst="rect">
            <a:avLst/>
          </a:prstGeom>
          <a:noFill/>
        </p:spPr>
        <p:txBody>
          <a:bodyPr wrap="none" rtlCol="0">
            <a:spAutoFit/>
          </a:bodyPr>
          <a:lstStyle/>
          <a:p>
            <a:pPr latinLnBrk="1"/>
            <a:r>
              <a:rPr lang="en-US" sz="900" b="0" baseline="0" dirty="0">
                <a:latin typeface="맑은 고딕" panose="020B0503020000020004" pitchFamily="50" charset="-127"/>
                <a:ea typeface="맑은 고딕" panose="020B0503020000020004" pitchFamily="50" charset="-127"/>
              </a:rPr>
              <a:t> </a:t>
            </a:r>
            <a:r>
              <a:rPr lang="ko-KR" altLang="en-US" sz="900" b="0" baseline="0" dirty="0">
                <a:latin typeface="맑은 고딕" panose="020B0503020000020004" pitchFamily="50" charset="-127"/>
                <a:ea typeface="맑은 고딕" panose="020B0503020000020004" pitchFamily="50" charset="-127"/>
              </a:rPr>
              <a:t>표 </a:t>
            </a:r>
            <a:r>
              <a:rPr lang="en-US" altLang="ko-KR" sz="900" b="0" baseline="0" dirty="0">
                <a:latin typeface="맑은 고딕" panose="020B0503020000020004" pitchFamily="50" charset="-127"/>
                <a:ea typeface="맑은 고딕" panose="020B0503020000020004" pitchFamily="50" charset="-127"/>
              </a:rPr>
              <a:t>3.2 3</a:t>
            </a:r>
            <a:r>
              <a:rPr lang="ko-KR" altLang="en-US" sz="900" b="0" baseline="0" dirty="0">
                <a:latin typeface="맑은 고딕" panose="020B0503020000020004" pitchFamily="50" charset="-127"/>
                <a:ea typeface="맑은 고딕" panose="020B0503020000020004" pitchFamily="50" charset="-127"/>
              </a:rPr>
              <a:t>상 </a:t>
            </a:r>
            <a:r>
              <a:rPr lang="en-US" altLang="ko-KR" sz="900" b="0" baseline="0" dirty="0">
                <a:latin typeface="맑은 고딕" panose="020B0503020000020004" pitchFamily="50" charset="-127"/>
                <a:ea typeface="맑은 고딕" panose="020B0503020000020004" pitchFamily="50" charset="-127"/>
              </a:rPr>
              <a:t>2</a:t>
            </a:r>
            <a:r>
              <a:rPr lang="ko-KR" altLang="en-US" sz="900" b="0" baseline="0" dirty="0">
                <a:latin typeface="맑은 고딕" panose="020B0503020000020004" pitchFamily="50" charset="-127"/>
                <a:ea typeface="맑은 고딕" panose="020B0503020000020004" pitchFamily="50" charset="-127"/>
              </a:rPr>
              <a:t>레벨 인버터를 사용한 </a:t>
            </a:r>
            <a:r>
              <a:rPr lang="en-US" altLang="ko-KR" sz="900" b="0" baseline="0" dirty="0">
                <a:latin typeface="맑은 고딕" panose="020B0503020000020004" pitchFamily="50" charset="-127"/>
                <a:ea typeface="맑은 고딕" panose="020B0503020000020004" pitchFamily="50" charset="-127"/>
              </a:rPr>
              <a:t>IPMSM</a:t>
            </a:r>
            <a:r>
              <a:rPr lang="ko-KR" altLang="en-US" sz="900" b="0" baseline="0" dirty="0">
                <a:latin typeface="맑은 고딕" panose="020B0503020000020004" pitchFamily="50" charset="-127"/>
                <a:ea typeface="맑은 고딕" panose="020B0503020000020004" pitchFamily="50" charset="-127"/>
              </a:rPr>
              <a:t>의 </a:t>
            </a:r>
            <a:r>
              <a:rPr lang="ko-KR" altLang="en-US" sz="900" b="0" baseline="0" dirty="0" err="1">
                <a:latin typeface="맑은 고딕" panose="020B0503020000020004" pitchFamily="50" charset="-127"/>
                <a:ea typeface="맑은 고딕" panose="020B0503020000020004" pitchFamily="50" charset="-127"/>
              </a:rPr>
              <a:t>파라미터</a:t>
            </a:r>
            <a:endParaRPr lang="en-US" sz="900" b="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257714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2800" dirty="0"/>
              <a:t>PMSM </a:t>
            </a:r>
            <a:r>
              <a:rPr lang="ko-KR" altLang="en-US" sz="2800" dirty="0"/>
              <a:t>구동 시스템</a:t>
            </a:r>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p:txBody>
              <a:bodyPr/>
              <a:lstStyle/>
              <a:p>
                <a:r>
                  <a:rPr lang="ko-KR" altLang="en-US" dirty="0"/>
                  <a:t>영구자석 동기 전동기의 센서리스 제어</a:t>
                </a:r>
                <a:endParaRPr lang="en-US" altLang="ko-KR" dirty="0"/>
              </a:p>
              <a:p>
                <a:pPr lvl="1"/>
                <a:r>
                  <a:rPr lang="en-US" altLang="ko-KR" dirty="0"/>
                  <a:t>EEMF (Extended of Electro Motive Force) </a:t>
                </a:r>
                <a:r>
                  <a:rPr lang="ko-KR" altLang="en-US" dirty="0"/>
                  <a:t>기반 센서리스 운전</a:t>
                </a:r>
                <a:endParaRPr lang="en-US" altLang="ko-KR" dirty="0"/>
              </a:p>
              <a:p>
                <a:pPr lvl="2"/>
                <a:r>
                  <a:rPr lang="ko-KR" altLang="en-US" dirty="0"/>
                  <a:t>시뮬레이션 결과파형</a:t>
                </a:r>
                <a:endParaRPr lang="en-US" altLang="ko-KR" dirty="0"/>
              </a:p>
              <a:p>
                <a:pPr lvl="3"/>
                <a:r>
                  <a:rPr lang="ko-KR" altLang="en-US" dirty="0"/>
                  <a:t>속도 </a:t>
                </a:r>
                <a:r>
                  <a:rPr lang="en-US" altLang="ko-KR" dirty="0"/>
                  <a:t>: 800</a:t>
                </a:r>
                <a:r>
                  <a:rPr lang="en-US" altLang="ko-KR" dirty="0">
                    <a:sym typeface="Wingdings" panose="05000000000000000000" pitchFamily="2" charset="2"/>
                  </a:rPr>
                  <a:t></a:t>
                </a:r>
                <a:r>
                  <a:rPr lang="en-US" altLang="ko-KR" dirty="0"/>
                  <a:t>1200[rpm], </a:t>
                </a:r>
                <a:r>
                  <a:rPr lang="ko-KR" altLang="en-US" dirty="0"/>
                  <a:t>제어주기 </a:t>
                </a:r>
                <a:r>
                  <a:rPr lang="en-US" altLang="ko-KR" dirty="0"/>
                  <a:t>: 100[</a:t>
                </a:r>
                <a14:m>
                  <m:oMath xmlns:m="http://schemas.openxmlformats.org/officeDocument/2006/math">
                    <m:r>
                      <a:rPr lang="ko-KR" altLang="en-US" i="1">
                        <a:latin typeface="Cambria Math" panose="02040503050406030204" pitchFamily="18" charset="0"/>
                      </a:rPr>
                      <m:t>𝜇</m:t>
                    </m:r>
                  </m:oMath>
                </a14:m>
                <a:r>
                  <a:rPr lang="en-US" altLang="ko-KR" dirty="0"/>
                  <a:t>sec]</a:t>
                </a:r>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blipFill rotWithShape="0">
                <a:blip r:embed="rId2"/>
                <a:stretch>
                  <a:fillRect l="-637" t="-661"/>
                </a:stretch>
              </a:blipFill>
            </p:spPr>
            <p:txBody>
              <a:bodyPr/>
              <a:lstStyle/>
              <a:p>
                <a:r>
                  <a:rPr lang="en-US">
                    <a:noFill/>
                  </a:rPr>
                  <a:t> </a:t>
                </a:r>
              </a:p>
            </p:txBody>
          </p:sp>
        </mc:Fallback>
      </mc:AlternateContent>
      <p:sp>
        <p:nvSpPr>
          <p:cNvPr id="4" name="슬라이드 번호 개체 틀 3"/>
          <p:cNvSpPr>
            <a:spLocks noGrp="1"/>
          </p:cNvSpPr>
          <p:nvPr>
            <p:ph type="sldNum" sz="quarter" idx="10"/>
          </p:nvPr>
        </p:nvSpPr>
        <p:spPr/>
        <p:txBody>
          <a:bodyPr/>
          <a:lstStyle/>
          <a:p>
            <a:fld id="{7CC01F1E-FD2C-4DE6-8652-E5F26BFD322C}" type="slidenum">
              <a:rPr lang="en-US" altLang="ko-KR" smtClean="0"/>
              <a:pPr/>
              <a:t>8</a:t>
            </a:fld>
            <a:endParaRPr lang="ko-KR" altLang="en-US" dirty="0"/>
          </a:p>
        </p:txBody>
      </p:sp>
      <p:pic>
        <p:nvPicPr>
          <p:cNvPr id="7" name="그림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4281" y="2930000"/>
            <a:ext cx="4298535" cy="2587232"/>
          </a:xfrm>
          <a:prstGeom prst="rect">
            <a:avLst/>
          </a:prstGeom>
          <a:noFill/>
          <a:ln>
            <a:noFill/>
          </a:ln>
        </p:spPr>
      </p:pic>
      <p:pic>
        <p:nvPicPr>
          <p:cNvPr id="8" name="그림 7"/>
          <p:cNvPicPr/>
          <p:nvPr/>
        </p:nvPicPr>
        <p:blipFill>
          <a:blip r:embed="rId4"/>
          <a:stretch>
            <a:fillRect/>
          </a:stretch>
        </p:blipFill>
        <p:spPr>
          <a:xfrm>
            <a:off x="5157195" y="2924753"/>
            <a:ext cx="4306168" cy="2592479"/>
          </a:xfrm>
          <a:prstGeom prst="rect">
            <a:avLst/>
          </a:prstGeom>
        </p:spPr>
      </p:pic>
      <p:sp>
        <p:nvSpPr>
          <p:cNvPr id="9" name="TextBox 8"/>
          <p:cNvSpPr txBox="1"/>
          <p:nvPr/>
        </p:nvSpPr>
        <p:spPr>
          <a:xfrm>
            <a:off x="3781045" y="5876925"/>
            <a:ext cx="2343911" cy="276999"/>
          </a:xfrm>
          <a:prstGeom prst="rect">
            <a:avLst/>
          </a:prstGeom>
          <a:noFill/>
        </p:spPr>
        <p:txBody>
          <a:bodyPr wrap="none" rtlCol="0">
            <a:spAutoFit/>
          </a:bodyPr>
          <a:lstStyle/>
          <a:p>
            <a:pPr latinLnBrk="1"/>
            <a:r>
              <a:rPr lang="en-US" altLang="ko-KR" sz="1200" b="0" baseline="0" dirty="0">
                <a:latin typeface="맑은 고딕" panose="020B0503020000020004" pitchFamily="50" charset="-127"/>
                <a:ea typeface="맑은 고딕" panose="020B0503020000020004" pitchFamily="50" charset="-127"/>
              </a:rPr>
              <a:t>&lt; IPMSM</a:t>
            </a:r>
            <a:r>
              <a:rPr lang="ko-KR" altLang="en-US" sz="1200" b="0" baseline="0" dirty="0">
                <a:latin typeface="맑은 고딕" panose="020B0503020000020004" pitchFamily="50" charset="-127"/>
                <a:ea typeface="맑은 고딕" panose="020B0503020000020004" pitchFamily="50" charset="-127"/>
              </a:rPr>
              <a:t>의 시뮬레이션 파형 </a:t>
            </a:r>
            <a:r>
              <a:rPr lang="en-US" altLang="ko-KR" sz="1200" b="0" baseline="0" dirty="0">
                <a:latin typeface="맑은 고딕" panose="020B0503020000020004" pitchFamily="50" charset="-127"/>
                <a:ea typeface="맑은 고딕" panose="020B0503020000020004" pitchFamily="50" charset="-127"/>
              </a:rPr>
              <a:t>&gt;</a:t>
            </a:r>
            <a:endParaRPr lang="en-US" sz="1200" b="0" baseline="0" dirty="0">
              <a:latin typeface="맑은 고딕" panose="020B0503020000020004" pitchFamily="50" charset="-127"/>
              <a:ea typeface="맑은 고딕" panose="020B0503020000020004" pitchFamily="50" charset="-127"/>
            </a:endParaRPr>
          </a:p>
        </p:txBody>
      </p:sp>
      <p:sp>
        <p:nvSpPr>
          <p:cNvPr id="10" name="TextBox 9"/>
          <p:cNvSpPr txBox="1"/>
          <p:nvPr/>
        </p:nvSpPr>
        <p:spPr>
          <a:xfrm>
            <a:off x="1937907" y="5574432"/>
            <a:ext cx="1704313" cy="230832"/>
          </a:xfrm>
          <a:prstGeom prst="rect">
            <a:avLst/>
          </a:prstGeom>
          <a:noFill/>
        </p:spPr>
        <p:txBody>
          <a:bodyPr wrap="none" rtlCol="0">
            <a:spAutoFit/>
          </a:bodyPr>
          <a:lstStyle/>
          <a:p>
            <a:pPr latinLnBrk="1"/>
            <a:r>
              <a:rPr lang="en-US" sz="900" b="0" baseline="0" dirty="0">
                <a:latin typeface="맑은 고딕" panose="020B0503020000020004" pitchFamily="50" charset="-127"/>
                <a:ea typeface="맑은 고딕" panose="020B0503020000020004" pitchFamily="50" charset="-127"/>
              </a:rPr>
              <a:t>(a) </a:t>
            </a:r>
            <a:r>
              <a:rPr lang="ko-KR" altLang="en-US" sz="900" b="0" baseline="0" dirty="0">
                <a:latin typeface="맑은 고딕" panose="020B0503020000020004" pitchFamily="50" charset="-127"/>
                <a:ea typeface="맑은 고딕" panose="020B0503020000020004" pitchFamily="50" charset="-127"/>
              </a:rPr>
              <a:t>실제 회전각과 추정회전각</a:t>
            </a:r>
            <a:endParaRPr lang="en-US" sz="900" b="0" dirty="0">
              <a:latin typeface="맑은 고딕" panose="020B0503020000020004" pitchFamily="50" charset="-127"/>
              <a:ea typeface="맑은 고딕" panose="020B0503020000020004" pitchFamily="50" charset="-127"/>
            </a:endParaRPr>
          </a:p>
        </p:txBody>
      </p:sp>
      <p:sp>
        <p:nvSpPr>
          <p:cNvPr id="11" name="TextBox 10"/>
          <p:cNvSpPr txBox="1"/>
          <p:nvPr/>
        </p:nvSpPr>
        <p:spPr>
          <a:xfrm>
            <a:off x="5817096" y="5559986"/>
            <a:ext cx="3294492" cy="230832"/>
          </a:xfrm>
          <a:prstGeom prst="rect">
            <a:avLst/>
          </a:prstGeom>
          <a:noFill/>
        </p:spPr>
        <p:txBody>
          <a:bodyPr wrap="none" rtlCol="0">
            <a:spAutoFit/>
          </a:bodyPr>
          <a:lstStyle/>
          <a:p>
            <a:pPr latinLnBrk="1"/>
            <a:r>
              <a:rPr lang="en-US" sz="900" b="0" baseline="0" dirty="0">
                <a:latin typeface="맑은 고딕" panose="020B0503020000020004" pitchFamily="50" charset="-127"/>
                <a:ea typeface="맑은 고딕" panose="020B0503020000020004" pitchFamily="50" charset="-127"/>
              </a:rPr>
              <a:t>(b) </a:t>
            </a:r>
            <a:r>
              <a:rPr lang="en-US" altLang="ko-KR" sz="900" b="0" baseline="0" dirty="0">
                <a:latin typeface="맑은 고딕" panose="020B0503020000020004" pitchFamily="50" charset="-127"/>
                <a:ea typeface="맑은 고딕" panose="020B0503020000020004" pitchFamily="50" charset="-127"/>
              </a:rPr>
              <a:t>EEMF</a:t>
            </a:r>
            <a:r>
              <a:rPr lang="ko-KR" altLang="en-US" sz="900" b="0" baseline="0" dirty="0">
                <a:latin typeface="맑은 고딕" panose="020B0503020000020004" pitchFamily="50" charset="-127"/>
                <a:ea typeface="맑은 고딕" panose="020B0503020000020004" pitchFamily="50" charset="-127"/>
              </a:rPr>
              <a:t>기반 센서리스 알고리즘을 통한 </a:t>
            </a:r>
            <a:r>
              <a:rPr lang="en-US" altLang="ko-KR" sz="900" b="0" baseline="0" dirty="0">
                <a:latin typeface="맑은 고딕" panose="020B0503020000020004" pitchFamily="50" charset="-127"/>
                <a:ea typeface="맑은 고딕" panose="020B0503020000020004" pitchFamily="50" charset="-127"/>
              </a:rPr>
              <a:t>IPMSM</a:t>
            </a:r>
            <a:r>
              <a:rPr lang="ko-KR" altLang="en-US" sz="900" b="0" baseline="0" dirty="0">
                <a:latin typeface="맑은 고딕" panose="020B0503020000020004" pitchFamily="50" charset="-127"/>
                <a:ea typeface="맑은 고딕" panose="020B0503020000020004" pitchFamily="50" charset="-127"/>
              </a:rPr>
              <a:t>의 속도제어</a:t>
            </a:r>
            <a:endParaRPr lang="en-US" sz="900" b="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850225168"/>
      </p:ext>
    </p:extLst>
  </p:cSld>
  <p:clrMapOvr>
    <a:masterClrMapping/>
  </p:clrMapOvr>
</p:sld>
</file>

<file path=ppt/theme/theme1.xml><?xml version="1.0" encoding="utf-8"?>
<a:theme xmlns:a="http://schemas.openxmlformats.org/drawingml/2006/main" name="전력전자_연구실_템플릿">
  <a:themeElements>
    <a:clrScheme name="사용자 지정 4">
      <a:dk1>
        <a:srgbClr val="000000"/>
      </a:dk1>
      <a:lt1>
        <a:srgbClr val="FFFFFF"/>
      </a:lt1>
      <a:dk2>
        <a:srgbClr val="FFFFFF"/>
      </a:dk2>
      <a:lt2>
        <a:srgbClr val="C0C0C0"/>
      </a:lt2>
      <a:accent1>
        <a:srgbClr val="4987E3"/>
      </a:accent1>
      <a:accent2>
        <a:srgbClr val="D9520F"/>
      </a:accent2>
      <a:accent3>
        <a:srgbClr val="91B7EE"/>
      </a:accent3>
      <a:accent4>
        <a:srgbClr val="000000"/>
      </a:accent4>
      <a:accent5>
        <a:srgbClr val="B1C3EF"/>
      </a:accent5>
      <a:accent6>
        <a:srgbClr val="C4490C"/>
      </a:accent6>
      <a:hlink>
        <a:srgbClr val="36A1B6"/>
      </a:hlink>
      <a:folHlink>
        <a:srgbClr val="9CC769"/>
      </a:folHlink>
    </a:clrScheme>
    <a:fontScheme name="전력전자 연구실_ppt">
      <a:majorFont>
        <a:latin typeface="HY견고딕"/>
        <a:ea typeface="HY견고딕"/>
        <a:cs typeface=""/>
      </a:majorFont>
      <a:minorFont>
        <a:latin typeface="HY헤드라인M"/>
        <a:ea typeface="HY헤드라인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ko-KR" altLang="en-US" sz="1800" b="1" i="0" u="none" strike="noStrike" cap="none" normalizeH="0" baseline="0" smtClean="0">
            <a:ln>
              <a:noFill/>
            </a:ln>
            <a:solidFill>
              <a:schemeClr val="tx1"/>
            </a:solidFill>
            <a:effectLst/>
            <a:latin typeface="Arial" charset="0"/>
            <a:ea typeface="굴림" pitchFamily="50" charset="-127"/>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ko-KR" altLang="en-US" sz="1800" b="1" i="0" u="none" strike="noStrike" cap="none" normalizeH="0" baseline="0" smtClean="0">
            <a:ln>
              <a:noFill/>
            </a:ln>
            <a:solidFill>
              <a:schemeClr val="tx1"/>
            </a:solidFill>
            <a:effectLst/>
            <a:latin typeface="Arial" charset="0"/>
            <a:ea typeface="굴림" pitchFamily="50" charset="-127"/>
          </a:defRPr>
        </a:defPPr>
      </a:lstStyle>
    </a:lnDef>
  </a:objectDefaults>
  <a:extraClrSchemeLst>
    <a:extraClrScheme>
      <a:clrScheme name="전력전자 연구실_ppt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전력전자 연구실_pp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전력전자 연구실_ppt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전력전자 연구실_ppt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전력전자 연구실_ppt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전력전자 연구실_ppt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전력전자 연구실_ppt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전력전자_연구실_템플릿</Template>
  <TotalTime>9293</TotalTime>
  <Pages>21</Pages>
  <Words>629</Words>
  <Application>Microsoft Office PowerPoint</Application>
  <PresentationFormat>A4 용지(210x297mm)</PresentationFormat>
  <Paragraphs>121</Paragraphs>
  <Slides>9</Slides>
  <Notes>0</Notes>
  <HiddenSlides>0</HiddenSlides>
  <MMClips>0</MMClips>
  <ScaleCrop>false</ScaleCrop>
  <HeadingPairs>
    <vt:vector size="8" baseType="variant">
      <vt:variant>
        <vt:lpstr>사용한 글꼴</vt:lpstr>
      </vt:variant>
      <vt:variant>
        <vt:i4>10</vt:i4>
      </vt:variant>
      <vt:variant>
        <vt:lpstr>테마</vt:lpstr>
      </vt:variant>
      <vt:variant>
        <vt:i4>1</vt:i4>
      </vt:variant>
      <vt:variant>
        <vt:lpstr>포함된 OLE 서버</vt:lpstr>
      </vt:variant>
      <vt:variant>
        <vt:i4>2</vt:i4>
      </vt:variant>
      <vt:variant>
        <vt:lpstr>슬라이드 제목</vt:lpstr>
      </vt:variant>
      <vt:variant>
        <vt:i4>9</vt:i4>
      </vt:variant>
    </vt:vector>
  </HeadingPairs>
  <TitlesOfParts>
    <vt:vector size="22" baseType="lpstr">
      <vt:lpstr>HY견고딕</vt:lpstr>
      <vt:lpstr>HY헤드라인M</vt:lpstr>
      <vt:lpstr>굴림</vt:lpstr>
      <vt:lpstr>굴림체</vt:lpstr>
      <vt:lpstr>돋움</vt:lpstr>
      <vt:lpstr>맑은 고딕</vt:lpstr>
      <vt:lpstr>Arial</vt:lpstr>
      <vt:lpstr>Cambria Math</vt:lpstr>
      <vt:lpstr>Times New Roman</vt:lpstr>
      <vt:lpstr>Wingdings</vt:lpstr>
      <vt:lpstr>전력전자_연구실_템플릿</vt:lpstr>
      <vt:lpstr>Equation</vt:lpstr>
      <vt:lpstr>MathType 6.0 Equation</vt:lpstr>
      <vt:lpstr>Chapter3. 영구자석 동기 전동기 구동 시스템</vt:lpstr>
      <vt:lpstr>PMSM 구동 시스템</vt:lpstr>
      <vt:lpstr>PMSM 구동 시스템</vt:lpstr>
      <vt:lpstr>PMSM 구동 시스템</vt:lpstr>
      <vt:lpstr>PMSM 구동 시스템</vt:lpstr>
      <vt:lpstr>PMSM 구동 시스템</vt:lpstr>
      <vt:lpstr>PMSM 구동 시스템</vt:lpstr>
      <vt:lpstr>PMSM 구동 시스템</vt:lpstr>
      <vt:lpstr>PMSM 구동 시스템</vt:lpstr>
    </vt:vector>
  </TitlesOfParts>
  <Company>Ajou Univ.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0</dc:title>
  <dc:creator>Admin</dc:creator>
  <cp:lastModifiedBy>Kang hosung</cp:lastModifiedBy>
  <cp:revision>1626</cp:revision>
  <cp:lastPrinted>1999-06-17T07:22:45Z</cp:lastPrinted>
  <dcterms:created xsi:type="dcterms:W3CDTF">2007-08-26T13:24:29Z</dcterms:created>
  <dcterms:modified xsi:type="dcterms:W3CDTF">2018-11-15T06:33:56Z</dcterms:modified>
</cp:coreProperties>
</file>