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50" d="100"/>
          <a:sy n="50" d="100"/>
        </p:scale>
        <p:origin x="1286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9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4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5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68F5-79B5-4F30-9714-60678DB4C93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72F2-51A0-439C-8BBD-11FCC682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PEG </a:t>
            </a:r>
            <a:r>
              <a:rPr lang="ko-KR" altLang="en-US" dirty="0" smtClean="0"/>
              <a:t>순서도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8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77651" y="268605"/>
            <a:ext cx="1543050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start</a:t>
            </a:r>
            <a:endParaRPr 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554729" y="1131570"/>
            <a:ext cx="2588895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 bit(n), parity bit length(m) </a:t>
            </a:r>
            <a:r>
              <a:rPr lang="ko-KR" altLang="en-US" b="1" dirty="0" smtClean="0"/>
              <a:t>입력</a:t>
            </a:r>
            <a:endParaRPr 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554729" y="2097405"/>
            <a:ext cx="2588895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Symbol node degree </a:t>
            </a:r>
            <a:r>
              <a:rPr lang="ko-KR" altLang="en-US" b="1" dirty="0" smtClean="0"/>
              <a:t>입력</a:t>
            </a:r>
            <a:endParaRPr lang="en-US" b="1" dirty="0"/>
          </a:p>
        </p:txBody>
      </p:sp>
      <p:sp>
        <p:nvSpPr>
          <p:cNvPr id="7" name="다이아몬드 6"/>
          <p:cNvSpPr/>
          <p:nvPr/>
        </p:nvSpPr>
        <p:spPr>
          <a:xfrm>
            <a:off x="3537583" y="3057844"/>
            <a:ext cx="2623185" cy="5600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  <a:r>
              <a:rPr lang="en-US" b="1" dirty="0" smtClean="0"/>
              <a:t>=n?</a:t>
            </a:r>
            <a:endParaRPr 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554729" y="4037967"/>
            <a:ext cx="2588895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현재 </a:t>
            </a:r>
            <a:r>
              <a:rPr lang="en-US" altLang="ko-KR" b="1" dirty="0" smtClean="0"/>
              <a:t>Tanner graph</a:t>
            </a:r>
            <a:r>
              <a:rPr lang="ko-KR" altLang="en-US" b="1" dirty="0" smtClean="0"/>
              <a:t>의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최소 </a:t>
            </a:r>
            <a:r>
              <a:rPr lang="en-US" altLang="ko-KR" b="1" dirty="0" smtClean="0"/>
              <a:t>degree CN </a:t>
            </a:r>
            <a:r>
              <a:rPr lang="ko-KR" altLang="en-US" b="1" dirty="0" smtClean="0"/>
              <a:t>선택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다이아몬드 9"/>
              <p:cNvSpPr/>
              <p:nvPr/>
            </p:nvSpPr>
            <p:spPr>
              <a:xfrm>
                <a:off x="3537583" y="4852674"/>
                <a:ext cx="2623185" cy="56007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k-=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𝒗𝒋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다이아몬드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583" y="4852674"/>
                <a:ext cx="2623185" cy="560070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7710526" y="4799854"/>
            <a:ext cx="1603056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끝</a:t>
            </a:r>
            <a:endParaRPr 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2871785" y="5673734"/>
            <a:ext cx="3954780" cy="68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Tree spreading tanner graph </a:t>
            </a:r>
            <a:r>
              <a:rPr lang="ko-KR" altLang="en-US" b="1" dirty="0" smtClean="0"/>
              <a:t>형성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마지막 깊이의 최소 </a:t>
            </a:r>
            <a:r>
              <a:rPr lang="en-US" altLang="ko-KR" b="1" dirty="0" smtClean="0"/>
              <a:t>degree CN </a:t>
            </a:r>
            <a:r>
              <a:rPr lang="ko-KR" altLang="en-US" b="1" dirty="0" smtClean="0"/>
              <a:t>선택</a:t>
            </a:r>
            <a:endParaRPr lang="en-US" b="1" dirty="0"/>
          </a:p>
        </p:txBody>
      </p:sp>
      <p:sp>
        <p:nvSpPr>
          <p:cNvPr id="13" name="순서도: 문서 12"/>
          <p:cNvSpPr/>
          <p:nvPr/>
        </p:nvSpPr>
        <p:spPr>
          <a:xfrm>
            <a:off x="7226901" y="3616960"/>
            <a:ext cx="2577465" cy="88582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Parity Check Matrix </a:t>
            </a:r>
            <a:r>
              <a:rPr lang="ko-KR" altLang="en-US" b="1" dirty="0" smtClean="0"/>
              <a:t>파일 출력</a:t>
            </a:r>
            <a:r>
              <a:rPr lang="en-US" altLang="ko-KR" b="1" dirty="0" smtClean="0"/>
              <a:t>(ALIST </a:t>
            </a:r>
            <a:r>
              <a:rPr lang="ko-KR" altLang="en-US" b="1" dirty="0" smtClean="0"/>
              <a:t>형태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4849176" y="819785"/>
            <a:ext cx="1" cy="31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2"/>
            <a:endCxn id="6" idx="0"/>
          </p:cNvCxnSpPr>
          <p:nvPr/>
        </p:nvCxnSpPr>
        <p:spPr>
          <a:xfrm>
            <a:off x="4849177" y="1682750"/>
            <a:ext cx="0" cy="41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7" idx="0"/>
          </p:cNvCxnSpPr>
          <p:nvPr/>
        </p:nvCxnSpPr>
        <p:spPr>
          <a:xfrm flipH="1">
            <a:off x="4849176" y="2648585"/>
            <a:ext cx="1" cy="40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8" idx="0"/>
          </p:cNvCxnSpPr>
          <p:nvPr/>
        </p:nvCxnSpPr>
        <p:spPr>
          <a:xfrm>
            <a:off x="4849176" y="3617914"/>
            <a:ext cx="1" cy="4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2"/>
            <a:endCxn id="12" idx="0"/>
          </p:cNvCxnSpPr>
          <p:nvPr/>
        </p:nvCxnSpPr>
        <p:spPr>
          <a:xfrm flipH="1">
            <a:off x="4849175" y="5412744"/>
            <a:ext cx="1" cy="2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  <a:endCxn id="10" idx="0"/>
          </p:cNvCxnSpPr>
          <p:nvPr/>
        </p:nvCxnSpPr>
        <p:spPr>
          <a:xfrm flipH="1">
            <a:off x="4849176" y="4589147"/>
            <a:ext cx="1" cy="26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3" idx="2"/>
            <a:endCxn id="11" idx="0"/>
          </p:cNvCxnSpPr>
          <p:nvPr/>
        </p:nvCxnSpPr>
        <p:spPr>
          <a:xfrm flipH="1">
            <a:off x="8512054" y="4444223"/>
            <a:ext cx="3580" cy="35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0" idx="1"/>
            <a:endCxn id="7" idx="1"/>
          </p:cNvCxnSpPr>
          <p:nvPr/>
        </p:nvCxnSpPr>
        <p:spPr>
          <a:xfrm rot="10800000">
            <a:off x="3537583" y="3337879"/>
            <a:ext cx="12700" cy="179483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7" idx="3"/>
            <a:endCxn id="13" idx="0"/>
          </p:cNvCxnSpPr>
          <p:nvPr/>
        </p:nvCxnSpPr>
        <p:spPr>
          <a:xfrm>
            <a:off x="6160768" y="3337879"/>
            <a:ext cx="2354866" cy="279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09210" y="273284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flipH="1">
            <a:off x="6820849" y="2938818"/>
            <a:ext cx="7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88870" y="4066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=j+1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62530" y="503389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23060" y="5325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94687" y="361696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53062" y="459784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k=0</a:t>
            </a:r>
            <a:endParaRPr lang="en-US" dirty="0"/>
          </a:p>
        </p:txBody>
      </p:sp>
      <p:cxnSp>
        <p:nvCxnSpPr>
          <p:cNvPr id="3" name="꺾인 연결선 2"/>
          <p:cNvCxnSpPr>
            <a:stCxn id="12" idx="3"/>
            <a:endCxn id="8" idx="3"/>
          </p:cNvCxnSpPr>
          <p:nvPr/>
        </p:nvCxnSpPr>
        <p:spPr>
          <a:xfrm flipH="1" flipV="1">
            <a:off x="6143624" y="4313557"/>
            <a:ext cx="682941" cy="1704346"/>
          </a:xfrm>
          <a:prstGeom prst="bentConnector3">
            <a:avLst>
              <a:gd name="adj1" fmla="val -33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7100448" y="5495737"/>
            <a:ext cx="103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=k+1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2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77651" y="164430"/>
            <a:ext cx="1543050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start</a:t>
            </a:r>
            <a:endParaRPr 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554729" y="1027395"/>
            <a:ext cx="2588895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Code bit(n), parity bit length(m) </a:t>
            </a:r>
            <a:r>
              <a:rPr lang="ko-KR" altLang="en-US" b="1" dirty="0" smtClean="0"/>
              <a:t>입력</a:t>
            </a:r>
            <a:endParaRPr 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550283" y="1735105"/>
            <a:ext cx="2588895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Symbol node degree </a:t>
            </a:r>
            <a:r>
              <a:rPr lang="ko-KR" altLang="en-US" b="1" dirty="0" smtClean="0"/>
              <a:t>입력</a:t>
            </a:r>
            <a:endParaRPr lang="en-US" b="1" dirty="0"/>
          </a:p>
        </p:txBody>
      </p:sp>
      <p:sp>
        <p:nvSpPr>
          <p:cNvPr id="7" name="다이아몬드 6"/>
          <p:cNvSpPr/>
          <p:nvPr/>
        </p:nvSpPr>
        <p:spPr>
          <a:xfrm>
            <a:off x="3550283" y="2570998"/>
            <a:ext cx="2623185" cy="5600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  <a:r>
              <a:rPr lang="en-US" b="1" dirty="0" smtClean="0"/>
              <a:t>=n?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3191887" y="3377013"/>
                <a:ext cx="3339977" cy="10340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/>
                  <a:t>현재 </a:t>
                </a:r>
                <a:r>
                  <a:rPr lang="en-US" altLang="ko-KR" b="1" dirty="0" smtClean="0"/>
                  <a:t>Tanner graph</a:t>
                </a:r>
                <a:r>
                  <a:rPr lang="ko-KR" altLang="en-US" b="1" dirty="0" smtClean="0"/>
                  <a:t>의</a:t>
                </a:r>
                <a:r>
                  <a:rPr lang="en-US" altLang="ko-KR" b="1" dirty="0" smtClean="0"/>
                  <a:t/>
                </a:r>
                <a:br>
                  <a:rPr lang="en-US" altLang="ko-KR" b="1" dirty="0" smtClean="0"/>
                </a:br>
                <a:r>
                  <a:rPr lang="ko-KR" altLang="en-US" b="1" dirty="0" smtClean="0"/>
                  <a:t>최소 </a:t>
                </a:r>
                <a:r>
                  <a:rPr lang="en-US" altLang="ko-KR" b="1" dirty="0" smtClean="0"/>
                  <a:t>degree CN </a:t>
                </a:r>
                <a:r>
                  <a:rPr lang="ko-KR" altLang="en-US" b="1" dirty="0" smtClean="0"/>
                  <a:t>선택</a:t>
                </a:r>
                <a:endParaRPr lang="en-US" altLang="ko-KR" b="1" dirty="0" smtClean="0"/>
              </a:p>
              <a:p>
                <a:pPr algn="ctr"/>
                <a:r>
                  <a:rPr lang="en-US" b="1" dirty="0" smtClean="0"/>
                  <a:t>ACE(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smtClean="0"/>
                  <a:t>)=d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 smtClean="0"/>
                  <a:t>-2</a:t>
                </a:r>
                <a:endParaRPr lang="en-US" b="1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87" y="3377013"/>
                <a:ext cx="3339977" cy="1034090"/>
              </a:xfrm>
              <a:prstGeom prst="rect">
                <a:avLst/>
              </a:prstGeom>
              <a:blipFill>
                <a:blip r:embed="rId2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다이아몬드 8"/>
              <p:cNvSpPr/>
              <p:nvPr/>
            </p:nvSpPr>
            <p:spPr>
              <a:xfrm>
                <a:off x="3550283" y="4596576"/>
                <a:ext cx="2623185" cy="560070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k-=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𝒗𝒋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9" name="다이아몬드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283" y="4596576"/>
                <a:ext cx="2623185" cy="560070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8583929" y="4609440"/>
            <a:ext cx="1603056" cy="55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끝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2228728" y="5487967"/>
                <a:ext cx="5266293" cy="11870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/>
                  <a:t>ACE(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/>
                  <a:t>)=ACE(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)+d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b="1" dirty="0" smtClean="0"/>
              </a:p>
              <a:p>
                <a:pPr algn="ctr"/>
                <a:r>
                  <a:rPr lang="en-US" altLang="ko-KR" b="1" dirty="0"/>
                  <a:t>ACE(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 smtClean="0"/>
                  <a:t>) </a:t>
                </a:r>
                <a:r>
                  <a:rPr lang="ko-KR" altLang="en-US" b="1" dirty="0" smtClean="0"/>
                  <a:t>중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최소값 선택</a:t>
                </a:r>
                <a:endParaRPr lang="en-US" altLang="ko-KR" b="1" dirty="0" smtClean="0"/>
              </a:p>
              <a:p>
                <a:pPr algn="ctr"/>
                <a:r>
                  <a:rPr lang="en-US" altLang="ko-KR" b="1" dirty="0" smtClean="0"/>
                  <a:t>Tree </a:t>
                </a:r>
                <a:r>
                  <a:rPr lang="en-US" altLang="ko-KR" b="1" dirty="0" smtClean="0"/>
                  <a:t>spreading tanner graph </a:t>
                </a:r>
                <a:r>
                  <a:rPr lang="ko-KR" altLang="en-US" b="1" dirty="0" smtClean="0"/>
                  <a:t>형성</a:t>
                </a:r>
                <a:r>
                  <a:rPr lang="en-US" altLang="ko-KR" b="1" dirty="0" smtClean="0"/>
                  <a:t>. </a:t>
                </a:r>
                <a:r>
                  <a:rPr lang="ko-KR" altLang="en-US" b="1" dirty="0" smtClean="0"/>
                  <a:t>마지막 깊이의 최소 </a:t>
                </a:r>
                <a:r>
                  <a:rPr lang="en-US" altLang="ko-KR" b="1" dirty="0" smtClean="0"/>
                  <a:t>degree </a:t>
                </a:r>
                <a:r>
                  <a:rPr lang="en-US" altLang="ko-KR" b="1" dirty="0" smtClean="0"/>
                  <a:t>CN </a:t>
                </a:r>
                <a:r>
                  <a:rPr lang="ko-KR" altLang="en-US" b="1" dirty="0" smtClean="0"/>
                  <a:t>중 최대 </a:t>
                </a:r>
                <a:r>
                  <a:rPr lang="en-US" altLang="ko-KR" b="1" dirty="0" smtClean="0"/>
                  <a:t>ACE CN </a:t>
                </a:r>
                <a:r>
                  <a:rPr lang="ko-KR" altLang="en-US" b="1" dirty="0" smtClean="0"/>
                  <a:t>선택</a:t>
                </a:r>
                <a:endParaRPr lang="en-US" b="1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728" y="5487967"/>
                <a:ext cx="5266293" cy="1187081"/>
              </a:xfrm>
              <a:prstGeom prst="rect">
                <a:avLst/>
              </a:prstGeom>
              <a:blipFill>
                <a:blip r:embed="rId4"/>
                <a:stretch>
                  <a:fillRect l="-462" t="-4061" r="-347" b="-8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순서도: 문서 11"/>
          <p:cNvSpPr/>
          <p:nvPr/>
        </p:nvSpPr>
        <p:spPr>
          <a:xfrm>
            <a:off x="8096725" y="3443579"/>
            <a:ext cx="2577465" cy="88582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Parity Check Matrix </a:t>
            </a:r>
            <a:r>
              <a:rPr lang="ko-KR" altLang="en-US" b="1" dirty="0" smtClean="0"/>
              <a:t>파일 출력</a:t>
            </a:r>
            <a:r>
              <a:rPr lang="en-US" altLang="ko-KR" b="1" dirty="0" smtClean="0"/>
              <a:t>(ALIST </a:t>
            </a:r>
            <a:r>
              <a:rPr lang="ko-KR" altLang="en-US" b="1" dirty="0" smtClean="0"/>
              <a:t>형태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>
            <a:off x="4849176" y="715610"/>
            <a:ext cx="1" cy="31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6" idx="0"/>
          </p:cNvCxnSpPr>
          <p:nvPr/>
        </p:nvCxnSpPr>
        <p:spPr>
          <a:xfrm flipH="1">
            <a:off x="4844731" y="1578575"/>
            <a:ext cx="4446" cy="15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7" idx="0"/>
          </p:cNvCxnSpPr>
          <p:nvPr/>
        </p:nvCxnSpPr>
        <p:spPr>
          <a:xfrm>
            <a:off x="4844731" y="2286285"/>
            <a:ext cx="17145" cy="28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2"/>
            <a:endCxn id="8" idx="0"/>
          </p:cNvCxnSpPr>
          <p:nvPr/>
        </p:nvCxnSpPr>
        <p:spPr>
          <a:xfrm>
            <a:off x="4861876" y="3131068"/>
            <a:ext cx="0" cy="24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1" idx="0"/>
          </p:cNvCxnSpPr>
          <p:nvPr/>
        </p:nvCxnSpPr>
        <p:spPr>
          <a:xfrm flipH="1">
            <a:off x="4861875" y="5156646"/>
            <a:ext cx="1" cy="33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9" idx="0"/>
          </p:cNvCxnSpPr>
          <p:nvPr/>
        </p:nvCxnSpPr>
        <p:spPr>
          <a:xfrm>
            <a:off x="4861876" y="4411103"/>
            <a:ext cx="0" cy="18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2"/>
            <a:endCxn id="10" idx="0"/>
          </p:cNvCxnSpPr>
          <p:nvPr/>
        </p:nvCxnSpPr>
        <p:spPr>
          <a:xfrm flipH="1">
            <a:off x="9385457" y="4270842"/>
            <a:ext cx="1" cy="33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1"/>
            <a:endCxn id="7" idx="1"/>
          </p:cNvCxnSpPr>
          <p:nvPr/>
        </p:nvCxnSpPr>
        <p:spPr>
          <a:xfrm rot="10800000">
            <a:off x="3550283" y="2851033"/>
            <a:ext cx="12700" cy="2025578"/>
          </a:xfrm>
          <a:prstGeom prst="bentConnector3">
            <a:avLst>
              <a:gd name="adj1" fmla="val 49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3"/>
            <a:endCxn id="12" idx="0"/>
          </p:cNvCxnSpPr>
          <p:nvPr/>
        </p:nvCxnSpPr>
        <p:spPr>
          <a:xfrm>
            <a:off x="6173468" y="2851033"/>
            <a:ext cx="3211990" cy="592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91389" y="225814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flipH="1">
            <a:off x="6820849" y="2834643"/>
            <a:ext cx="7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91369" y="30193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=j+1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05139" y="451569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1831" y="511863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98747" y="30573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98430" y="437077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k=0</a:t>
            </a:r>
            <a:endParaRPr lang="en-US" dirty="0"/>
          </a:p>
        </p:txBody>
      </p:sp>
      <p:cxnSp>
        <p:nvCxnSpPr>
          <p:cNvPr id="68" name="꺾인 연결선 67"/>
          <p:cNvCxnSpPr>
            <a:stCxn id="11" idx="3"/>
            <a:endCxn id="8" idx="3"/>
          </p:cNvCxnSpPr>
          <p:nvPr/>
        </p:nvCxnSpPr>
        <p:spPr>
          <a:xfrm flipH="1" flipV="1">
            <a:off x="6531864" y="3894058"/>
            <a:ext cx="963157" cy="2187450"/>
          </a:xfrm>
          <a:prstGeom prst="bentConnector3">
            <a:avLst>
              <a:gd name="adj1" fmla="val -23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flipH="1">
            <a:off x="6758165" y="4764869"/>
            <a:ext cx="103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=k+1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179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PEG 순서도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csdl</dc:creator>
  <cp:lastModifiedBy>csdl</cp:lastModifiedBy>
  <cp:revision>3</cp:revision>
  <dcterms:created xsi:type="dcterms:W3CDTF">2022-05-25T02:06:33Z</dcterms:created>
  <dcterms:modified xsi:type="dcterms:W3CDTF">2022-05-25T02:20:39Z</dcterms:modified>
</cp:coreProperties>
</file>