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5" r:id="rId6"/>
    <p:sldId id="265" r:id="rId7"/>
    <p:sldId id="271" r:id="rId8"/>
    <p:sldId id="278" r:id="rId9"/>
    <p:sldId id="267" r:id="rId10"/>
    <p:sldId id="281" r:id="rId11"/>
    <p:sldId id="272" r:id="rId12"/>
    <p:sldId id="263" r:id="rId13"/>
    <p:sldId id="264" r:id="rId14"/>
  </p:sldIdLst>
  <p:sldSz cx="12192000" cy="6858000"/>
  <p:notesSz cx="6858000" cy="9144000"/>
  <p:embeddedFontLst>
    <p:embeddedFont>
      <p:font typeface="KoPubWorld돋움체 Bold" panose="020B0600000101010101" charset="-127"/>
      <p:bold r:id="rId15"/>
    </p:embeddedFont>
    <p:embeddedFont>
      <p:font typeface="KoPubWorld돋움체 Light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70855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지식융합디자인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휴대용 해먹 아이디어 개선안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4046224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6" y="2522518"/>
            <a:ext cx="41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김진철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김희서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양국필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이예린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5E3F4A3-6C91-43ED-9854-01EC5FD34262}"/>
              </a:ext>
            </a:extLst>
          </p:cNvPr>
          <p:cNvSpPr/>
          <p:nvPr/>
        </p:nvSpPr>
        <p:spPr>
          <a:xfrm>
            <a:off x="1375794" y="2676088"/>
            <a:ext cx="10536573" cy="2827090"/>
          </a:xfrm>
          <a:custGeom>
            <a:avLst/>
            <a:gdLst>
              <a:gd name="connsiteX0" fmla="*/ 0 w 10536573"/>
              <a:gd name="connsiteY0" fmla="*/ 1812022 h 2827090"/>
              <a:gd name="connsiteX1" fmla="*/ 67112 w 10536573"/>
              <a:gd name="connsiteY1" fmla="*/ 1803633 h 2827090"/>
              <a:gd name="connsiteX2" fmla="*/ 92279 w 10536573"/>
              <a:gd name="connsiteY2" fmla="*/ 1786855 h 2827090"/>
              <a:gd name="connsiteX3" fmla="*/ 151002 w 10536573"/>
              <a:gd name="connsiteY3" fmla="*/ 1770077 h 2827090"/>
              <a:gd name="connsiteX4" fmla="*/ 159391 w 10536573"/>
              <a:gd name="connsiteY4" fmla="*/ 1744910 h 2827090"/>
              <a:gd name="connsiteX5" fmla="*/ 184558 w 10536573"/>
              <a:gd name="connsiteY5" fmla="*/ 1728132 h 2827090"/>
              <a:gd name="connsiteX6" fmla="*/ 251670 w 10536573"/>
              <a:gd name="connsiteY6" fmla="*/ 1677798 h 2827090"/>
              <a:gd name="connsiteX7" fmla="*/ 268448 w 10536573"/>
              <a:gd name="connsiteY7" fmla="*/ 1652631 h 2827090"/>
              <a:gd name="connsiteX8" fmla="*/ 293615 w 10536573"/>
              <a:gd name="connsiteY8" fmla="*/ 1644242 h 2827090"/>
              <a:gd name="connsiteX9" fmla="*/ 335560 w 10536573"/>
              <a:gd name="connsiteY9" fmla="*/ 1619075 h 2827090"/>
              <a:gd name="connsiteX10" fmla="*/ 377505 w 10536573"/>
              <a:gd name="connsiteY10" fmla="*/ 1568741 h 2827090"/>
              <a:gd name="connsiteX11" fmla="*/ 427839 w 10536573"/>
              <a:gd name="connsiteY11" fmla="*/ 1526796 h 2827090"/>
              <a:gd name="connsiteX12" fmla="*/ 461395 w 10536573"/>
              <a:gd name="connsiteY12" fmla="*/ 1484851 h 2827090"/>
              <a:gd name="connsiteX13" fmla="*/ 478173 w 10536573"/>
              <a:gd name="connsiteY13" fmla="*/ 1459684 h 2827090"/>
              <a:gd name="connsiteX14" fmla="*/ 511729 w 10536573"/>
              <a:gd name="connsiteY14" fmla="*/ 1442906 h 2827090"/>
              <a:gd name="connsiteX15" fmla="*/ 536896 w 10536573"/>
              <a:gd name="connsiteY15" fmla="*/ 1426129 h 2827090"/>
              <a:gd name="connsiteX16" fmla="*/ 578841 w 10536573"/>
              <a:gd name="connsiteY16" fmla="*/ 1392573 h 2827090"/>
              <a:gd name="connsiteX17" fmla="*/ 604008 w 10536573"/>
              <a:gd name="connsiteY17" fmla="*/ 1367406 h 2827090"/>
              <a:gd name="connsiteX18" fmla="*/ 662731 w 10536573"/>
              <a:gd name="connsiteY18" fmla="*/ 1333850 h 2827090"/>
              <a:gd name="connsiteX19" fmla="*/ 687898 w 10536573"/>
              <a:gd name="connsiteY19" fmla="*/ 1308683 h 2827090"/>
              <a:gd name="connsiteX20" fmla="*/ 738232 w 10536573"/>
              <a:gd name="connsiteY20" fmla="*/ 1275127 h 2827090"/>
              <a:gd name="connsiteX21" fmla="*/ 813733 w 10536573"/>
              <a:gd name="connsiteY21" fmla="*/ 1208015 h 2827090"/>
              <a:gd name="connsiteX22" fmla="*/ 822122 w 10536573"/>
              <a:gd name="connsiteY22" fmla="*/ 1174459 h 2827090"/>
              <a:gd name="connsiteX23" fmla="*/ 956345 w 10536573"/>
              <a:gd name="connsiteY23" fmla="*/ 1065402 h 2827090"/>
              <a:gd name="connsiteX24" fmla="*/ 981512 w 10536573"/>
              <a:gd name="connsiteY24" fmla="*/ 1040235 h 2827090"/>
              <a:gd name="connsiteX25" fmla="*/ 1015068 w 10536573"/>
              <a:gd name="connsiteY25" fmla="*/ 1031846 h 2827090"/>
              <a:gd name="connsiteX26" fmla="*/ 1040235 w 10536573"/>
              <a:gd name="connsiteY26" fmla="*/ 1023457 h 2827090"/>
              <a:gd name="connsiteX27" fmla="*/ 1107347 w 10536573"/>
              <a:gd name="connsiteY27" fmla="*/ 1006679 h 2827090"/>
              <a:gd name="connsiteX28" fmla="*/ 1166070 w 10536573"/>
              <a:gd name="connsiteY28" fmla="*/ 981512 h 2827090"/>
              <a:gd name="connsiteX29" fmla="*/ 1224793 w 10536573"/>
              <a:gd name="connsiteY29" fmla="*/ 956345 h 2827090"/>
              <a:gd name="connsiteX30" fmla="*/ 1249960 w 10536573"/>
              <a:gd name="connsiteY30" fmla="*/ 939567 h 2827090"/>
              <a:gd name="connsiteX31" fmla="*/ 1283516 w 10536573"/>
              <a:gd name="connsiteY31" fmla="*/ 931178 h 2827090"/>
              <a:gd name="connsiteX32" fmla="*/ 1333850 w 10536573"/>
              <a:gd name="connsiteY32" fmla="*/ 914400 h 2827090"/>
              <a:gd name="connsiteX33" fmla="*/ 1367406 w 10536573"/>
              <a:gd name="connsiteY33" fmla="*/ 906011 h 2827090"/>
              <a:gd name="connsiteX34" fmla="*/ 1400962 w 10536573"/>
              <a:gd name="connsiteY34" fmla="*/ 889233 h 2827090"/>
              <a:gd name="connsiteX35" fmla="*/ 1451296 w 10536573"/>
              <a:gd name="connsiteY35" fmla="*/ 872455 h 2827090"/>
              <a:gd name="connsiteX36" fmla="*/ 1476463 w 10536573"/>
              <a:gd name="connsiteY36" fmla="*/ 855677 h 2827090"/>
              <a:gd name="connsiteX37" fmla="*/ 1535186 w 10536573"/>
              <a:gd name="connsiteY37" fmla="*/ 838899 h 2827090"/>
              <a:gd name="connsiteX38" fmla="*/ 1568742 w 10536573"/>
              <a:gd name="connsiteY38" fmla="*/ 822121 h 2827090"/>
              <a:gd name="connsiteX39" fmla="*/ 1635854 w 10536573"/>
              <a:gd name="connsiteY39" fmla="*/ 813732 h 2827090"/>
              <a:gd name="connsiteX40" fmla="*/ 1719744 w 10536573"/>
              <a:gd name="connsiteY40" fmla="*/ 788565 h 2827090"/>
              <a:gd name="connsiteX41" fmla="*/ 1786856 w 10536573"/>
              <a:gd name="connsiteY41" fmla="*/ 763398 h 2827090"/>
              <a:gd name="connsiteX42" fmla="*/ 1820412 w 10536573"/>
              <a:gd name="connsiteY42" fmla="*/ 755009 h 2827090"/>
              <a:gd name="connsiteX43" fmla="*/ 1845578 w 10536573"/>
              <a:gd name="connsiteY43" fmla="*/ 746620 h 2827090"/>
              <a:gd name="connsiteX44" fmla="*/ 1904301 w 10536573"/>
              <a:gd name="connsiteY44" fmla="*/ 729842 h 2827090"/>
              <a:gd name="connsiteX45" fmla="*/ 1929468 w 10536573"/>
              <a:gd name="connsiteY45" fmla="*/ 713064 h 2827090"/>
              <a:gd name="connsiteX46" fmla="*/ 1946246 w 10536573"/>
              <a:gd name="connsiteY46" fmla="*/ 687897 h 2827090"/>
              <a:gd name="connsiteX47" fmla="*/ 1979802 w 10536573"/>
              <a:gd name="connsiteY47" fmla="*/ 671119 h 2827090"/>
              <a:gd name="connsiteX48" fmla="*/ 2013358 w 10536573"/>
              <a:gd name="connsiteY48" fmla="*/ 645952 h 2827090"/>
              <a:gd name="connsiteX49" fmla="*/ 2038525 w 10536573"/>
              <a:gd name="connsiteY49" fmla="*/ 629174 h 2827090"/>
              <a:gd name="connsiteX50" fmla="*/ 2063692 w 10536573"/>
              <a:gd name="connsiteY50" fmla="*/ 604007 h 2827090"/>
              <a:gd name="connsiteX51" fmla="*/ 2114026 w 10536573"/>
              <a:gd name="connsiteY51" fmla="*/ 562062 h 2827090"/>
              <a:gd name="connsiteX52" fmla="*/ 2147582 w 10536573"/>
              <a:gd name="connsiteY52" fmla="*/ 536895 h 2827090"/>
              <a:gd name="connsiteX53" fmla="*/ 2172749 w 10536573"/>
              <a:gd name="connsiteY53" fmla="*/ 520118 h 2827090"/>
              <a:gd name="connsiteX54" fmla="*/ 2206305 w 10536573"/>
              <a:gd name="connsiteY54" fmla="*/ 486562 h 2827090"/>
              <a:gd name="connsiteX55" fmla="*/ 2223083 w 10536573"/>
              <a:gd name="connsiteY55" fmla="*/ 461395 h 2827090"/>
              <a:gd name="connsiteX56" fmla="*/ 2256639 w 10536573"/>
              <a:gd name="connsiteY56" fmla="*/ 436228 h 2827090"/>
              <a:gd name="connsiteX57" fmla="*/ 2298584 w 10536573"/>
              <a:gd name="connsiteY57" fmla="*/ 394283 h 2827090"/>
              <a:gd name="connsiteX58" fmla="*/ 2348918 w 10536573"/>
              <a:gd name="connsiteY58" fmla="*/ 335560 h 2827090"/>
              <a:gd name="connsiteX59" fmla="*/ 2357307 w 10536573"/>
              <a:gd name="connsiteY59" fmla="*/ 310393 h 2827090"/>
              <a:gd name="connsiteX60" fmla="*/ 2382474 w 10536573"/>
              <a:gd name="connsiteY60" fmla="*/ 285226 h 2827090"/>
              <a:gd name="connsiteX61" fmla="*/ 2424419 w 10536573"/>
              <a:gd name="connsiteY61" fmla="*/ 243281 h 2827090"/>
              <a:gd name="connsiteX62" fmla="*/ 2441197 w 10536573"/>
              <a:gd name="connsiteY62" fmla="*/ 218114 h 2827090"/>
              <a:gd name="connsiteX63" fmla="*/ 2474753 w 10536573"/>
              <a:gd name="connsiteY63" fmla="*/ 192947 h 2827090"/>
              <a:gd name="connsiteX64" fmla="*/ 2499920 w 10536573"/>
              <a:gd name="connsiteY64" fmla="*/ 167780 h 2827090"/>
              <a:gd name="connsiteX65" fmla="*/ 2516698 w 10536573"/>
              <a:gd name="connsiteY65" fmla="*/ 125835 h 2827090"/>
              <a:gd name="connsiteX66" fmla="*/ 2541865 w 10536573"/>
              <a:gd name="connsiteY66" fmla="*/ 117446 h 2827090"/>
              <a:gd name="connsiteX67" fmla="*/ 2592199 w 10536573"/>
              <a:gd name="connsiteY67" fmla="*/ 83890 h 2827090"/>
              <a:gd name="connsiteX68" fmla="*/ 2634144 w 10536573"/>
              <a:gd name="connsiteY68" fmla="*/ 58723 h 2827090"/>
              <a:gd name="connsiteX69" fmla="*/ 2659311 w 10536573"/>
              <a:gd name="connsiteY69" fmla="*/ 41945 h 2827090"/>
              <a:gd name="connsiteX70" fmla="*/ 2684478 w 10536573"/>
              <a:gd name="connsiteY70" fmla="*/ 33556 h 2827090"/>
              <a:gd name="connsiteX71" fmla="*/ 2718034 w 10536573"/>
              <a:gd name="connsiteY71" fmla="*/ 16778 h 2827090"/>
              <a:gd name="connsiteX72" fmla="*/ 2768367 w 10536573"/>
              <a:gd name="connsiteY72" fmla="*/ 0 h 2827090"/>
              <a:gd name="connsiteX73" fmla="*/ 2869035 w 10536573"/>
              <a:gd name="connsiteY73" fmla="*/ 8389 h 2827090"/>
              <a:gd name="connsiteX74" fmla="*/ 2894202 w 10536573"/>
              <a:gd name="connsiteY74" fmla="*/ 16778 h 2827090"/>
              <a:gd name="connsiteX75" fmla="*/ 2944536 w 10536573"/>
              <a:gd name="connsiteY75" fmla="*/ 58723 h 2827090"/>
              <a:gd name="connsiteX76" fmla="*/ 3011648 w 10536573"/>
              <a:gd name="connsiteY76" fmla="*/ 100668 h 2827090"/>
              <a:gd name="connsiteX77" fmla="*/ 3028426 w 10536573"/>
              <a:gd name="connsiteY77" fmla="*/ 125835 h 2827090"/>
              <a:gd name="connsiteX78" fmla="*/ 3078760 w 10536573"/>
              <a:gd name="connsiteY78" fmla="*/ 176169 h 2827090"/>
              <a:gd name="connsiteX79" fmla="*/ 3112316 w 10536573"/>
              <a:gd name="connsiteY79" fmla="*/ 209725 h 2827090"/>
              <a:gd name="connsiteX80" fmla="*/ 3137483 w 10536573"/>
              <a:gd name="connsiteY80" fmla="*/ 234892 h 2827090"/>
              <a:gd name="connsiteX81" fmla="*/ 3179428 w 10536573"/>
              <a:gd name="connsiteY81" fmla="*/ 293615 h 2827090"/>
              <a:gd name="connsiteX82" fmla="*/ 3221373 w 10536573"/>
              <a:gd name="connsiteY82" fmla="*/ 335560 h 2827090"/>
              <a:gd name="connsiteX83" fmla="*/ 3263318 w 10536573"/>
              <a:gd name="connsiteY83" fmla="*/ 394283 h 2827090"/>
              <a:gd name="connsiteX84" fmla="*/ 3305263 w 10536573"/>
              <a:gd name="connsiteY84" fmla="*/ 444617 h 2827090"/>
              <a:gd name="connsiteX85" fmla="*/ 3313652 w 10536573"/>
              <a:gd name="connsiteY85" fmla="*/ 478173 h 2827090"/>
              <a:gd name="connsiteX86" fmla="*/ 3355597 w 10536573"/>
              <a:gd name="connsiteY86" fmla="*/ 528506 h 2827090"/>
              <a:gd name="connsiteX87" fmla="*/ 3380764 w 10536573"/>
              <a:gd name="connsiteY87" fmla="*/ 587229 h 2827090"/>
              <a:gd name="connsiteX88" fmla="*/ 3397542 w 10536573"/>
              <a:gd name="connsiteY88" fmla="*/ 612396 h 2827090"/>
              <a:gd name="connsiteX89" fmla="*/ 3405931 w 10536573"/>
              <a:gd name="connsiteY89" fmla="*/ 637563 h 2827090"/>
              <a:gd name="connsiteX90" fmla="*/ 3422709 w 10536573"/>
              <a:gd name="connsiteY90" fmla="*/ 671119 h 2827090"/>
              <a:gd name="connsiteX91" fmla="*/ 3439487 w 10536573"/>
              <a:gd name="connsiteY91" fmla="*/ 696286 h 2827090"/>
              <a:gd name="connsiteX92" fmla="*/ 3447876 w 10536573"/>
              <a:gd name="connsiteY92" fmla="*/ 721453 h 2827090"/>
              <a:gd name="connsiteX93" fmla="*/ 3464654 w 10536573"/>
              <a:gd name="connsiteY93" fmla="*/ 746620 h 2827090"/>
              <a:gd name="connsiteX94" fmla="*/ 3473043 w 10536573"/>
              <a:gd name="connsiteY94" fmla="*/ 771787 h 2827090"/>
              <a:gd name="connsiteX95" fmla="*/ 3523377 w 10536573"/>
              <a:gd name="connsiteY95" fmla="*/ 847288 h 2827090"/>
              <a:gd name="connsiteX96" fmla="*/ 3540155 w 10536573"/>
              <a:gd name="connsiteY96" fmla="*/ 872455 h 2827090"/>
              <a:gd name="connsiteX97" fmla="*/ 3565322 w 10536573"/>
              <a:gd name="connsiteY97" fmla="*/ 897622 h 2827090"/>
              <a:gd name="connsiteX98" fmla="*/ 3582100 w 10536573"/>
              <a:gd name="connsiteY98" fmla="*/ 922789 h 2827090"/>
              <a:gd name="connsiteX99" fmla="*/ 3624045 w 10536573"/>
              <a:gd name="connsiteY99" fmla="*/ 989901 h 2827090"/>
              <a:gd name="connsiteX100" fmla="*/ 3649212 w 10536573"/>
              <a:gd name="connsiteY100" fmla="*/ 1015068 h 2827090"/>
              <a:gd name="connsiteX101" fmla="*/ 3665989 w 10536573"/>
              <a:gd name="connsiteY101" fmla="*/ 1040235 h 2827090"/>
              <a:gd name="connsiteX102" fmla="*/ 3691156 w 10536573"/>
              <a:gd name="connsiteY102" fmla="*/ 1057013 h 2827090"/>
              <a:gd name="connsiteX103" fmla="*/ 3741490 w 10536573"/>
              <a:gd name="connsiteY103" fmla="*/ 1098958 h 2827090"/>
              <a:gd name="connsiteX104" fmla="*/ 3758268 w 10536573"/>
              <a:gd name="connsiteY104" fmla="*/ 1124125 h 2827090"/>
              <a:gd name="connsiteX105" fmla="*/ 3783435 w 10536573"/>
              <a:gd name="connsiteY105" fmla="*/ 1132514 h 2827090"/>
              <a:gd name="connsiteX106" fmla="*/ 3825380 w 10536573"/>
              <a:gd name="connsiteY106" fmla="*/ 1157681 h 2827090"/>
              <a:gd name="connsiteX107" fmla="*/ 3875714 w 10536573"/>
              <a:gd name="connsiteY107" fmla="*/ 1174459 h 2827090"/>
              <a:gd name="connsiteX108" fmla="*/ 3900881 w 10536573"/>
              <a:gd name="connsiteY108" fmla="*/ 1182848 h 2827090"/>
              <a:gd name="connsiteX109" fmla="*/ 3967993 w 10536573"/>
              <a:gd name="connsiteY109" fmla="*/ 1216404 h 2827090"/>
              <a:gd name="connsiteX110" fmla="*/ 3993160 w 10536573"/>
              <a:gd name="connsiteY110" fmla="*/ 1224793 h 2827090"/>
              <a:gd name="connsiteX111" fmla="*/ 4060272 w 10536573"/>
              <a:gd name="connsiteY111" fmla="*/ 1241571 h 2827090"/>
              <a:gd name="connsiteX112" fmla="*/ 4160940 w 10536573"/>
              <a:gd name="connsiteY112" fmla="*/ 1283516 h 2827090"/>
              <a:gd name="connsiteX113" fmla="*/ 4211274 w 10536573"/>
              <a:gd name="connsiteY113" fmla="*/ 1300294 h 2827090"/>
              <a:gd name="connsiteX114" fmla="*/ 4236441 w 10536573"/>
              <a:gd name="connsiteY114" fmla="*/ 1317072 h 2827090"/>
              <a:gd name="connsiteX115" fmla="*/ 4261608 w 10536573"/>
              <a:gd name="connsiteY115" fmla="*/ 1325461 h 2827090"/>
              <a:gd name="connsiteX116" fmla="*/ 4295164 w 10536573"/>
              <a:gd name="connsiteY116" fmla="*/ 1342239 h 2827090"/>
              <a:gd name="connsiteX117" fmla="*/ 4345498 w 10536573"/>
              <a:gd name="connsiteY117" fmla="*/ 1367406 h 2827090"/>
              <a:gd name="connsiteX118" fmla="*/ 4412610 w 10536573"/>
              <a:gd name="connsiteY118" fmla="*/ 1426129 h 2827090"/>
              <a:gd name="connsiteX119" fmla="*/ 4437777 w 10536573"/>
              <a:gd name="connsiteY119" fmla="*/ 1442906 h 2827090"/>
              <a:gd name="connsiteX120" fmla="*/ 4496500 w 10536573"/>
              <a:gd name="connsiteY120" fmla="*/ 1518407 h 2827090"/>
              <a:gd name="connsiteX121" fmla="*/ 4530056 w 10536573"/>
              <a:gd name="connsiteY121" fmla="*/ 1543574 h 2827090"/>
              <a:gd name="connsiteX122" fmla="*/ 4580389 w 10536573"/>
              <a:gd name="connsiteY122" fmla="*/ 1585519 h 2827090"/>
              <a:gd name="connsiteX123" fmla="*/ 4630723 w 10536573"/>
              <a:gd name="connsiteY123" fmla="*/ 1602297 h 2827090"/>
              <a:gd name="connsiteX124" fmla="*/ 4697835 w 10536573"/>
              <a:gd name="connsiteY124" fmla="*/ 1627464 h 2827090"/>
              <a:gd name="connsiteX125" fmla="*/ 4723002 w 10536573"/>
              <a:gd name="connsiteY125" fmla="*/ 1644242 h 2827090"/>
              <a:gd name="connsiteX126" fmla="*/ 4756558 w 10536573"/>
              <a:gd name="connsiteY126" fmla="*/ 1652631 h 2827090"/>
              <a:gd name="connsiteX127" fmla="*/ 4806892 w 10536573"/>
              <a:gd name="connsiteY127" fmla="*/ 1669409 h 2827090"/>
              <a:gd name="connsiteX128" fmla="*/ 4874004 w 10536573"/>
              <a:gd name="connsiteY128" fmla="*/ 1686187 h 2827090"/>
              <a:gd name="connsiteX129" fmla="*/ 4957894 w 10536573"/>
              <a:gd name="connsiteY129" fmla="*/ 1736521 h 2827090"/>
              <a:gd name="connsiteX130" fmla="*/ 4999839 w 10536573"/>
              <a:gd name="connsiteY130" fmla="*/ 1761688 h 2827090"/>
              <a:gd name="connsiteX131" fmla="*/ 5025006 w 10536573"/>
              <a:gd name="connsiteY131" fmla="*/ 1778466 h 2827090"/>
              <a:gd name="connsiteX132" fmla="*/ 5058562 w 10536573"/>
              <a:gd name="connsiteY132" fmla="*/ 1795244 h 2827090"/>
              <a:gd name="connsiteX133" fmla="*/ 5083729 w 10536573"/>
              <a:gd name="connsiteY133" fmla="*/ 1820411 h 2827090"/>
              <a:gd name="connsiteX134" fmla="*/ 5150841 w 10536573"/>
              <a:gd name="connsiteY134" fmla="*/ 1862356 h 2827090"/>
              <a:gd name="connsiteX135" fmla="*/ 5176008 w 10536573"/>
              <a:gd name="connsiteY135" fmla="*/ 1879134 h 2827090"/>
              <a:gd name="connsiteX136" fmla="*/ 5201175 w 10536573"/>
              <a:gd name="connsiteY136" fmla="*/ 1887523 h 2827090"/>
              <a:gd name="connsiteX137" fmla="*/ 5217953 w 10536573"/>
              <a:gd name="connsiteY137" fmla="*/ 1921079 h 2827090"/>
              <a:gd name="connsiteX138" fmla="*/ 5276676 w 10536573"/>
              <a:gd name="connsiteY138" fmla="*/ 1963024 h 2827090"/>
              <a:gd name="connsiteX139" fmla="*/ 5335399 w 10536573"/>
              <a:gd name="connsiteY139" fmla="*/ 2038525 h 2827090"/>
              <a:gd name="connsiteX140" fmla="*/ 5360566 w 10536573"/>
              <a:gd name="connsiteY140" fmla="*/ 2055303 h 2827090"/>
              <a:gd name="connsiteX141" fmla="*/ 5368955 w 10536573"/>
              <a:gd name="connsiteY141" fmla="*/ 2080470 h 2827090"/>
              <a:gd name="connsiteX142" fmla="*/ 5469623 w 10536573"/>
              <a:gd name="connsiteY142" fmla="*/ 2164360 h 2827090"/>
              <a:gd name="connsiteX143" fmla="*/ 5494789 w 10536573"/>
              <a:gd name="connsiteY143" fmla="*/ 2189527 h 2827090"/>
              <a:gd name="connsiteX144" fmla="*/ 5553512 w 10536573"/>
              <a:gd name="connsiteY144" fmla="*/ 2223083 h 2827090"/>
              <a:gd name="connsiteX145" fmla="*/ 5578679 w 10536573"/>
              <a:gd name="connsiteY145" fmla="*/ 2231472 h 2827090"/>
              <a:gd name="connsiteX146" fmla="*/ 5637402 w 10536573"/>
              <a:gd name="connsiteY146" fmla="*/ 2256639 h 2827090"/>
              <a:gd name="connsiteX147" fmla="*/ 5687736 w 10536573"/>
              <a:gd name="connsiteY147" fmla="*/ 2298584 h 2827090"/>
              <a:gd name="connsiteX148" fmla="*/ 5721292 w 10536573"/>
              <a:gd name="connsiteY148" fmla="*/ 2306973 h 2827090"/>
              <a:gd name="connsiteX149" fmla="*/ 5746459 w 10536573"/>
              <a:gd name="connsiteY149" fmla="*/ 2323751 h 2827090"/>
              <a:gd name="connsiteX150" fmla="*/ 5821960 w 10536573"/>
              <a:gd name="connsiteY150" fmla="*/ 2365695 h 2827090"/>
              <a:gd name="connsiteX151" fmla="*/ 5847127 w 10536573"/>
              <a:gd name="connsiteY151" fmla="*/ 2390862 h 2827090"/>
              <a:gd name="connsiteX152" fmla="*/ 5905850 w 10536573"/>
              <a:gd name="connsiteY152" fmla="*/ 2432807 h 2827090"/>
              <a:gd name="connsiteX153" fmla="*/ 5947795 w 10536573"/>
              <a:gd name="connsiteY153" fmla="*/ 2474752 h 2827090"/>
              <a:gd name="connsiteX154" fmla="*/ 5998129 w 10536573"/>
              <a:gd name="connsiteY154" fmla="*/ 2516697 h 2827090"/>
              <a:gd name="connsiteX155" fmla="*/ 6014907 w 10536573"/>
              <a:gd name="connsiteY155" fmla="*/ 2541864 h 2827090"/>
              <a:gd name="connsiteX156" fmla="*/ 6040074 w 10536573"/>
              <a:gd name="connsiteY156" fmla="*/ 2558642 h 2827090"/>
              <a:gd name="connsiteX157" fmla="*/ 6056852 w 10536573"/>
              <a:gd name="connsiteY157" fmla="*/ 2583809 h 2827090"/>
              <a:gd name="connsiteX158" fmla="*/ 6165909 w 10536573"/>
              <a:gd name="connsiteY158" fmla="*/ 2558642 h 2827090"/>
              <a:gd name="connsiteX159" fmla="*/ 6207854 w 10536573"/>
              <a:gd name="connsiteY159" fmla="*/ 2508308 h 2827090"/>
              <a:gd name="connsiteX160" fmla="*/ 6233021 w 10536573"/>
              <a:gd name="connsiteY160" fmla="*/ 2483141 h 2827090"/>
              <a:gd name="connsiteX161" fmla="*/ 6266577 w 10536573"/>
              <a:gd name="connsiteY161" fmla="*/ 2432807 h 2827090"/>
              <a:gd name="connsiteX162" fmla="*/ 6300133 w 10536573"/>
              <a:gd name="connsiteY162" fmla="*/ 2382473 h 2827090"/>
              <a:gd name="connsiteX163" fmla="*/ 6333689 w 10536573"/>
              <a:gd name="connsiteY163" fmla="*/ 2332140 h 2827090"/>
              <a:gd name="connsiteX164" fmla="*/ 6358856 w 10536573"/>
              <a:gd name="connsiteY164" fmla="*/ 2306973 h 2827090"/>
              <a:gd name="connsiteX165" fmla="*/ 6392412 w 10536573"/>
              <a:gd name="connsiteY165" fmla="*/ 2256639 h 2827090"/>
              <a:gd name="connsiteX166" fmla="*/ 6409189 w 10536573"/>
              <a:gd name="connsiteY166" fmla="*/ 2223083 h 2827090"/>
              <a:gd name="connsiteX167" fmla="*/ 6442745 w 10536573"/>
              <a:gd name="connsiteY167" fmla="*/ 2147582 h 2827090"/>
              <a:gd name="connsiteX168" fmla="*/ 6467912 w 10536573"/>
              <a:gd name="connsiteY168" fmla="*/ 2122415 h 2827090"/>
              <a:gd name="connsiteX169" fmla="*/ 6493079 w 10536573"/>
              <a:gd name="connsiteY169" fmla="*/ 2072081 h 2827090"/>
              <a:gd name="connsiteX170" fmla="*/ 6518246 w 10536573"/>
              <a:gd name="connsiteY170" fmla="*/ 2046914 h 2827090"/>
              <a:gd name="connsiteX171" fmla="*/ 6543413 w 10536573"/>
              <a:gd name="connsiteY171" fmla="*/ 2004969 h 2827090"/>
              <a:gd name="connsiteX172" fmla="*/ 6568580 w 10536573"/>
              <a:gd name="connsiteY172" fmla="*/ 1971413 h 2827090"/>
              <a:gd name="connsiteX173" fmla="*/ 6602136 w 10536573"/>
              <a:gd name="connsiteY173" fmla="*/ 1912690 h 2827090"/>
              <a:gd name="connsiteX174" fmla="*/ 6635692 w 10536573"/>
              <a:gd name="connsiteY174" fmla="*/ 1862356 h 2827090"/>
              <a:gd name="connsiteX175" fmla="*/ 6644081 w 10536573"/>
              <a:gd name="connsiteY175" fmla="*/ 1837189 h 2827090"/>
              <a:gd name="connsiteX176" fmla="*/ 6669248 w 10536573"/>
              <a:gd name="connsiteY176" fmla="*/ 1812022 h 2827090"/>
              <a:gd name="connsiteX177" fmla="*/ 6686026 w 10536573"/>
              <a:gd name="connsiteY177" fmla="*/ 1786855 h 2827090"/>
              <a:gd name="connsiteX178" fmla="*/ 6711193 w 10536573"/>
              <a:gd name="connsiteY178" fmla="*/ 1761688 h 2827090"/>
              <a:gd name="connsiteX179" fmla="*/ 6727971 w 10536573"/>
              <a:gd name="connsiteY179" fmla="*/ 1736521 h 2827090"/>
              <a:gd name="connsiteX180" fmla="*/ 6753138 w 10536573"/>
              <a:gd name="connsiteY180" fmla="*/ 1711354 h 2827090"/>
              <a:gd name="connsiteX181" fmla="*/ 6769916 w 10536573"/>
              <a:gd name="connsiteY181" fmla="*/ 1686187 h 2827090"/>
              <a:gd name="connsiteX182" fmla="*/ 6828639 w 10536573"/>
              <a:gd name="connsiteY182" fmla="*/ 1669409 h 2827090"/>
              <a:gd name="connsiteX183" fmla="*/ 6853806 w 10536573"/>
              <a:gd name="connsiteY183" fmla="*/ 1652631 h 2827090"/>
              <a:gd name="connsiteX184" fmla="*/ 6937696 w 10536573"/>
              <a:gd name="connsiteY184" fmla="*/ 1686187 h 2827090"/>
              <a:gd name="connsiteX185" fmla="*/ 7038364 w 10536573"/>
              <a:gd name="connsiteY185" fmla="*/ 1736521 h 2827090"/>
              <a:gd name="connsiteX186" fmla="*/ 7113865 w 10536573"/>
              <a:gd name="connsiteY186" fmla="*/ 1795244 h 2827090"/>
              <a:gd name="connsiteX187" fmla="*/ 7139032 w 10536573"/>
              <a:gd name="connsiteY187" fmla="*/ 1803633 h 2827090"/>
              <a:gd name="connsiteX188" fmla="*/ 7172588 w 10536573"/>
              <a:gd name="connsiteY188" fmla="*/ 1828800 h 2827090"/>
              <a:gd name="connsiteX189" fmla="*/ 7189366 w 10536573"/>
              <a:gd name="connsiteY189" fmla="*/ 1853967 h 2827090"/>
              <a:gd name="connsiteX190" fmla="*/ 7222922 w 10536573"/>
              <a:gd name="connsiteY190" fmla="*/ 1870745 h 2827090"/>
              <a:gd name="connsiteX191" fmla="*/ 7306812 w 10536573"/>
              <a:gd name="connsiteY191" fmla="*/ 1937857 h 2827090"/>
              <a:gd name="connsiteX192" fmla="*/ 7357145 w 10536573"/>
              <a:gd name="connsiteY192" fmla="*/ 1988191 h 2827090"/>
              <a:gd name="connsiteX193" fmla="*/ 7382312 w 10536573"/>
              <a:gd name="connsiteY193" fmla="*/ 2013358 h 2827090"/>
              <a:gd name="connsiteX194" fmla="*/ 7407479 w 10536573"/>
              <a:gd name="connsiteY194" fmla="*/ 2030136 h 2827090"/>
              <a:gd name="connsiteX195" fmla="*/ 7457813 w 10536573"/>
              <a:gd name="connsiteY195" fmla="*/ 2080470 h 2827090"/>
              <a:gd name="connsiteX196" fmla="*/ 7482980 w 10536573"/>
              <a:gd name="connsiteY196" fmla="*/ 2105637 h 2827090"/>
              <a:gd name="connsiteX197" fmla="*/ 7533314 w 10536573"/>
              <a:gd name="connsiteY197" fmla="*/ 2139193 h 2827090"/>
              <a:gd name="connsiteX198" fmla="*/ 7558481 w 10536573"/>
              <a:gd name="connsiteY198" fmla="*/ 2155971 h 2827090"/>
              <a:gd name="connsiteX199" fmla="*/ 7592037 w 10536573"/>
              <a:gd name="connsiteY199" fmla="*/ 2172749 h 2827090"/>
              <a:gd name="connsiteX200" fmla="*/ 7642371 w 10536573"/>
              <a:gd name="connsiteY200" fmla="*/ 2206305 h 2827090"/>
              <a:gd name="connsiteX201" fmla="*/ 7709483 w 10536573"/>
              <a:gd name="connsiteY201" fmla="*/ 2223083 h 2827090"/>
              <a:gd name="connsiteX202" fmla="*/ 7743039 w 10536573"/>
              <a:gd name="connsiteY202" fmla="*/ 2231472 h 2827090"/>
              <a:gd name="connsiteX203" fmla="*/ 7793373 w 10536573"/>
              <a:gd name="connsiteY203" fmla="*/ 2248250 h 2827090"/>
              <a:gd name="connsiteX204" fmla="*/ 7843707 w 10536573"/>
              <a:gd name="connsiteY204" fmla="*/ 2265028 h 2827090"/>
              <a:gd name="connsiteX205" fmla="*/ 7868874 w 10536573"/>
              <a:gd name="connsiteY205" fmla="*/ 2273417 h 2827090"/>
              <a:gd name="connsiteX206" fmla="*/ 8464492 w 10536573"/>
              <a:gd name="connsiteY206" fmla="*/ 2281806 h 2827090"/>
              <a:gd name="connsiteX207" fmla="*/ 8523215 w 10536573"/>
              <a:gd name="connsiteY207" fmla="*/ 2290195 h 2827090"/>
              <a:gd name="connsiteX208" fmla="*/ 8615494 w 10536573"/>
              <a:gd name="connsiteY208" fmla="*/ 2298584 h 2827090"/>
              <a:gd name="connsiteX209" fmla="*/ 8682606 w 10536573"/>
              <a:gd name="connsiteY209" fmla="*/ 2315362 h 2827090"/>
              <a:gd name="connsiteX210" fmla="*/ 8716162 w 10536573"/>
              <a:gd name="connsiteY210" fmla="*/ 2323751 h 2827090"/>
              <a:gd name="connsiteX211" fmla="*/ 8783274 w 10536573"/>
              <a:gd name="connsiteY211" fmla="*/ 2365695 h 2827090"/>
              <a:gd name="connsiteX212" fmla="*/ 8816830 w 10536573"/>
              <a:gd name="connsiteY212" fmla="*/ 2374084 h 2827090"/>
              <a:gd name="connsiteX213" fmla="*/ 8850386 w 10536573"/>
              <a:gd name="connsiteY213" fmla="*/ 2390862 h 2827090"/>
              <a:gd name="connsiteX214" fmla="*/ 8875553 w 10536573"/>
              <a:gd name="connsiteY214" fmla="*/ 2399251 h 2827090"/>
              <a:gd name="connsiteX215" fmla="*/ 8917498 w 10536573"/>
              <a:gd name="connsiteY215" fmla="*/ 2416029 h 2827090"/>
              <a:gd name="connsiteX216" fmla="*/ 8976221 w 10536573"/>
              <a:gd name="connsiteY216" fmla="*/ 2432807 h 2827090"/>
              <a:gd name="connsiteX217" fmla="*/ 9034944 w 10536573"/>
              <a:gd name="connsiteY217" fmla="*/ 2466363 h 2827090"/>
              <a:gd name="connsiteX218" fmla="*/ 9085278 w 10536573"/>
              <a:gd name="connsiteY218" fmla="*/ 2499919 h 2827090"/>
              <a:gd name="connsiteX219" fmla="*/ 9118834 w 10536573"/>
              <a:gd name="connsiteY219" fmla="*/ 2525086 h 2827090"/>
              <a:gd name="connsiteX220" fmla="*/ 9144000 w 10536573"/>
              <a:gd name="connsiteY220" fmla="*/ 2533475 h 2827090"/>
              <a:gd name="connsiteX221" fmla="*/ 9169167 w 10536573"/>
              <a:gd name="connsiteY221" fmla="*/ 2558642 h 2827090"/>
              <a:gd name="connsiteX222" fmla="*/ 9219501 w 10536573"/>
              <a:gd name="connsiteY222" fmla="*/ 2592198 h 2827090"/>
              <a:gd name="connsiteX223" fmla="*/ 9261446 w 10536573"/>
              <a:gd name="connsiteY223" fmla="*/ 2625754 h 2827090"/>
              <a:gd name="connsiteX224" fmla="*/ 9286613 w 10536573"/>
              <a:gd name="connsiteY224" fmla="*/ 2642532 h 2827090"/>
              <a:gd name="connsiteX225" fmla="*/ 9353725 w 10536573"/>
              <a:gd name="connsiteY225" fmla="*/ 2659310 h 2827090"/>
              <a:gd name="connsiteX226" fmla="*/ 9378892 w 10536573"/>
              <a:gd name="connsiteY226" fmla="*/ 2676088 h 2827090"/>
              <a:gd name="connsiteX227" fmla="*/ 9404059 w 10536573"/>
              <a:gd name="connsiteY227" fmla="*/ 2684477 h 2827090"/>
              <a:gd name="connsiteX228" fmla="*/ 9446004 w 10536573"/>
              <a:gd name="connsiteY228" fmla="*/ 2701255 h 2827090"/>
              <a:gd name="connsiteX229" fmla="*/ 9479560 w 10536573"/>
              <a:gd name="connsiteY229" fmla="*/ 2718033 h 2827090"/>
              <a:gd name="connsiteX230" fmla="*/ 9504727 w 10536573"/>
              <a:gd name="connsiteY230" fmla="*/ 2734811 h 2827090"/>
              <a:gd name="connsiteX231" fmla="*/ 9563450 w 10536573"/>
              <a:gd name="connsiteY231" fmla="*/ 2751589 h 2827090"/>
              <a:gd name="connsiteX232" fmla="*/ 9647340 w 10536573"/>
              <a:gd name="connsiteY232" fmla="*/ 2793534 h 2827090"/>
              <a:gd name="connsiteX233" fmla="*/ 9731230 w 10536573"/>
              <a:gd name="connsiteY233" fmla="*/ 2810312 h 2827090"/>
              <a:gd name="connsiteX234" fmla="*/ 9798342 w 10536573"/>
              <a:gd name="connsiteY234" fmla="*/ 2827090 h 2827090"/>
              <a:gd name="connsiteX235" fmla="*/ 10226180 w 10536573"/>
              <a:gd name="connsiteY235" fmla="*/ 2818701 h 2827090"/>
              <a:gd name="connsiteX236" fmla="*/ 10268125 w 10536573"/>
              <a:gd name="connsiteY236" fmla="*/ 2810312 h 2827090"/>
              <a:gd name="connsiteX237" fmla="*/ 10360404 w 10536573"/>
              <a:gd name="connsiteY237" fmla="*/ 2801923 h 2827090"/>
              <a:gd name="connsiteX238" fmla="*/ 10536573 w 10536573"/>
              <a:gd name="connsiteY238" fmla="*/ 2793534 h 282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0536573" h="2827090">
                <a:moveTo>
                  <a:pt x="0" y="1812022"/>
                </a:moveTo>
                <a:cubicBezTo>
                  <a:pt x="22371" y="1809226"/>
                  <a:pt x="45362" y="1809565"/>
                  <a:pt x="67112" y="1803633"/>
                </a:cubicBezTo>
                <a:cubicBezTo>
                  <a:pt x="76839" y="1800980"/>
                  <a:pt x="83261" y="1791364"/>
                  <a:pt x="92279" y="1786855"/>
                </a:cubicBezTo>
                <a:cubicBezTo>
                  <a:pt x="104314" y="1780838"/>
                  <a:pt x="140251" y="1772765"/>
                  <a:pt x="151002" y="1770077"/>
                </a:cubicBezTo>
                <a:cubicBezTo>
                  <a:pt x="153798" y="1761688"/>
                  <a:pt x="153867" y="1751815"/>
                  <a:pt x="159391" y="1744910"/>
                </a:cubicBezTo>
                <a:cubicBezTo>
                  <a:pt x="165689" y="1737037"/>
                  <a:pt x="176404" y="1734062"/>
                  <a:pt x="184558" y="1728132"/>
                </a:cubicBezTo>
                <a:cubicBezTo>
                  <a:pt x="207173" y="1711685"/>
                  <a:pt x="236159" y="1701065"/>
                  <a:pt x="251670" y="1677798"/>
                </a:cubicBezTo>
                <a:cubicBezTo>
                  <a:pt x="257263" y="1669409"/>
                  <a:pt x="260575" y="1658929"/>
                  <a:pt x="268448" y="1652631"/>
                </a:cubicBezTo>
                <a:cubicBezTo>
                  <a:pt x="275353" y="1647107"/>
                  <a:pt x="285706" y="1648197"/>
                  <a:pt x="293615" y="1644242"/>
                </a:cubicBezTo>
                <a:cubicBezTo>
                  <a:pt x="308199" y="1636950"/>
                  <a:pt x="322516" y="1628858"/>
                  <a:pt x="335560" y="1619075"/>
                </a:cubicBezTo>
                <a:cubicBezTo>
                  <a:pt x="368238" y="1594566"/>
                  <a:pt x="353822" y="1597161"/>
                  <a:pt x="377505" y="1568741"/>
                </a:cubicBezTo>
                <a:cubicBezTo>
                  <a:pt x="397690" y="1544519"/>
                  <a:pt x="403093" y="1543293"/>
                  <a:pt x="427839" y="1526796"/>
                </a:cubicBezTo>
                <a:cubicBezTo>
                  <a:pt x="444171" y="1477801"/>
                  <a:pt x="423450" y="1522796"/>
                  <a:pt x="461395" y="1484851"/>
                </a:cubicBezTo>
                <a:cubicBezTo>
                  <a:pt x="468524" y="1477722"/>
                  <a:pt x="470428" y="1466139"/>
                  <a:pt x="478173" y="1459684"/>
                </a:cubicBezTo>
                <a:cubicBezTo>
                  <a:pt x="487780" y="1451678"/>
                  <a:pt x="500871" y="1449110"/>
                  <a:pt x="511729" y="1442906"/>
                </a:cubicBezTo>
                <a:cubicBezTo>
                  <a:pt x="520483" y="1437904"/>
                  <a:pt x="528507" y="1431721"/>
                  <a:pt x="536896" y="1426129"/>
                </a:cubicBezTo>
                <a:cubicBezTo>
                  <a:pt x="574419" y="1369844"/>
                  <a:pt x="530216" y="1424989"/>
                  <a:pt x="578841" y="1392573"/>
                </a:cubicBezTo>
                <a:cubicBezTo>
                  <a:pt x="588712" y="1385992"/>
                  <a:pt x="594894" y="1375001"/>
                  <a:pt x="604008" y="1367406"/>
                </a:cubicBezTo>
                <a:cubicBezTo>
                  <a:pt x="651563" y="1327777"/>
                  <a:pt x="605295" y="1374876"/>
                  <a:pt x="662731" y="1333850"/>
                </a:cubicBezTo>
                <a:cubicBezTo>
                  <a:pt x="672385" y="1326954"/>
                  <a:pt x="678533" y="1315967"/>
                  <a:pt x="687898" y="1308683"/>
                </a:cubicBezTo>
                <a:cubicBezTo>
                  <a:pt x="703815" y="1296303"/>
                  <a:pt x="723973" y="1289386"/>
                  <a:pt x="738232" y="1275127"/>
                </a:cubicBezTo>
                <a:cubicBezTo>
                  <a:pt x="795695" y="1217664"/>
                  <a:pt x="768823" y="1237955"/>
                  <a:pt x="813733" y="1208015"/>
                </a:cubicBezTo>
                <a:cubicBezTo>
                  <a:pt x="816529" y="1196830"/>
                  <a:pt x="815510" y="1183904"/>
                  <a:pt x="822122" y="1174459"/>
                </a:cubicBezTo>
                <a:cubicBezTo>
                  <a:pt x="872400" y="1102633"/>
                  <a:pt x="887819" y="1133928"/>
                  <a:pt x="956345" y="1065402"/>
                </a:cubicBezTo>
                <a:cubicBezTo>
                  <a:pt x="964734" y="1057013"/>
                  <a:pt x="971211" y="1046121"/>
                  <a:pt x="981512" y="1040235"/>
                </a:cubicBezTo>
                <a:cubicBezTo>
                  <a:pt x="991522" y="1034515"/>
                  <a:pt x="1003982" y="1035013"/>
                  <a:pt x="1015068" y="1031846"/>
                </a:cubicBezTo>
                <a:cubicBezTo>
                  <a:pt x="1023571" y="1029417"/>
                  <a:pt x="1031704" y="1025784"/>
                  <a:pt x="1040235" y="1023457"/>
                </a:cubicBezTo>
                <a:cubicBezTo>
                  <a:pt x="1062482" y="1017390"/>
                  <a:pt x="1107347" y="1006679"/>
                  <a:pt x="1107347" y="1006679"/>
                </a:cubicBezTo>
                <a:cubicBezTo>
                  <a:pt x="1170530" y="964557"/>
                  <a:pt x="1090230" y="1014015"/>
                  <a:pt x="1166070" y="981512"/>
                </a:cubicBezTo>
                <a:cubicBezTo>
                  <a:pt x="1247177" y="946752"/>
                  <a:pt x="1128456" y="980429"/>
                  <a:pt x="1224793" y="956345"/>
                </a:cubicBezTo>
                <a:cubicBezTo>
                  <a:pt x="1233182" y="950752"/>
                  <a:pt x="1240693" y="943539"/>
                  <a:pt x="1249960" y="939567"/>
                </a:cubicBezTo>
                <a:cubicBezTo>
                  <a:pt x="1260557" y="935025"/>
                  <a:pt x="1272473" y="934491"/>
                  <a:pt x="1283516" y="931178"/>
                </a:cubicBezTo>
                <a:cubicBezTo>
                  <a:pt x="1300456" y="926096"/>
                  <a:pt x="1316692" y="918689"/>
                  <a:pt x="1333850" y="914400"/>
                </a:cubicBezTo>
                <a:cubicBezTo>
                  <a:pt x="1345035" y="911604"/>
                  <a:pt x="1356611" y="910059"/>
                  <a:pt x="1367406" y="906011"/>
                </a:cubicBezTo>
                <a:cubicBezTo>
                  <a:pt x="1379115" y="901620"/>
                  <a:pt x="1389351" y="893877"/>
                  <a:pt x="1400962" y="889233"/>
                </a:cubicBezTo>
                <a:cubicBezTo>
                  <a:pt x="1417383" y="882665"/>
                  <a:pt x="1436581" y="882265"/>
                  <a:pt x="1451296" y="872455"/>
                </a:cubicBezTo>
                <a:cubicBezTo>
                  <a:pt x="1459685" y="866862"/>
                  <a:pt x="1467445" y="860186"/>
                  <a:pt x="1476463" y="855677"/>
                </a:cubicBezTo>
                <a:cubicBezTo>
                  <a:pt x="1496744" y="845537"/>
                  <a:pt x="1513683" y="846963"/>
                  <a:pt x="1535186" y="838899"/>
                </a:cubicBezTo>
                <a:cubicBezTo>
                  <a:pt x="1546895" y="834508"/>
                  <a:pt x="1556610" y="825154"/>
                  <a:pt x="1568742" y="822121"/>
                </a:cubicBezTo>
                <a:cubicBezTo>
                  <a:pt x="1590614" y="816653"/>
                  <a:pt x="1613483" y="816528"/>
                  <a:pt x="1635854" y="813732"/>
                </a:cubicBezTo>
                <a:cubicBezTo>
                  <a:pt x="1755469" y="773860"/>
                  <a:pt x="1630995" y="813922"/>
                  <a:pt x="1719744" y="788565"/>
                </a:cubicBezTo>
                <a:cubicBezTo>
                  <a:pt x="1760977" y="776784"/>
                  <a:pt x="1733669" y="781127"/>
                  <a:pt x="1786856" y="763398"/>
                </a:cubicBezTo>
                <a:cubicBezTo>
                  <a:pt x="1797794" y="759752"/>
                  <a:pt x="1809326" y="758176"/>
                  <a:pt x="1820412" y="755009"/>
                </a:cubicBezTo>
                <a:cubicBezTo>
                  <a:pt x="1828914" y="752580"/>
                  <a:pt x="1837076" y="749049"/>
                  <a:pt x="1845578" y="746620"/>
                </a:cubicBezTo>
                <a:cubicBezTo>
                  <a:pt x="1858122" y="743036"/>
                  <a:pt x="1890891" y="736547"/>
                  <a:pt x="1904301" y="729842"/>
                </a:cubicBezTo>
                <a:cubicBezTo>
                  <a:pt x="1913319" y="725333"/>
                  <a:pt x="1921079" y="718657"/>
                  <a:pt x="1929468" y="713064"/>
                </a:cubicBezTo>
                <a:cubicBezTo>
                  <a:pt x="1935061" y="704675"/>
                  <a:pt x="1938501" y="694352"/>
                  <a:pt x="1946246" y="687897"/>
                </a:cubicBezTo>
                <a:cubicBezTo>
                  <a:pt x="1955853" y="679891"/>
                  <a:pt x="1969197" y="677747"/>
                  <a:pt x="1979802" y="671119"/>
                </a:cubicBezTo>
                <a:cubicBezTo>
                  <a:pt x="1991658" y="663709"/>
                  <a:pt x="2001981" y="654079"/>
                  <a:pt x="2013358" y="645952"/>
                </a:cubicBezTo>
                <a:cubicBezTo>
                  <a:pt x="2021562" y="640092"/>
                  <a:pt x="2030780" y="635629"/>
                  <a:pt x="2038525" y="629174"/>
                </a:cubicBezTo>
                <a:cubicBezTo>
                  <a:pt x="2047639" y="621579"/>
                  <a:pt x="2054825" y="611889"/>
                  <a:pt x="2063692" y="604007"/>
                </a:cubicBezTo>
                <a:cubicBezTo>
                  <a:pt x="2080015" y="589497"/>
                  <a:pt x="2096972" y="575705"/>
                  <a:pt x="2114026" y="562062"/>
                </a:cubicBezTo>
                <a:cubicBezTo>
                  <a:pt x="2124944" y="553328"/>
                  <a:pt x="2136205" y="545022"/>
                  <a:pt x="2147582" y="536895"/>
                </a:cubicBezTo>
                <a:cubicBezTo>
                  <a:pt x="2155786" y="531035"/>
                  <a:pt x="2165094" y="526679"/>
                  <a:pt x="2172749" y="520118"/>
                </a:cubicBezTo>
                <a:cubicBezTo>
                  <a:pt x="2184759" y="509824"/>
                  <a:pt x="2196010" y="498572"/>
                  <a:pt x="2206305" y="486562"/>
                </a:cubicBezTo>
                <a:cubicBezTo>
                  <a:pt x="2212866" y="478907"/>
                  <a:pt x="2215954" y="468524"/>
                  <a:pt x="2223083" y="461395"/>
                </a:cubicBezTo>
                <a:cubicBezTo>
                  <a:pt x="2232970" y="451508"/>
                  <a:pt x="2246752" y="446115"/>
                  <a:pt x="2256639" y="436228"/>
                </a:cubicBezTo>
                <a:cubicBezTo>
                  <a:pt x="2312566" y="380301"/>
                  <a:pt x="2231472" y="439024"/>
                  <a:pt x="2298584" y="394283"/>
                </a:cubicBezTo>
                <a:cubicBezTo>
                  <a:pt x="2343531" y="304390"/>
                  <a:pt x="2280855" y="417236"/>
                  <a:pt x="2348918" y="335560"/>
                </a:cubicBezTo>
                <a:cubicBezTo>
                  <a:pt x="2354579" y="328767"/>
                  <a:pt x="2352402" y="317751"/>
                  <a:pt x="2357307" y="310393"/>
                </a:cubicBezTo>
                <a:cubicBezTo>
                  <a:pt x="2363888" y="300522"/>
                  <a:pt x="2374879" y="294340"/>
                  <a:pt x="2382474" y="285226"/>
                </a:cubicBezTo>
                <a:cubicBezTo>
                  <a:pt x="2417428" y="243281"/>
                  <a:pt x="2378280" y="274041"/>
                  <a:pt x="2424419" y="243281"/>
                </a:cubicBezTo>
                <a:cubicBezTo>
                  <a:pt x="2430012" y="234892"/>
                  <a:pt x="2434068" y="225243"/>
                  <a:pt x="2441197" y="218114"/>
                </a:cubicBezTo>
                <a:cubicBezTo>
                  <a:pt x="2451084" y="208227"/>
                  <a:pt x="2464137" y="202046"/>
                  <a:pt x="2474753" y="192947"/>
                </a:cubicBezTo>
                <a:cubicBezTo>
                  <a:pt x="2483761" y="185226"/>
                  <a:pt x="2491531" y="176169"/>
                  <a:pt x="2499920" y="167780"/>
                </a:cubicBezTo>
                <a:cubicBezTo>
                  <a:pt x="2505513" y="153798"/>
                  <a:pt x="2507058" y="137403"/>
                  <a:pt x="2516698" y="125835"/>
                </a:cubicBezTo>
                <a:cubicBezTo>
                  <a:pt x="2522359" y="119042"/>
                  <a:pt x="2534135" y="121740"/>
                  <a:pt x="2541865" y="117446"/>
                </a:cubicBezTo>
                <a:cubicBezTo>
                  <a:pt x="2559492" y="107653"/>
                  <a:pt x="2575187" y="94716"/>
                  <a:pt x="2592199" y="83890"/>
                </a:cubicBezTo>
                <a:cubicBezTo>
                  <a:pt x="2605955" y="75136"/>
                  <a:pt x="2620577" y="67768"/>
                  <a:pt x="2634144" y="58723"/>
                </a:cubicBezTo>
                <a:cubicBezTo>
                  <a:pt x="2642533" y="53130"/>
                  <a:pt x="2650293" y="46454"/>
                  <a:pt x="2659311" y="41945"/>
                </a:cubicBezTo>
                <a:cubicBezTo>
                  <a:pt x="2667220" y="37990"/>
                  <a:pt x="2676350" y="37039"/>
                  <a:pt x="2684478" y="33556"/>
                </a:cubicBezTo>
                <a:cubicBezTo>
                  <a:pt x="2695972" y="28630"/>
                  <a:pt x="2706423" y="21423"/>
                  <a:pt x="2718034" y="16778"/>
                </a:cubicBezTo>
                <a:cubicBezTo>
                  <a:pt x="2734454" y="10210"/>
                  <a:pt x="2768367" y="0"/>
                  <a:pt x="2768367" y="0"/>
                </a:cubicBezTo>
                <a:cubicBezTo>
                  <a:pt x="2801923" y="2796"/>
                  <a:pt x="2835658" y="3939"/>
                  <a:pt x="2869035" y="8389"/>
                </a:cubicBezTo>
                <a:cubicBezTo>
                  <a:pt x="2877800" y="9558"/>
                  <a:pt x="2886844" y="11873"/>
                  <a:pt x="2894202" y="16778"/>
                </a:cubicBezTo>
                <a:cubicBezTo>
                  <a:pt x="2998306" y="86181"/>
                  <a:pt x="2848473" y="3830"/>
                  <a:pt x="2944536" y="58723"/>
                </a:cubicBezTo>
                <a:cubicBezTo>
                  <a:pt x="2975547" y="76444"/>
                  <a:pt x="2984915" y="73935"/>
                  <a:pt x="3011648" y="100668"/>
                </a:cubicBezTo>
                <a:cubicBezTo>
                  <a:pt x="3018777" y="107797"/>
                  <a:pt x="3021728" y="118299"/>
                  <a:pt x="3028426" y="125835"/>
                </a:cubicBezTo>
                <a:cubicBezTo>
                  <a:pt x="3044190" y="143569"/>
                  <a:pt x="3061982" y="159391"/>
                  <a:pt x="3078760" y="176169"/>
                </a:cubicBezTo>
                <a:lnTo>
                  <a:pt x="3112316" y="209725"/>
                </a:lnTo>
                <a:cubicBezTo>
                  <a:pt x="3120705" y="218114"/>
                  <a:pt x="3132177" y="224281"/>
                  <a:pt x="3137483" y="234892"/>
                </a:cubicBezTo>
                <a:cubicBezTo>
                  <a:pt x="3168529" y="296984"/>
                  <a:pt x="3136916" y="242600"/>
                  <a:pt x="3179428" y="293615"/>
                </a:cubicBezTo>
                <a:cubicBezTo>
                  <a:pt x="3214382" y="335560"/>
                  <a:pt x="3175234" y="304800"/>
                  <a:pt x="3221373" y="335560"/>
                </a:cubicBezTo>
                <a:cubicBezTo>
                  <a:pt x="3236787" y="381803"/>
                  <a:pt x="3219890" y="343617"/>
                  <a:pt x="3263318" y="394283"/>
                </a:cubicBezTo>
                <a:cubicBezTo>
                  <a:pt x="3333395" y="476039"/>
                  <a:pt x="3217994" y="357348"/>
                  <a:pt x="3305263" y="444617"/>
                </a:cubicBezTo>
                <a:cubicBezTo>
                  <a:pt x="3308059" y="455802"/>
                  <a:pt x="3309110" y="467576"/>
                  <a:pt x="3313652" y="478173"/>
                </a:cubicBezTo>
                <a:cubicBezTo>
                  <a:pt x="3322412" y="498613"/>
                  <a:pt x="3340479" y="513388"/>
                  <a:pt x="3355597" y="528506"/>
                </a:cubicBezTo>
                <a:cubicBezTo>
                  <a:pt x="3365009" y="556741"/>
                  <a:pt x="3364178" y="558203"/>
                  <a:pt x="3380764" y="587229"/>
                </a:cubicBezTo>
                <a:cubicBezTo>
                  <a:pt x="3385766" y="595983"/>
                  <a:pt x="3393033" y="603378"/>
                  <a:pt x="3397542" y="612396"/>
                </a:cubicBezTo>
                <a:cubicBezTo>
                  <a:pt x="3401497" y="620305"/>
                  <a:pt x="3402448" y="629435"/>
                  <a:pt x="3405931" y="637563"/>
                </a:cubicBezTo>
                <a:cubicBezTo>
                  <a:pt x="3410857" y="649057"/>
                  <a:pt x="3416504" y="660261"/>
                  <a:pt x="3422709" y="671119"/>
                </a:cubicBezTo>
                <a:cubicBezTo>
                  <a:pt x="3427711" y="679873"/>
                  <a:pt x="3434978" y="687268"/>
                  <a:pt x="3439487" y="696286"/>
                </a:cubicBezTo>
                <a:cubicBezTo>
                  <a:pt x="3443442" y="704195"/>
                  <a:pt x="3443921" y="713544"/>
                  <a:pt x="3447876" y="721453"/>
                </a:cubicBezTo>
                <a:cubicBezTo>
                  <a:pt x="3452385" y="730471"/>
                  <a:pt x="3460145" y="737602"/>
                  <a:pt x="3464654" y="746620"/>
                </a:cubicBezTo>
                <a:cubicBezTo>
                  <a:pt x="3468609" y="754529"/>
                  <a:pt x="3468749" y="764057"/>
                  <a:pt x="3473043" y="771787"/>
                </a:cubicBezTo>
                <a:lnTo>
                  <a:pt x="3523377" y="847288"/>
                </a:lnTo>
                <a:cubicBezTo>
                  <a:pt x="3528970" y="855677"/>
                  <a:pt x="3533026" y="865326"/>
                  <a:pt x="3540155" y="872455"/>
                </a:cubicBezTo>
                <a:cubicBezTo>
                  <a:pt x="3548544" y="880844"/>
                  <a:pt x="3557727" y="888508"/>
                  <a:pt x="3565322" y="897622"/>
                </a:cubicBezTo>
                <a:cubicBezTo>
                  <a:pt x="3571777" y="905367"/>
                  <a:pt x="3576756" y="914239"/>
                  <a:pt x="3582100" y="922789"/>
                </a:cubicBezTo>
                <a:cubicBezTo>
                  <a:pt x="3586193" y="929338"/>
                  <a:pt x="3614461" y="978400"/>
                  <a:pt x="3624045" y="989901"/>
                </a:cubicBezTo>
                <a:cubicBezTo>
                  <a:pt x="3631640" y="999015"/>
                  <a:pt x="3641617" y="1005954"/>
                  <a:pt x="3649212" y="1015068"/>
                </a:cubicBezTo>
                <a:cubicBezTo>
                  <a:pt x="3655666" y="1022813"/>
                  <a:pt x="3658860" y="1033106"/>
                  <a:pt x="3665989" y="1040235"/>
                </a:cubicBezTo>
                <a:cubicBezTo>
                  <a:pt x="3673118" y="1047364"/>
                  <a:pt x="3683411" y="1050558"/>
                  <a:pt x="3691156" y="1057013"/>
                </a:cubicBezTo>
                <a:cubicBezTo>
                  <a:pt x="3755749" y="1110840"/>
                  <a:pt x="3679005" y="1057301"/>
                  <a:pt x="3741490" y="1098958"/>
                </a:cubicBezTo>
                <a:cubicBezTo>
                  <a:pt x="3747083" y="1107347"/>
                  <a:pt x="3750395" y="1117827"/>
                  <a:pt x="3758268" y="1124125"/>
                </a:cubicBezTo>
                <a:cubicBezTo>
                  <a:pt x="3765173" y="1129649"/>
                  <a:pt x="3775526" y="1128559"/>
                  <a:pt x="3783435" y="1132514"/>
                </a:cubicBezTo>
                <a:cubicBezTo>
                  <a:pt x="3798019" y="1139806"/>
                  <a:pt x="3810536" y="1150934"/>
                  <a:pt x="3825380" y="1157681"/>
                </a:cubicBezTo>
                <a:cubicBezTo>
                  <a:pt x="3841480" y="1164999"/>
                  <a:pt x="3858936" y="1168866"/>
                  <a:pt x="3875714" y="1174459"/>
                </a:cubicBezTo>
                <a:cubicBezTo>
                  <a:pt x="3884103" y="1177255"/>
                  <a:pt x="3892972" y="1178893"/>
                  <a:pt x="3900881" y="1182848"/>
                </a:cubicBezTo>
                <a:cubicBezTo>
                  <a:pt x="3923252" y="1194033"/>
                  <a:pt x="3944265" y="1208495"/>
                  <a:pt x="3967993" y="1216404"/>
                </a:cubicBezTo>
                <a:cubicBezTo>
                  <a:pt x="3976382" y="1219200"/>
                  <a:pt x="3984629" y="1222466"/>
                  <a:pt x="3993160" y="1224793"/>
                </a:cubicBezTo>
                <a:cubicBezTo>
                  <a:pt x="4015407" y="1230860"/>
                  <a:pt x="4060272" y="1241571"/>
                  <a:pt x="4060272" y="1241571"/>
                </a:cubicBezTo>
                <a:cubicBezTo>
                  <a:pt x="4107512" y="1273064"/>
                  <a:pt x="4075874" y="1255161"/>
                  <a:pt x="4160940" y="1283516"/>
                </a:cubicBezTo>
                <a:cubicBezTo>
                  <a:pt x="4177718" y="1289109"/>
                  <a:pt x="4196559" y="1290484"/>
                  <a:pt x="4211274" y="1300294"/>
                </a:cubicBezTo>
                <a:cubicBezTo>
                  <a:pt x="4219663" y="1305887"/>
                  <a:pt x="4227423" y="1312563"/>
                  <a:pt x="4236441" y="1317072"/>
                </a:cubicBezTo>
                <a:cubicBezTo>
                  <a:pt x="4244350" y="1321027"/>
                  <a:pt x="4253480" y="1321978"/>
                  <a:pt x="4261608" y="1325461"/>
                </a:cubicBezTo>
                <a:cubicBezTo>
                  <a:pt x="4273102" y="1330387"/>
                  <a:pt x="4284306" y="1336034"/>
                  <a:pt x="4295164" y="1342239"/>
                </a:cubicBezTo>
                <a:cubicBezTo>
                  <a:pt x="4340698" y="1368259"/>
                  <a:pt x="4299356" y="1352025"/>
                  <a:pt x="4345498" y="1367406"/>
                </a:cubicBezTo>
                <a:cubicBezTo>
                  <a:pt x="4373461" y="1409350"/>
                  <a:pt x="4353888" y="1386982"/>
                  <a:pt x="4412610" y="1426129"/>
                </a:cubicBezTo>
                <a:lnTo>
                  <a:pt x="4437777" y="1442906"/>
                </a:lnTo>
                <a:cubicBezTo>
                  <a:pt x="4463023" y="1480774"/>
                  <a:pt x="4465836" y="1492123"/>
                  <a:pt x="4496500" y="1518407"/>
                </a:cubicBezTo>
                <a:cubicBezTo>
                  <a:pt x="4507116" y="1527506"/>
                  <a:pt x="4519440" y="1534475"/>
                  <a:pt x="4530056" y="1543574"/>
                </a:cubicBezTo>
                <a:cubicBezTo>
                  <a:pt x="4551329" y="1561808"/>
                  <a:pt x="4554719" y="1574110"/>
                  <a:pt x="4580389" y="1585519"/>
                </a:cubicBezTo>
                <a:cubicBezTo>
                  <a:pt x="4596550" y="1592702"/>
                  <a:pt x="4616008" y="1592487"/>
                  <a:pt x="4630723" y="1602297"/>
                </a:cubicBezTo>
                <a:cubicBezTo>
                  <a:pt x="4667754" y="1626984"/>
                  <a:pt x="4646003" y="1617098"/>
                  <a:pt x="4697835" y="1627464"/>
                </a:cubicBezTo>
                <a:cubicBezTo>
                  <a:pt x="4706224" y="1633057"/>
                  <a:pt x="4713735" y="1640270"/>
                  <a:pt x="4723002" y="1644242"/>
                </a:cubicBezTo>
                <a:cubicBezTo>
                  <a:pt x="4733599" y="1648784"/>
                  <a:pt x="4745515" y="1649318"/>
                  <a:pt x="4756558" y="1652631"/>
                </a:cubicBezTo>
                <a:cubicBezTo>
                  <a:pt x="4773498" y="1657713"/>
                  <a:pt x="4789734" y="1665120"/>
                  <a:pt x="4806892" y="1669409"/>
                </a:cubicBezTo>
                <a:lnTo>
                  <a:pt x="4874004" y="1686187"/>
                </a:lnTo>
                <a:cubicBezTo>
                  <a:pt x="4976338" y="1754410"/>
                  <a:pt x="4880506" y="1693528"/>
                  <a:pt x="4957894" y="1736521"/>
                </a:cubicBezTo>
                <a:cubicBezTo>
                  <a:pt x="4972147" y="1744440"/>
                  <a:pt x="4986012" y="1753046"/>
                  <a:pt x="4999839" y="1761688"/>
                </a:cubicBezTo>
                <a:cubicBezTo>
                  <a:pt x="5008389" y="1767032"/>
                  <a:pt x="5016252" y="1773464"/>
                  <a:pt x="5025006" y="1778466"/>
                </a:cubicBezTo>
                <a:cubicBezTo>
                  <a:pt x="5035864" y="1784671"/>
                  <a:pt x="5048386" y="1787975"/>
                  <a:pt x="5058562" y="1795244"/>
                </a:cubicBezTo>
                <a:cubicBezTo>
                  <a:pt x="5068216" y="1802140"/>
                  <a:pt x="5074134" y="1813433"/>
                  <a:pt x="5083729" y="1820411"/>
                </a:cubicBezTo>
                <a:cubicBezTo>
                  <a:pt x="5105064" y="1835927"/>
                  <a:pt x="5128891" y="1847723"/>
                  <a:pt x="5150841" y="1862356"/>
                </a:cubicBezTo>
                <a:cubicBezTo>
                  <a:pt x="5159230" y="1867949"/>
                  <a:pt x="5166990" y="1874625"/>
                  <a:pt x="5176008" y="1879134"/>
                </a:cubicBezTo>
                <a:cubicBezTo>
                  <a:pt x="5183917" y="1883089"/>
                  <a:pt x="5192786" y="1884727"/>
                  <a:pt x="5201175" y="1887523"/>
                </a:cubicBezTo>
                <a:cubicBezTo>
                  <a:pt x="5206768" y="1898708"/>
                  <a:pt x="5209110" y="1912236"/>
                  <a:pt x="5217953" y="1921079"/>
                </a:cubicBezTo>
                <a:cubicBezTo>
                  <a:pt x="5303564" y="2006690"/>
                  <a:pt x="5203350" y="1868747"/>
                  <a:pt x="5276676" y="1963024"/>
                </a:cubicBezTo>
                <a:cubicBezTo>
                  <a:pt x="5311137" y="2007331"/>
                  <a:pt x="5299313" y="2008453"/>
                  <a:pt x="5335399" y="2038525"/>
                </a:cubicBezTo>
                <a:cubicBezTo>
                  <a:pt x="5343144" y="2044980"/>
                  <a:pt x="5352177" y="2049710"/>
                  <a:pt x="5360566" y="2055303"/>
                </a:cubicBezTo>
                <a:cubicBezTo>
                  <a:pt x="5363362" y="2063692"/>
                  <a:pt x="5363526" y="2073490"/>
                  <a:pt x="5368955" y="2080470"/>
                </a:cubicBezTo>
                <a:cubicBezTo>
                  <a:pt x="5465173" y="2204179"/>
                  <a:pt x="5372670" y="2067403"/>
                  <a:pt x="5469623" y="2164360"/>
                </a:cubicBezTo>
                <a:cubicBezTo>
                  <a:pt x="5478012" y="2172749"/>
                  <a:pt x="5485675" y="2181932"/>
                  <a:pt x="5494789" y="2189527"/>
                </a:cubicBezTo>
                <a:cubicBezTo>
                  <a:pt x="5509656" y="2201916"/>
                  <a:pt x="5536620" y="2215843"/>
                  <a:pt x="5553512" y="2223083"/>
                </a:cubicBezTo>
                <a:cubicBezTo>
                  <a:pt x="5561640" y="2226566"/>
                  <a:pt x="5570770" y="2227517"/>
                  <a:pt x="5578679" y="2231472"/>
                </a:cubicBezTo>
                <a:cubicBezTo>
                  <a:pt x="5636613" y="2260439"/>
                  <a:pt x="5567565" y="2239180"/>
                  <a:pt x="5637402" y="2256639"/>
                </a:cubicBezTo>
                <a:cubicBezTo>
                  <a:pt x="5652519" y="2271756"/>
                  <a:pt x="5667297" y="2289824"/>
                  <a:pt x="5687736" y="2298584"/>
                </a:cubicBezTo>
                <a:cubicBezTo>
                  <a:pt x="5698333" y="2303126"/>
                  <a:pt x="5710107" y="2304177"/>
                  <a:pt x="5721292" y="2306973"/>
                </a:cubicBezTo>
                <a:cubicBezTo>
                  <a:pt x="5729681" y="2312566"/>
                  <a:pt x="5737441" y="2319242"/>
                  <a:pt x="5746459" y="2323751"/>
                </a:cubicBezTo>
                <a:cubicBezTo>
                  <a:pt x="5788654" y="2344848"/>
                  <a:pt x="5769061" y="2312796"/>
                  <a:pt x="5821960" y="2365695"/>
                </a:cubicBezTo>
                <a:cubicBezTo>
                  <a:pt x="5830349" y="2374084"/>
                  <a:pt x="5838013" y="2383267"/>
                  <a:pt x="5847127" y="2390862"/>
                </a:cubicBezTo>
                <a:cubicBezTo>
                  <a:pt x="5875707" y="2414679"/>
                  <a:pt x="5875628" y="2402585"/>
                  <a:pt x="5905850" y="2432807"/>
                </a:cubicBezTo>
                <a:cubicBezTo>
                  <a:pt x="5961777" y="2488734"/>
                  <a:pt x="5880683" y="2430011"/>
                  <a:pt x="5947795" y="2474752"/>
                </a:cubicBezTo>
                <a:cubicBezTo>
                  <a:pt x="5988672" y="2536067"/>
                  <a:pt x="5934268" y="2463480"/>
                  <a:pt x="5998129" y="2516697"/>
                </a:cubicBezTo>
                <a:cubicBezTo>
                  <a:pt x="6005874" y="2523152"/>
                  <a:pt x="6007778" y="2534735"/>
                  <a:pt x="6014907" y="2541864"/>
                </a:cubicBezTo>
                <a:cubicBezTo>
                  <a:pt x="6022036" y="2548993"/>
                  <a:pt x="6031685" y="2553049"/>
                  <a:pt x="6040074" y="2558642"/>
                </a:cubicBezTo>
                <a:cubicBezTo>
                  <a:pt x="6045667" y="2567031"/>
                  <a:pt x="6046907" y="2582151"/>
                  <a:pt x="6056852" y="2583809"/>
                </a:cubicBezTo>
                <a:cubicBezTo>
                  <a:pt x="6103174" y="2591529"/>
                  <a:pt x="6134436" y="2584869"/>
                  <a:pt x="6165909" y="2558642"/>
                </a:cubicBezTo>
                <a:cubicBezTo>
                  <a:pt x="6206014" y="2525221"/>
                  <a:pt x="6177859" y="2544302"/>
                  <a:pt x="6207854" y="2508308"/>
                </a:cubicBezTo>
                <a:cubicBezTo>
                  <a:pt x="6215449" y="2499194"/>
                  <a:pt x="6225737" y="2492506"/>
                  <a:pt x="6233021" y="2483141"/>
                </a:cubicBezTo>
                <a:cubicBezTo>
                  <a:pt x="6245401" y="2467224"/>
                  <a:pt x="6255392" y="2449585"/>
                  <a:pt x="6266577" y="2432807"/>
                </a:cubicBezTo>
                <a:lnTo>
                  <a:pt x="6300133" y="2382473"/>
                </a:lnTo>
                <a:lnTo>
                  <a:pt x="6333689" y="2332140"/>
                </a:lnTo>
                <a:lnTo>
                  <a:pt x="6358856" y="2306973"/>
                </a:lnTo>
                <a:cubicBezTo>
                  <a:pt x="6376852" y="2252985"/>
                  <a:pt x="6353136" y="2311626"/>
                  <a:pt x="6392412" y="2256639"/>
                </a:cubicBezTo>
                <a:cubicBezTo>
                  <a:pt x="6399681" y="2246463"/>
                  <a:pt x="6404110" y="2234511"/>
                  <a:pt x="6409189" y="2223083"/>
                </a:cubicBezTo>
                <a:cubicBezTo>
                  <a:pt x="6416926" y="2205674"/>
                  <a:pt x="6430598" y="2164588"/>
                  <a:pt x="6442745" y="2147582"/>
                </a:cubicBezTo>
                <a:cubicBezTo>
                  <a:pt x="6449641" y="2137928"/>
                  <a:pt x="6459523" y="2130804"/>
                  <a:pt x="6467912" y="2122415"/>
                </a:cubicBezTo>
                <a:cubicBezTo>
                  <a:pt x="6476320" y="2097192"/>
                  <a:pt x="6475010" y="2093764"/>
                  <a:pt x="6493079" y="2072081"/>
                </a:cubicBezTo>
                <a:cubicBezTo>
                  <a:pt x="6500674" y="2062967"/>
                  <a:pt x="6511128" y="2056405"/>
                  <a:pt x="6518246" y="2046914"/>
                </a:cubicBezTo>
                <a:cubicBezTo>
                  <a:pt x="6528029" y="2033870"/>
                  <a:pt x="6534368" y="2018536"/>
                  <a:pt x="6543413" y="2004969"/>
                </a:cubicBezTo>
                <a:cubicBezTo>
                  <a:pt x="6551169" y="1993336"/>
                  <a:pt x="6560453" y="1982790"/>
                  <a:pt x="6568580" y="1971413"/>
                </a:cubicBezTo>
                <a:cubicBezTo>
                  <a:pt x="6604854" y="1920629"/>
                  <a:pt x="6565271" y="1974132"/>
                  <a:pt x="6602136" y="1912690"/>
                </a:cubicBezTo>
                <a:cubicBezTo>
                  <a:pt x="6612511" y="1895399"/>
                  <a:pt x="6629315" y="1881486"/>
                  <a:pt x="6635692" y="1862356"/>
                </a:cubicBezTo>
                <a:cubicBezTo>
                  <a:pt x="6638488" y="1853967"/>
                  <a:pt x="6639176" y="1844547"/>
                  <a:pt x="6644081" y="1837189"/>
                </a:cubicBezTo>
                <a:cubicBezTo>
                  <a:pt x="6650662" y="1827318"/>
                  <a:pt x="6661653" y="1821136"/>
                  <a:pt x="6669248" y="1812022"/>
                </a:cubicBezTo>
                <a:cubicBezTo>
                  <a:pt x="6675703" y="1804277"/>
                  <a:pt x="6679571" y="1794600"/>
                  <a:pt x="6686026" y="1786855"/>
                </a:cubicBezTo>
                <a:cubicBezTo>
                  <a:pt x="6693621" y="1777741"/>
                  <a:pt x="6703598" y="1770802"/>
                  <a:pt x="6711193" y="1761688"/>
                </a:cubicBezTo>
                <a:cubicBezTo>
                  <a:pt x="6717648" y="1753943"/>
                  <a:pt x="6721516" y="1744266"/>
                  <a:pt x="6727971" y="1736521"/>
                </a:cubicBezTo>
                <a:cubicBezTo>
                  <a:pt x="6735566" y="1727407"/>
                  <a:pt x="6745543" y="1720468"/>
                  <a:pt x="6753138" y="1711354"/>
                </a:cubicBezTo>
                <a:cubicBezTo>
                  <a:pt x="6759593" y="1703609"/>
                  <a:pt x="6762043" y="1692485"/>
                  <a:pt x="6769916" y="1686187"/>
                </a:cubicBezTo>
                <a:cubicBezTo>
                  <a:pt x="6775386" y="1681811"/>
                  <a:pt x="6826447" y="1669957"/>
                  <a:pt x="6828639" y="1669409"/>
                </a:cubicBezTo>
                <a:cubicBezTo>
                  <a:pt x="6837028" y="1663816"/>
                  <a:pt x="6843724" y="1652631"/>
                  <a:pt x="6853806" y="1652631"/>
                </a:cubicBezTo>
                <a:cubicBezTo>
                  <a:pt x="6881629" y="1652631"/>
                  <a:pt x="6912628" y="1676160"/>
                  <a:pt x="6937696" y="1686187"/>
                </a:cubicBezTo>
                <a:cubicBezTo>
                  <a:pt x="6983183" y="1704382"/>
                  <a:pt x="7000653" y="1698810"/>
                  <a:pt x="7038364" y="1736521"/>
                </a:cubicBezTo>
                <a:cubicBezTo>
                  <a:pt x="7060079" y="1758236"/>
                  <a:pt x="7083762" y="1785210"/>
                  <a:pt x="7113865" y="1795244"/>
                </a:cubicBezTo>
                <a:lnTo>
                  <a:pt x="7139032" y="1803633"/>
                </a:lnTo>
                <a:cubicBezTo>
                  <a:pt x="7150217" y="1812022"/>
                  <a:pt x="7162701" y="1818913"/>
                  <a:pt x="7172588" y="1828800"/>
                </a:cubicBezTo>
                <a:cubicBezTo>
                  <a:pt x="7179717" y="1835929"/>
                  <a:pt x="7181621" y="1847512"/>
                  <a:pt x="7189366" y="1853967"/>
                </a:cubicBezTo>
                <a:cubicBezTo>
                  <a:pt x="7198973" y="1861973"/>
                  <a:pt x="7213157" y="1862933"/>
                  <a:pt x="7222922" y="1870745"/>
                </a:cubicBezTo>
                <a:cubicBezTo>
                  <a:pt x="7321550" y="1949647"/>
                  <a:pt x="7231241" y="1900071"/>
                  <a:pt x="7306812" y="1937857"/>
                </a:cubicBezTo>
                <a:lnTo>
                  <a:pt x="7357145" y="1988191"/>
                </a:lnTo>
                <a:cubicBezTo>
                  <a:pt x="7365534" y="1996580"/>
                  <a:pt x="7372441" y="2006777"/>
                  <a:pt x="7382312" y="2013358"/>
                </a:cubicBezTo>
                <a:cubicBezTo>
                  <a:pt x="7390701" y="2018951"/>
                  <a:pt x="7399943" y="2023438"/>
                  <a:pt x="7407479" y="2030136"/>
                </a:cubicBezTo>
                <a:cubicBezTo>
                  <a:pt x="7425213" y="2045900"/>
                  <a:pt x="7441035" y="2063692"/>
                  <a:pt x="7457813" y="2080470"/>
                </a:cubicBezTo>
                <a:cubicBezTo>
                  <a:pt x="7466202" y="2088859"/>
                  <a:pt x="7473109" y="2099056"/>
                  <a:pt x="7482980" y="2105637"/>
                </a:cubicBezTo>
                <a:lnTo>
                  <a:pt x="7533314" y="2139193"/>
                </a:lnTo>
                <a:cubicBezTo>
                  <a:pt x="7541703" y="2144786"/>
                  <a:pt x="7549463" y="2151462"/>
                  <a:pt x="7558481" y="2155971"/>
                </a:cubicBezTo>
                <a:cubicBezTo>
                  <a:pt x="7569666" y="2161564"/>
                  <a:pt x="7581314" y="2166315"/>
                  <a:pt x="7592037" y="2172749"/>
                </a:cubicBezTo>
                <a:cubicBezTo>
                  <a:pt x="7609328" y="2183124"/>
                  <a:pt x="7622598" y="2202350"/>
                  <a:pt x="7642371" y="2206305"/>
                </a:cubicBezTo>
                <a:cubicBezTo>
                  <a:pt x="7727649" y="2223361"/>
                  <a:pt x="7649293" y="2205886"/>
                  <a:pt x="7709483" y="2223083"/>
                </a:cubicBezTo>
                <a:cubicBezTo>
                  <a:pt x="7720569" y="2226250"/>
                  <a:pt x="7731996" y="2228159"/>
                  <a:pt x="7743039" y="2231472"/>
                </a:cubicBezTo>
                <a:cubicBezTo>
                  <a:pt x="7759979" y="2236554"/>
                  <a:pt x="7776595" y="2242657"/>
                  <a:pt x="7793373" y="2248250"/>
                </a:cubicBezTo>
                <a:lnTo>
                  <a:pt x="7843707" y="2265028"/>
                </a:lnTo>
                <a:cubicBezTo>
                  <a:pt x="7852096" y="2267824"/>
                  <a:pt x="7860032" y="2273292"/>
                  <a:pt x="7868874" y="2273417"/>
                </a:cubicBezTo>
                <a:lnTo>
                  <a:pt x="8464492" y="2281806"/>
                </a:lnTo>
                <a:cubicBezTo>
                  <a:pt x="8484066" y="2284602"/>
                  <a:pt x="8503563" y="2288011"/>
                  <a:pt x="8523215" y="2290195"/>
                </a:cubicBezTo>
                <a:cubicBezTo>
                  <a:pt x="8553913" y="2293606"/>
                  <a:pt x="8584985" y="2293767"/>
                  <a:pt x="8615494" y="2298584"/>
                </a:cubicBezTo>
                <a:cubicBezTo>
                  <a:pt x="8638271" y="2302180"/>
                  <a:pt x="8660235" y="2309769"/>
                  <a:pt x="8682606" y="2315362"/>
                </a:cubicBezTo>
                <a:lnTo>
                  <a:pt x="8716162" y="2323751"/>
                </a:lnTo>
                <a:cubicBezTo>
                  <a:pt x="8733000" y="2334977"/>
                  <a:pt x="8768092" y="2358948"/>
                  <a:pt x="8783274" y="2365695"/>
                </a:cubicBezTo>
                <a:cubicBezTo>
                  <a:pt x="8793810" y="2370377"/>
                  <a:pt x="8806035" y="2370036"/>
                  <a:pt x="8816830" y="2374084"/>
                </a:cubicBezTo>
                <a:cubicBezTo>
                  <a:pt x="8828539" y="2378475"/>
                  <a:pt x="8838892" y="2385936"/>
                  <a:pt x="8850386" y="2390862"/>
                </a:cubicBezTo>
                <a:cubicBezTo>
                  <a:pt x="8858514" y="2394345"/>
                  <a:pt x="8867273" y="2396146"/>
                  <a:pt x="8875553" y="2399251"/>
                </a:cubicBezTo>
                <a:cubicBezTo>
                  <a:pt x="8889653" y="2404538"/>
                  <a:pt x="8903398" y="2410742"/>
                  <a:pt x="8917498" y="2416029"/>
                </a:cubicBezTo>
                <a:cubicBezTo>
                  <a:pt x="8941568" y="2425055"/>
                  <a:pt x="8949778" y="2426196"/>
                  <a:pt x="8976221" y="2432807"/>
                </a:cubicBezTo>
                <a:cubicBezTo>
                  <a:pt x="9063280" y="2490846"/>
                  <a:pt x="8928509" y="2402502"/>
                  <a:pt x="9034944" y="2466363"/>
                </a:cubicBezTo>
                <a:cubicBezTo>
                  <a:pt x="9052235" y="2476738"/>
                  <a:pt x="9069146" y="2487820"/>
                  <a:pt x="9085278" y="2499919"/>
                </a:cubicBezTo>
                <a:cubicBezTo>
                  <a:pt x="9096463" y="2508308"/>
                  <a:pt x="9106695" y="2518149"/>
                  <a:pt x="9118834" y="2525086"/>
                </a:cubicBezTo>
                <a:cubicBezTo>
                  <a:pt x="9126511" y="2529473"/>
                  <a:pt x="9135611" y="2530679"/>
                  <a:pt x="9144000" y="2533475"/>
                </a:cubicBezTo>
                <a:cubicBezTo>
                  <a:pt x="9152389" y="2541864"/>
                  <a:pt x="9159802" y="2551358"/>
                  <a:pt x="9169167" y="2558642"/>
                </a:cubicBezTo>
                <a:cubicBezTo>
                  <a:pt x="9185084" y="2571022"/>
                  <a:pt x="9219501" y="2592198"/>
                  <a:pt x="9219501" y="2592198"/>
                </a:cubicBezTo>
                <a:cubicBezTo>
                  <a:pt x="9247784" y="2634623"/>
                  <a:pt x="9220925" y="2605494"/>
                  <a:pt x="9261446" y="2625754"/>
                </a:cubicBezTo>
                <a:cubicBezTo>
                  <a:pt x="9270464" y="2630263"/>
                  <a:pt x="9277138" y="2639086"/>
                  <a:pt x="9286613" y="2642532"/>
                </a:cubicBezTo>
                <a:cubicBezTo>
                  <a:pt x="9308284" y="2650412"/>
                  <a:pt x="9353725" y="2659310"/>
                  <a:pt x="9353725" y="2659310"/>
                </a:cubicBezTo>
                <a:cubicBezTo>
                  <a:pt x="9362114" y="2664903"/>
                  <a:pt x="9369874" y="2671579"/>
                  <a:pt x="9378892" y="2676088"/>
                </a:cubicBezTo>
                <a:cubicBezTo>
                  <a:pt x="9386801" y="2680043"/>
                  <a:pt x="9395779" y="2681372"/>
                  <a:pt x="9404059" y="2684477"/>
                </a:cubicBezTo>
                <a:cubicBezTo>
                  <a:pt x="9418159" y="2689764"/>
                  <a:pt x="9432243" y="2695139"/>
                  <a:pt x="9446004" y="2701255"/>
                </a:cubicBezTo>
                <a:cubicBezTo>
                  <a:pt x="9457432" y="2706334"/>
                  <a:pt x="9468702" y="2711828"/>
                  <a:pt x="9479560" y="2718033"/>
                </a:cubicBezTo>
                <a:cubicBezTo>
                  <a:pt x="9488314" y="2723035"/>
                  <a:pt x="9495460" y="2730839"/>
                  <a:pt x="9504727" y="2734811"/>
                </a:cubicBezTo>
                <a:cubicBezTo>
                  <a:pt x="9523732" y="2742956"/>
                  <a:pt x="9545084" y="2741386"/>
                  <a:pt x="9563450" y="2751589"/>
                </a:cubicBezTo>
                <a:cubicBezTo>
                  <a:pt x="9633166" y="2790320"/>
                  <a:pt x="9588624" y="2780952"/>
                  <a:pt x="9647340" y="2793534"/>
                </a:cubicBezTo>
                <a:cubicBezTo>
                  <a:pt x="9675224" y="2799509"/>
                  <a:pt x="9703392" y="2804126"/>
                  <a:pt x="9731230" y="2810312"/>
                </a:cubicBezTo>
                <a:cubicBezTo>
                  <a:pt x="9753740" y="2815314"/>
                  <a:pt x="9798342" y="2827090"/>
                  <a:pt x="9798342" y="2827090"/>
                </a:cubicBezTo>
                <a:lnTo>
                  <a:pt x="10226180" y="2818701"/>
                </a:lnTo>
                <a:cubicBezTo>
                  <a:pt x="10240429" y="2818192"/>
                  <a:pt x="10253977" y="2812081"/>
                  <a:pt x="10268125" y="2810312"/>
                </a:cubicBezTo>
                <a:cubicBezTo>
                  <a:pt x="10298773" y="2806481"/>
                  <a:pt x="10329644" y="2804719"/>
                  <a:pt x="10360404" y="2801923"/>
                </a:cubicBezTo>
                <a:cubicBezTo>
                  <a:pt x="10440078" y="2782004"/>
                  <a:pt x="10382430" y="2793534"/>
                  <a:pt x="10536573" y="279353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User Journey mapping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DF955D-B1DE-A5FA-CECA-AE8CC00F1B7E}"/>
              </a:ext>
            </a:extLst>
          </p:cNvPr>
          <p:cNvCxnSpPr>
            <a:cxnSpLocks/>
          </p:cNvCxnSpPr>
          <p:nvPr/>
        </p:nvCxnSpPr>
        <p:spPr>
          <a:xfrm flipV="1">
            <a:off x="1201713" y="6283560"/>
            <a:ext cx="1069387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37AB4E-B830-2FD2-2E8B-024B2132EE17}"/>
              </a:ext>
            </a:extLst>
          </p:cNvPr>
          <p:cNvCxnSpPr>
            <a:cxnSpLocks/>
          </p:cNvCxnSpPr>
          <p:nvPr/>
        </p:nvCxnSpPr>
        <p:spPr>
          <a:xfrm flipV="1">
            <a:off x="1201713" y="1636303"/>
            <a:ext cx="0" cy="4647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7B309C-B049-5274-BFB6-07EF98A5B455}"/>
              </a:ext>
            </a:extLst>
          </p:cNvPr>
          <p:cNvSpPr txBox="1"/>
          <p:nvPr/>
        </p:nvSpPr>
        <p:spPr>
          <a:xfrm>
            <a:off x="151000" y="1351175"/>
            <a:ext cx="1084082" cy="55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User’s feeling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FC8B4-0016-47F7-EA78-CD952A72183C}"/>
              </a:ext>
            </a:extLst>
          </p:cNvPr>
          <p:cNvSpPr txBox="1"/>
          <p:nvPr/>
        </p:nvSpPr>
        <p:spPr>
          <a:xfrm>
            <a:off x="11200781" y="6336425"/>
            <a:ext cx="1084082" cy="31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175978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F37CD-8B1E-01DA-084E-AA767F40DA5B}"/>
              </a:ext>
            </a:extLst>
          </p:cNvPr>
          <p:cNvSpPr txBox="1"/>
          <p:nvPr/>
        </p:nvSpPr>
        <p:spPr>
          <a:xfrm>
            <a:off x="2118192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AEED1-4835-BFD3-BB2D-22D5AA5CBAB9}"/>
              </a:ext>
            </a:extLst>
          </p:cNvPr>
          <p:cNvSpPr txBox="1"/>
          <p:nvPr/>
        </p:nvSpPr>
        <p:spPr>
          <a:xfrm>
            <a:off x="3068604" y="6377958"/>
            <a:ext cx="556305" cy="31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B3038-B251-DCB1-1F81-FF9B21837314}"/>
              </a:ext>
            </a:extLst>
          </p:cNvPr>
          <p:cNvSpPr txBox="1"/>
          <p:nvPr/>
        </p:nvSpPr>
        <p:spPr>
          <a:xfrm>
            <a:off x="7202846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5FEC6-34E7-F7F6-808E-C89D3588E9EB}"/>
              </a:ext>
            </a:extLst>
          </p:cNvPr>
          <p:cNvSpPr txBox="1"/>
          <p:nvPr/>
        </p:nvSpPr>
        <p:spPr>
          <a:xfrm>
            <a:off x="8022755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9C518-1543-C559-B3A6-5334D86BA95D}"/>
              </a:ext>
            </a:extLst>
          </p:cNvPr>
          <p:cNvSpPr txBox="1"/>
          <p:nvPr/>
        </p:nvSpPr>
        <p:spPr>
          <a:xfrm>
            <a:off x="9727489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0E3D05-17C7-49F2-502D-E92E0F67ED45}"/>
              </a:ext>
            </a:extLst>
          </p:cNvPr>
          <p:cNvCxnSpPr>
            <a:cxnSpLocks/>
          </p:cNvCxnSpPr>
          <p:nvPr/>
        </p:nvCxnSpPr>
        <p:spPr>
          <a:xfrm>
            <a:off x="1431541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D3D44F-A6AD-D33B-9753-B663E9E2218D}"/>
              </a:ext>
            </a:extLst>
          </p:cNvPr>
          <p:cNvCxnSpPr>
            <a:cxnSpLocks/>
          </p:cNvCxnSpPr>
          <p:nvPr/>
        </p:nvCxnSpPr>
        <p:spPr>
          <a:xfrm>
            <a:off x="2358940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FAFD8E-47C3-5175-A913-EF627B43AA13}"/>
              </a:ext>
            </a:extLst>
          </p:cNvPr>
          <p:cNvCxnSpPr>
            <a:cxnSpLocks/>
          </p:cNvCxnSpPr>
          <p:nvPr/>
        </p:nvCxnSpPr>
        <p:spPr>
          <a:xfrm>
            <a:off x="3325214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94D4C7-36D7-89D7-5D7E-FE8541B1A74B}"/>
              </a:ext>
            </a:extLst>
          </p:cNvPr>
          <p:cNvCxnSpPr>
            <a:cxnSpLocks/>
          </p:cNvCxnSpPr>
          <p:nvPr/>
        </p:nvCxnSpPr>
        <p:spPr>
          <a:xfrm>
            <a:off x="7460503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4178512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FF242A-30BF-D15B-E61B-C7004F9101B7}"/>
              </a:ext>
            </a:extLst>
          </p:cNvPr>
          <p:cNvCxnSpPr>
            <a:cxnSpLocks/>
          </p:cNvCxnSpPr>
          <p:nvPr/>
        </p:nvCxnSpPr>
        <p:spPr>
          <a:xfrm>
            <a:off x="8263748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BBAC0D-593A-5641-5E35-E8810D2BB377}"/>
              </a:ext>
            </a:extLst>
          </p:cNvPr>
          <p:cNvCxnSpPr>
            <a:cxnSpLocks/>
          </p:cNvCxnSpPr>
          <p:nvPr/>
        </p:nvCxnSpPr>
        <p:spPr>
          <a:xfrm>
            <a:off x="9107108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64ACCC-8E68-B745-2092-C6181431A162}"/>
              </a:ext>
            </a:extLst>
          </p:cNvPr>
          <p:cNvSpPr/>
          <p:nvPr/>
        </p:nvSpPr>
        <p:spPr>
          <a:xfrm>
            <a:off x="1303445" y="4466200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B16A3A-2647-1A84-6547-AF848F9063E0}"/>
              </a:ext>
            </a:extLst>
          </p:cNvPr>
          <p:cNvSpPr/>
          <p:nvPr/>
        </p:nvSpPr>
        <p:spPr>
          <a:xfrm>
            <a:off x="2242191" y="3667606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25633B-B343-D69A-F79C-6B6BD8D33C21}"/>
              </a:ext>
            </a:extLst>
          </p:cNvPr>
          <p:cNvSpPr/>
          <p:nvPr/>
        </p:nvSpPr>
        <p:spPr>
          <a:xfrm>
            <a:off x="3202355" y="3348294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021BCF-3EE6-AA89-7307-09AB42476A30}"/>
              </a:ext>
            </a:extLst>
          </p:cNvPr>
          <p:cNvSpPr/>
          <p:nvPr/>
        </p:nvSpPr>
        <p:spPr>
          <a:xfrm>
            <a:off x="4847644" y="3621586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5B2E5C-499E-E10A-F534-94B3B7F7A8D0}"/>
              </a:ext>
            </a:extLst>
          </p:cNvPr>
          <p:cNvSpPr/>
          <p:nvPr/>
        </p:nvSpPr>
        <p:spPr>
          <a:xfrm>
            <a:off x="8113016" y="4290373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C0C608-1414-E754-56DF-9B4BBF084C53}"/>
              </a:ext>
            </a:extLst>
          </p:cNvPr>
          <p:cNvSpPr/>
          <p:nvPr/>
        </p:nvSpPr>
        <p:spPr>
          <a:xfrm>
            <a:off x="8989706" y="4878593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132EFF-FE45-2C32-9506-F70155ACC657}"/>
              </a:ext>
            </a:extLst>
          </p:cNvPr>
          <p:cNvSpPr/>
          <p:nvPr/>
        </p:nvSpPr>
        <p:spPr>
          <a:xfrm>
            <a:off x="9901881" y="4945459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9D7B5E-2EF0-D2B9-1FEA-2BF4D50F134F}"/>
              </a:ext>
            </a:extLst>
          </p:cNvPr>
          <p:cNvSpPr txBox="1"/>
          <p:nvPr/>
        </p:nvSpPr>
        <p:spPr>
          <a:xfrm>
            <a:off x="1381847" y="4656919"/>
            <a:ext cx="12053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 길이가 길어 트렁크에 잘 실리지 않아 짜증이 났음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DD9FAF-8EDD-9FCB-E283-D055B997958F}"/>
              </a:ext>
            </a:extLst>
          </p:cNvPr>
          <p:cNvSpPr txBox="1"/>
          <p:nvPr/>
        </p:nvSpPr>
        <p:spPr>
          <a:xfrm>
            <a:off x="1709608" y="2543085"/>
            <a:ext cx="1205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 와서 설치가 쉬워서 좋았으며 특히 설치 후 디자인이 예뻐서 좋다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67E457-11D2-49F6-45B3-567B5812366E}"/>
              </a:ext>
            </a:extLst>
          </p:cNvPr>
          <p:cNvSpPr txBox="1"/>
          <p:nvPr/>
        </p:nvSpPr>
        <p:spPr>
          <a:xfrm>
            <a:off x="3425383" y="2129989"/>
            <a:ext cx="1499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해먹에서 낮잠을 자니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시원하다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7719688" y="3777867"/>
            <a:ext cx="1159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해가 져 불을 피우니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저녁이었다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69337" y="2488004"/>
            <a:ext cx="8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59071" y="3661895"/>
            <a:ext cx="8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 so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69337" y="5054260"/>
            <a:ext cx="8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Bad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D55D7D-C43D-7E36-4507-05DEF88C23B2}"/>
              </a:ext>
            </a:extLst>
          </p:cNvPr>
          <p:cNvSpPr txBox="1"/>
          <p:nvPr/>
        </p:nvSpPr>
        <p:spPr>
          <a:xfrm>
            <a:off x="3934555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5863948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021BCF-3EE6-AA89-7307-09AB42476A30}"/>
              </a:ext>
            </a:extLst>
          </p:cNvPr>
          <p:cNvSpPr/>
          <p:nvPr/>
        </p:nvSpPr>
        <p:spPr>
          <a:xfrm>
            <a:off x="6572377" y="4689866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D55D7D-C43D-7E36-4507-05DEF88C23B2}"/>
              </a:ext>
            </a:extLst>
          </p:cNvPr>
          <p:cNvSpPr txBox="1"/>
          <p:nvPr/>
        </p:nvSpPr>
        <p:spPr>
          <a:xfrm>
            <a:off x="5514982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6674311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021BCF-3EE6-AA89-7307-09AB42476A30}"/>
              </a:ext>
            </a:extLst>
          </p:cNvPr>
          <p:cNvSpPr/>
          <p:nvPr/>
        </p:nvSpPr>
        <p:spPr>
          <a:xfrm>
            <a:off x="7337134" y="5234000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DB3038-B251-DCB1-1F81-FF9B21837314}"/>
              </a:ext>
            </a:extLst>
          </p:cNvPr>
          <p:cNvSpPr txBox="1"/>
          <p:nvPr/>
        </p:nvSpPr>
        <p:spPr>
          <a:xfrm>
            <a:off x="6382937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DD9FAF-8EDD-9FCB-E283-D055B997958F}"/>
              </a:ext>
            </a:extLst>
          </p:cNvPr>
          <p:cNvSpPr txBox="1"/>
          <p:nvPr/>
        </p:nvSpPr>
        <p:spPr>
          <a:xfrm>
            <a:off x="2730909" y="3087311"/>
            <a:ext cx="1205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5966126" y="4258451"/>
            <a:ext cx="1469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갑작스레 소나기가 내려 근처로 피신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6909806" y="5370845"/>
            <a:ext cx="1469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돌아와보니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젖어있다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8504613" y="5055432"/>
            <a:ext cx="1376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말리려고 화로 주변에 둔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조금 탔다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9448507" y="4176604"/>
            <a:ext cx="108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그래도 피곤해서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누우려는데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그물 사이로 바람이 샌다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15FEC6-34E7-F7F6-808E-C89D3588E9EB}"/>
              </a:ext>
            </a:extLst>
          </p:cNvPr>
          <p:cNvSpPr txBox="1"/>
          <p:nvPr/>
        </p:nvSpPr>
        <p:spPr>
          <a:xfrm>
            <a:off x="8842664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1BBAC0D-593A-5641-5E35-E8810D2BB377}"/>
              </a:ext>
            </a:extLst>
          </p:cNvPr>
          <p:cNvCxnSpPr>
            <a:cxnSpLocks/>
          </p:cNvCxnSpPr>
          <p:nvPr/>
        </p:nvCxnSpPr>
        <p:spPr>
          <a:xfrm>
            <a:off x="9993291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2132EFF-FE45-2C32-9506-F70155ACC657}"/>
              </a:ext>
            </a:extLst>
          </p:cNvPr>
          <p:cNvSpPr/>
          <p:nvPr/>
        </p:nvSpPr>
        <p:spPr>
          <a:xfrm>
            <a:off x="10720711" y="5341736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10005641" y="5534709"/>
            <a:ext cx="1713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그냥 해체 후 트렁크에 도로 집어넣었다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4982590" y="193546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D55D7D-C43D-7E36-4507-05DEF88C23B2}"/>
              </a:ext>
            </a:extLst>
          </p:cNvPr>
          <p:cNvSpPr txBox="1"/>
          <p:nvPr/>
        </p:nvSpPr>
        <p:spPr>
          <a:xfrm>
            <a:off x="4734781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425633B-B343-D69A-F79C-6B6BD8D33C21}"/>
              </a:ext>
            </a:extLst>
          </p:cNvPr>
          <p:cNvSpPr/>
          <p:nvPr/>
        </p:nvSpPr>
        <p:spPr>
          <a:xfrm>
            <a:off x="4048895" y="2627528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67E457-11D2-49F6-45B3-567B5812366E}"/>
              </a:ext>
            </a:extLst>
          </p:cNvPr>
          <p:cNvSpPr txBox="1"/>
          <p:nvPr/>
        </p:nvSpPr>
        <p:spPr>
          <a:xfrm>
            <a:off x="4328980" y="3221069"/>
            <a:ext cx="1428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그물 사이로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모기에 물려 잠이 깼다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741386" y="4545936"/>
            <a:ext cx="674097" cy="1525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6653449" y="1137953"/>
            <a:ext cx="472363" cy="426443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63142" y="1179902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 천 외의 소재 변경을 통해 불만족 개선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92629" y="5259193"/>
            <a:ext cx="916719" cy="16347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396033" y="3375095"/>
            <a:ext cx="1264794" cy="2053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62066" y="5574251"/>
            <a:ext cx="916719" cy="16347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2EC52E-E8DA-4DFE-A527-78AB538E072E}"/>
              </a:ext>
            </a:extLst>
          </p:cNvPr>
          <p:cNvSpPr txBox="1"/>
          <p:nvPr/>
        </p:nvSpPr>
        <p:spPr>
          <a:xfrm>
            <a:off x="10565057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1C8903-2518-46DF-A12C-9CF56F16866E}"/>
              </a:ext>
            </a:extLst>
          </p:cNvPr>
          <p:cNvCxnSpPr>
            <a:cxnSpLocks/>
          </p:cNvCxnSpPr>
          <p:nvPr/>
        </p:nvCxnSpPr>
        <p:spPr>
          <a:xfrm>
            <a:off x="10843209" y="1674606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0E3204-C9D4-4653-BBFF-6FD006F4D8A9}"/>
              </a:ext>
            </a:extLst>
          </p:cNvPr>
          <p:cNvSpPr/>
          <p:nvPr/>
        </p:nvSpPr>
        <p:spPr>
          <a:xfrm>
            <a:off x="5721326" y="4152269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0936E-1D5B-4646-9DCE-C09B13D58B0C}"/>
              </a:ext>
            </a:extLst>
          </p:cNvPr>
          <p:cNvSpPr txBox="1"/>
          <p:nvPr/>
        </p:nvSpPr>
        <p:spPr>
          <a:xfrm>
            <a:off x="5199152" y="3763215"/>
            <a:ext cx="1428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햇빛에 몸이 다 타서 아프다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46B9109-C821-4899-A90E-CEB5E7F10E7C}"/>
              </a:ext>
            </a:extLst>
          </p:cNvPr>
          <p:cNvSpPr/>
          <p:nvPr/>
        </p:nvSpPr>
        <p:spPr>
          <a:xfrm>
            <a:off x="5265930" y="3754429"/>
            <a:ext cx="1264794" cy="2053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444195"/>
            <a:ext cx="109311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Vista Portable Hammock &amp; Stand</a:t>
            </a: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 방안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지형에 관계없이 설치 가능한 </a:t>
            </a:r>
            <a:r>
              <a:rPr lang="ko-KR" altLang="en-US" sz="4000" b="1" dirty="0" err="1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침낭형</a:t>
            </a:r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해먹</a:t>
            </a:r>
            <a:endParaRPr lang="en-US" altLang="ko-KR" sz="40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sz="40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832068" y="2736857"/>
            <a:ext cx="473238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1.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해먹 제품에 침낭 등 추가 부착 개선 필요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추운 날씨 및 계절 사용에 대한 활용 시간 증대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② 사용자 피부 보호를 통해 모기 물림 등의 병충 문제 해결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2.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프레임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지지성을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 높여 평평한 곳 외에도 설치 가능토록 필요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하천이나 계곡 주변 야영장 경우 경사가 있어 해먹 설치 곤란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②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기존 야영장 외에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구급용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보관장치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등으로 활용 확대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5483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38" name="Picture 14" descr="방수 해먹침낭, 아웃도어용 해외직구 프로모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4" y="4147010"/>
            <a:ext cx="3823513" cy="20713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202943" y="6317218"/>
            <a:ext cx="1948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Expected Design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896413" y="2587442"/>
            <a:ext cx="2895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600" dirty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6000" spc="6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878243" y="1470090"/>
            <a:ext cx="2995960" cy="830997"/>
            <a:chOff x="3403338" y="2598003"/>
            <a:chExt cx="2995960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182024" y="2669726"/>
              <a:ext cx="22172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기존 제품 아이디어 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78243" y="3089977"/>
            <a:ext cx="4714379" cy="830997"/>
            <a:chOff x="878243" y="2437540"/>
            <a:chExt cx="4714379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878243" y="2437540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1656929" y="2556691"/>
              <a:ext cx="39356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본문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Design Thinking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을 통한 개선 프로세스 활용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878243" y="5003514"/>
            <a:ext cx="2995960" cy="830997"/>
            <a:chOff x="3403338" y="2598003"/>
            <a:chExt cx="2995960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182024" y="2670211"/>
              <a:ext cx="22172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개선 방안 아이디어 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The Vista Portable Hammock &amp; Stand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32413" y="1638005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910277" y="1657463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VISTA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252711" y="6157290"/>
            <a:ext cx="7273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제품은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Portable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장점만으로 기존 해먹 구매 희망자들에게 큰 호응을 가져왔음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추가적인 아이디어를 통해 제품의 활용 시간 및 활용 장소 등을 확장할 수 있는 가능성이 보였음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2050" name="Picture 2" descr="The Vista is lightweight, portable, easy to carry, 30 second assemb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40" y="2311665"/>
            <a:ext cx="3359957" cy="26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406404" y="3230268"/>
            <a:ext cx="93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2" name="Picture 4" descr="Camping Hammock | DD Hamm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10" y="2082884"/>
            <a:ext cx="2541063" cy="1690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7869485" y="1638005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8247349" y="1657463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Others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054" name="Picture 6" descr="Amazon.com : PNAEUT Max 475lbs Capacity Double Hammock with Stand Included  2 Person Heavy Duty Traditional 2 People Rope Hammocks Stand with Pillow  for Outside Porch Patio Garden Backyard Outdoor ( Burlywood ) :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370" y="2524139"/>
            <a:ext cx="1770230" cy="177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 New Hammock Is The Closest Thing I Have To Outdoor Space | The Strategis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45" y="3851489"/>
            <a:ext cx="1371446" cy="1371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301177" y="5833553"/>
            <a:ext cx="1241997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494871" y="5846596"/>
            <a:ext cx="85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선정이유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Empathy mapping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774700" y="3546978"/>
            <a:ext cx="10642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146800" y="1282700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17486" y="310779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1572" y="310779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0264" y="3616829"/>
            <a:ext cx="147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Think &amp; Feel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1042" y="361682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Say &amp; Do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14925" y="2590110"/>
            <a:ext cx="1924834" cy="1915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Joe Demin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583772" y="1585345"/>
            <a:ext cx="27490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날씨가 맑았다가 갑자기 비나 눈이 내림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385126" y="2177295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생각보다 계곡이나 산 주변에 벌레가 많다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54578" y="2707998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 이용자들이 쓰는 차 트렁크가 작다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908950" y="1795801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어디서 사는지 구매처를 물음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586258" y="2149450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누울 때 눈부시지 않냐고 물음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267541" y="2532579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튼튼한 제품이냐 물음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559572" y="1588856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설치해도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괜찮냐고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물음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1009" y="412709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프레임이 길어서 트렁크에 쉽게 안 들어간다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65826" y="55412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바닥에 자갈이 많아서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덜컹거린다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427740" y="4817712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설치해보니 진짜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기울더라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2849169" y="4517826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모기에 물렸는데 긁기가 힘들다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32819" y="50607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여름이나 봄 정도만 쓸 수 있을 거 같다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801350" y="4103186"/>
            <a:ext cx="283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 주변에 자갈 등을 치워 평평하게 만들었다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60239" y="592145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비바람이 부니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있기가 너무 춥다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132976" y="6301667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오래 누우니 허리가 아프다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983150" y="2208265"/>
            <a:ext cx="1961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천 디자인이 예쁘다고 칭찬 들었다</a:t>
            </a:r>
            <a:endParaRPr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510985" y="5549993"/>
            <a:ext cx="3483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물건을 올려 놓는 용도로 해먹을 사용했다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(ex.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과일 건조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  <a:endParaRPr lang="en-US" altLang="ko-KR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84484" y="4616886"/>
            <a:ext cx="3388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추워서 웅크리려 했지만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겨우 새우 자세 정도로 휠 수 있었다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252761" y="5060741"/>
            <a:ext cx="2256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선글라스를 낀 채로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해먹에서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잠을 잤다</a:t>
            </a:r>
            <a:endParaRPr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802593" y="2780130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 내리는데 젖어도 되냐고 물음</a:t>
            </a:r>
            <a:endParaRPr lang="en-US" altLang="ko-KR" sz="1200" dirty="0"/>
          </a:p>
        </p:txBody>
      </p:sp>
      <p:sp>
        <p:nvSpPr>
          <p:cNvPr id="39" name="오른쪽 화살표 38"/>
          <p:cNvSpPr/>
          <p:nvPr/>
        </p:nvSpPr>
        <p:spPr>
          <a:xfrm>
            <a:off x="6831332" y="6362700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11148" y="6405988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지형 및 날씨 등에도 활용 가능성 고민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4007763" y="1799518"/>
            <a:ext cx="1820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사람들은 대부분 캠핑용 의자를 사용한다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pic>
        <p:nvPicPr>
          <p:cNvPr id="48" name="Picture 2" descr="회사원 PNG 이미지 | PNGEgg">
            <a:extLst>
              <a:ext uri="{FF2B5EF4-FFF2-40B4-BE49-F238E27FC236}">
                <a16:creationId xmlns:a16="http://schemas.microsoft.com/office/drawing/2014/main" id="{342A12F2-C74D-4996-9675-A071D1B0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494" y1="68391" x2="36494" y2="68391"/>
                        <a14:foregroundMark x1="33908" y1="66092" x2="41954" y2="77011"/>
                        <a14:foregroundMark x1="73851" y1="62356" x2="68678" y2="75000"/>
                        <a14:foregroundMark x1="52011" y1="60920" x2="52011" y2="65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64" y="2590110"/>
            <a:ext cx="1777801" cy="17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99D001-FC36-48DF-8EC7-717A75BCCF6E}"/>
              </a:ext>
            </a:extLst>
          </p:cNvPr>
          <p:cNvSpPr/>
          <p:nvPr/>
        </p:nvSpPr>
        <p:spPr>
          <a:xfrm>
            <a:off x="5710152" y="4177144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직장인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48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1DC4459-0B22-4792-B2A6-EC6F6870313F}"/>
              </a:ext>
            </a:extLst>
          </p:cNvPr>
          <p:cNvSpPr/>
          <p:nvPr/>
        </p:nvSpPr>
        <p:spPr>
          <a:xfrm>
            <a:off x="325861" y="1045638"/>
            <a:ext cx="2874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 :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활용을 위해 야영장에 온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48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 직장인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98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Empathy mapping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774700" y="3546978"/>
            <a:ext cx="10642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146800" y="1282700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17486" y="310779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1572" y="310779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0264" y="3616829"/>
            <a:ext cx="147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Think &amp; Feel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1042" y="361682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Say &amp; Do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14925" y="2590110"/>
            <a:ext cx="1924834" cy="1915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Joe Demin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583772" y="1585345"/>
            <a:ext cx="27490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날씨가 맑았다가 갑자기 비나 눈이 내림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25861" y="1045638"/>
            <a:ext cx="2874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 :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활용을 위해 야영장에 온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48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 직장인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385126" y="2177295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생각보다 계곡이나 산 주변에 벌레가 많다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54578" y="2707998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 이용자들이 쓰는 차 트렁크가 작다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908950" y="1795801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어디서 사는지 구매처를 물음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586258" y="2149450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누울 때 눈부시지 않냐고 물음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267541" y="2532579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튼튼한 제품이냐 물음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559572" y="1588856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설치해도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괜찮냐고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물음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1009" y="412709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프레임이 길어서 트렁크에 쉽게 안 들어간다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65826" y="55412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바닥에 자갈이 많아서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덜컹거린다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427740" y="4817712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설치해보니 진짜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기울더라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2849169" y="4517826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모기에 물렸는데 긁기가 힘들다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32819" y="50607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여름이나 봄 정도만 쓸 수 있을 거 같다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801350" y="4103186"/>
            <a:ext cx="283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 주변에 자갈 등을 치워 평평하게 만들었다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60239" y="592145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비바람이 부니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있기가 너무 춥다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132976" y="6301667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오래 누우니 허리가 아프다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983150" y="2208265"/>
            <a:ext cx="1961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천 디자인이 예쁘다고 칭찬 들었다</a:t>
            </a:r>
            <a:endParaRPr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510985" y="5549993"/>
            <a:ext cx="3483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물건을 올려 놓는 용도로 해먹을 사용했다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(ex.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과일 건조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84484" y="4616886"/>
            <a:ext cx="3388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추워서 웅크리려 했지만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겨우 새우 자세 정도로 휠 수 있었다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252761" y="5060741"/>
            <a:ext cx="2256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선글라스를 낀 채로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해먹에서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잠을 잤다</a:t>
            </a:r>
            <a:endParaRPr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802593" y="2780130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 내리는데 젖어도 되냐고 물음</a:t>
            </a:r>
            <a:endParaRPr lang="en-US" altLang="ko-KR" sz="1200" dirty="0"/>
          </a:p>
        </p:txBody>
      </p:sp>
      <p:sp>
        <p:nvSpPr>
          <p:cNvPr id="39" name="오른쪽 화살표 38"/>
          <p:cNvSpPr/>
          <p:nvPr/>
        </p:nvSpPr>
        <p:spPr>
          <a:xfrm>
            <a:off x="6831332" y="6362700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11148" y="6405988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지형 및 날씨 등에도 활용 가능성 고민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318688" y="2527681"/>
            <a:ext cx="1161049" cy="25391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905921" y="2736842"/>
            <a:ext cx="1651071" cy="26854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80669" y="4091341"/>
            <a:ext cx="1736631" cy="22382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90859" y="5549993"/>
            <a:ext cx="2233341" cy="2451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4007763" y="1799518"/>
            <a:ext cx="1820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사람들은 대부분 캠핑용 의자를 사용한다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E4DAF5-7DBD-4624-ABB1-643C0E0213F9}"/>
              </a:ext>
            </a:extLst>
          </p:cNvPr>
          <p:cNvSpPr/>
          <p:nvPr/>
        </p:nvSpPr>
        <p:spPr>
          <a:xfrm>
            <a:off x="3332819" y="5023523"/>
            <a:ext cx="2233341" cy="2451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65AF5A-6599-45CD-9DB7-083447EB5334}"/>
              </a:ext>
            </a:extLst>
          </p:cNvPr>
          <p:cNvSpPr/>
          <p:nvPr/>
        </p:nvSpPr>
        <p:spPr>
          <a:xfrm>
            <a:off x="2170772" y="1562800"/>
            <a:ext cx="678390" cy="2496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회사원 PNG 이미지 | PNGEgg">
            <a:extLst>
              <a:ext uri="{FF2B5EF4-FFF2-40B4-BE49-F238E27FC236}">
                <a16:creationId xmlns:a16="http://schemas.microsoft.com/office/drawing/2014/main" id="{342A12F2-C74D-4996-9675-A071D1B0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494" y1="68391" x2="36494" y2="68391"/>
                        <a14:foregroundMark x1="33908" y1="66092" x2="41954" y2="77011"/>
                        <a14:foregroundMark x1="73851" y1="62356" x2="68678" y2="75000"/>
                        <a14:foregroundMark x1="52011" y1="60920" x2="52011" y2="65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64" y="2590110"/>
            <a:ext cx="1777801" cy="17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99D001-FC36-48DF-8EC7-717A75BCCF6E}"/>
              </a:ext>
            </a:extLst>
          </p:cNvPr>
          <p:cNvSpPr/>
          <p:nvPr/>
        </p:nvSpPr>
        <p:spPr>
          <a:xfrm>
            <a:off x="5710152" y="4177144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직장인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48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5W1H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24890" y="3829037"/>
            <a:ext cx="112861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8421909" y="1336159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309490" y="1336159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47538" y="3380833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2077" y="3380833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When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04674" y="338083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Why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0152" y="3907910"/>
            <a:ext cx="87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Where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8602" y="390791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05784" y="3907910"/>
            <a:ext cx="65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How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609" y="1748181"/>
            <a:ext cx="2938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나은 휴식을 위해 해먹을 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휴대하기 쉬워 휴대용 장치를 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편안하게 눕기 위해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D6914-847C-F06E-9208-1A5091C6E3F5}"/>
              </a:ext>
            </a:extLst>
          </p:cNvPr>
          <p:cNvSpPr txBox="1"/>
          <p:nvPr/>
        </p:nvSpPr>
        <p:spPr>
          <a:xfrm>
            <a:off x="4545412" y="1748920"/>
            <a:ext cx="3350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혼자 쉬고 싶을 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자연과 같은 분위기에 동화되고 싶을 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휴가 등에 여가시간을 위해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C8BB-FE89-178A-664D-C02BC018EA87}"/>
              </a:ext>
            </a:extLst>
          </p:cNvPr>
          <p:cNvSpPr txBox="1"/>
          <p:nvPr/>
        </p:nvSpPr>
        <p:spPr>
          <a:xfrm>
            <a:off x="8520029" y="1748181"/>
            <a:ext cx="3671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질 높은 휴식을 원할 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남의 간섭을 받지 않을 수 있음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허리가 아픈 경우 의자보다 편해서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388A6-8433-D7B2-DC63-5DC778F90852}"/>
              </a:ext>
            </a:extLst>
          </p:cNvPr>
          <p:cNvSpPr txBox="1"/>
          <p:nvPr/>
        </p:nvSpPr>
        <p:spPr>
          <a:xfrm>
            <a:off x="593609" y="4356114"/>
            <a:ext cx="405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바다 및 모래사장 등의 해변가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산이나 계곡 등의 야영지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집이나 카페 등의 실내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지형이 구불구불한 곳에서는 사용 불가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257B92-BC2C-913F-EF92-21A6308B0DA9}"/>
              </a:ext>
            </a:extLst>
          </p:cNvPr>
          <p:cNvSpPr txBox="1"/>
          <p:nvPr/>
        </p:nvSpPr>
        <p:spPr>
          <a:xfrm>
            <a:off x="4453703" y="4314444"/>
            <a:ext cx="38239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야형을 좋아하는 사람들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캠핑용품을 실을 수 있는 차량 보유자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잠시 자고 싶은 사람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허리가 불편한 사람들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몸무게와 키가 해먹 사이즈에 부합하지 않는 사람은 사용 불가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9117E-143F-153D-0FA7-26F98647F25C}"/>
              </a:ext>
            </a:extLst>
          </p:cNvPr>
          <p:cNvSpPr txBox="1"/>
          <p:nvPr/>
        </p:nvSpPr>
        <p:spPr>
          <a:xfrm>
            <a:off x="8510603" y="4292139"/>
            <a:ext cx="3386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두 가지 정도의 절차로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 이내 설치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해체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 외에도 환자 등 동물 및 과일을 실음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지지 구조 개선 필요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612711" y="6425469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92527" y="6468757"/>
            <a:ext cx="509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단순히 취침 외에도 다양한 방도로 활용이 가능성 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6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Trend matrix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2A33EF95-078C-FDEA-DAF1-0D1C70B3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49655"/>
              </p:ext>
            </p:extLst>
          </p:nvPr>
        </p:nvGraphicFramePr>
        <p:xfrm>
          <a:off x="360218" y="1489752"/>
          <a:ext cx="11471563" cy="51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811">
                  <a:extLst>
                    <a:ext uri="{9D8B030D-6E8A-4147-A177-3AD203B41FA5}">
                      <a16:colId xmlns:a16="http://schemas.microsoft.com/office/drawing/2014/main" val="4115424645"/>
                    </a:ext>
                  </a:extLst>
                </a:gridCol>
                <a:gridCol w="3404606">
                  <a:extLst>
                    <a:ext uri="{9D8B030D-6E8A-4147-A177-3AD203B41FA5}">
                      <a16:colId xmlns:a16="http://schemas.microsoft.com/office/drawing/2014/main" val="3356605253"/>
                    </a:ext>
                  </a:extLst>
                </a:gridCol>
                <a:gridCol w="2880884">
                  <a:extLst>
                    <a:ext uri="{9D8B030D-6E8A-4147-A177-3AD203B41FA5}">
                      <a16:colId xmlns:a16="http://schemas.microsoft.com/office/drawing/2014/main" val="2864403519"/>
                    </a:ext>
                  </a:extLst>
                </a:gridCol>
                <a:gridCol w="2718262">
                  <a:extLst>
                    <a:ext uri="{9D8B030D-6E8A-4147-A177-3AD203B41FA5}">
                      <a16:colId xmlns:a16="http://schemas.microsoft.com/office/drawing/2014/main" val="884031576"/>
                    </a:ext>
                  </a:extLst>
                </a:gridCol>
              </a:tblGrid>
              <a:tr h="77841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Formerly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Currently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Emerging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601186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용도</a:t>
                      </a:r>
                      <a:endParaRPr lang="en-US" altLang="ko-K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휴식용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인테리어 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/ </a:t>
                      </a:r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플라잉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요가 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/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동물 운송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식사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다양한 활동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동물을 위한 제품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(ex.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치료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)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585120670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이동성 및 설치</a:t>
                      </a:r>
                      <a:endParaRPr lang="en-US" altLang="ko-K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고정 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나무에 설치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)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이동가능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독립적으로 설치 가능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지지대는 고정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개인용 해먹 설치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원터치 해먹 개발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67578426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사용 공간</a:t>
                      </a:r>
                      <a:endParaRPr lang="en-US" altLang="ko-K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열대우림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산 속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캠핑 장소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카페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개인 공간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자연 속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자연 속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공공장소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원하는 곳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081290893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가격</a:t>
                      </a:r>
                      <a:endParaRPr lang="en-US" altLang="ko-K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측정불가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600$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여러 업체 브랜딩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Wingdings" panose="05000000000000000000" pitchFamily="2" charset="2"/>
                        </a:rPr>
                        <a:t>가격 하락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490989262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주사용자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수렵꾼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자연인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여행객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여행객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044621337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추가 </a:t>
                      </a:r>
                      <a:r>
                        <a:rPr lang="ko-KR" alt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기구물</a:t>
                      </a:r>
                      <a:endParaRPr lang="ko-KR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20B0600000101010101" charset="-127"/>
                        <a:ea typeface="KoPubWorld돋움체 Bold" panose="020B0600000101010101" charset="-127"/>
                        <a:cs typeface="KoPubWorld돋움체 Bold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천연소재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패브릭해먹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루프 해먹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햇빛 차단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비 차단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패딩 소재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061866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20B0600000101010101" charset="-127"/>
                          <a:ea typeface="KoPubWorld돋움체 Bold" panose="020B0600000101010101" charset="-127"/>
                          <a:cs typeface="KoPubWorld돋움체 Bold" panose="020B0600000101010101" charset="-127"/>
                        </a:rPr>
                        <a:t>디자인 다양성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보편적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다양한 선택지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용도별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계절별 선택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6201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86210" y="1019162"/>
            <a:ext cx="198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Topic : Hammock</a:t>
            </a:r>
          </a:p>
        </p:txBody>
      </p:sp>
    </p:spTree>
    <p:extLst>
      <p:ext uri="{BB962C8B-B14F-4D97-AF65-F5344CB8AC3E}">
        <p14:creationId xmlns:p14="http://schemas.microsoft.com/office/powerpoint/2010/main" val="263663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Trend matrix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2A33EF95-078C-FDEA-DAF1-0D1C70B324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321" y="1471751"/>
          <a:ext cx="11471563" cy="497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811">
                  <a:extLst>
                    <a:ext uri="{9D8B030D-6E8A-4147-A177-3AD203B41FA5}">
                      <a16:colId xmlns:a16="http://schemas.microsoft.com/office/drawing/2014/main" val="4115424645"/>
                    </a:ext>
                  </a:extLst>
                </a:gridCol>
                <a:gridCol w="3404606">
                  <a:extLst>
                    <a:ext uri="{9D8B030D-6E8A-4147-A177-3AD203B41FA5}">
                      <a16:colId xmlns:a16="http://schemas.microsoft.com/office/drawing/2014/main" val="3356605253"/>
                    </a:ext>
                  </a:extLst>
                </a:gridCol>
                <a:gridCol w="2880884">
                  <a:extLst>
                    <a:ext uri="{9D8B030D-6E8A-4147-A177-3AD203B41FA5}">
                      <a16:colId xmlns:a16="http://schemas.microsoft.com/office/drawing/2014/main" val="2864403519"/>
                    </a:ext>
                  </a:extLst>
                </a:gridCol>
                <a:gridCol w="2718262">
                  <a:extLst>
                    <a:ext uri="{9D8B030D-6E8A-4147-A177-3AD203B41FA5}">
                      <a16:colId xmlns:a16="http://schemas.microsoft.com/office/drawing/2014/main" val="884031576"/>
                    </a:ext>
                  </a:extLst>
                </a:gridCol>
              </a:tblGrid>
              <a:tr h="848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Formerly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Currently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Emerging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601186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캠핑용품</a:t>
                      </a:r>
                      <a:endParaRPr lang="en-US" altLang="ko-KR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간이식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직접 제작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소형화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차나 텐트 등에 내장 가능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전자화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소형 가전기기 형태로 제작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585120670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취식 방법</a:t>
                      </a:r>
                      <a:endParaRPr lang="en-US" altLang="ko-KR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용도에 맞게 재료를 다듬음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전투식량 등의 </a:t>
                      </a:r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야영용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식량 섭취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밀키트로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간편히 취식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드론이나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카트 등을 통해 직접 배송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67578426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사고 알림</a:t>
                      </a:r>
                      <a:endParaRPr lang="en-US" altLang="ko-KR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119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나 응급구조대 등을 통해 직접 연락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생체 신호에 따라 자동적으로 위급 알림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외에 주변 사람들의 경황에 따라 자동적으로 위급 알림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081290893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정보 공유</a:t>
                      </a:r>
                      <a:endParaRPr lang="en-US" altLang="ko-KR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동호회 등을 통해 오프라인 형태 공유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커뮤니티 등의 온라인 소모임 형태 공유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당근마켓처럼 위치 정보를 기반으로 한 소모임 형태 공유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490989262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사용공간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야영장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야영장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카페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개인공간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공공장소 </a:t>
                      </a:r>
                      <a:endParaRPr lang="en-US" altLang="ko-KR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 허가된 어느 곳이든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044621337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생존이나 특수 환경 내 거주 등을 위한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취미용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레저용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휴식용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취미용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레저용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휴식용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변함 없음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06186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86210" y="1019162"/>
            <a:ext cx="191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Topic : Camping</a:t>
            </a:r>
          </a:p>
        </p:txBody>
      </p:sp>
    </p:spTree>
    <p:extLst>
      <p:ext uri="{BB962C8B-B14F-4D97-AF65-F5344CB8AC3E}">
        <p14:creationId xmlns:p14="http://schemas.microsoft.com/office/powerpoint/2010/main" val="3261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Kano analysis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DF955D-B1DE-A5FA-CECA-AE8CC00F1B7E}"/>
              </a:ext>
            </a:extLst>
          </p:cNvPr>
          <p:cNvCxnSpPr/>
          <p:nvPr/>
        </p:nvCxnSpPr>
        <p:spPr>
          <a:xfrm>
            <a:off x="1201713" y="3908661"/>
            <a:ext cx="1028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37AB4E-B830-2FD2-2E8B-024B2132EE17}"/>
              </a:ext>
            </a:extLst>
          </p:cNvPr>
          <p:cNvCxnSpPr>
            <a:cxnSpLocks/>
          </p:cNvCxnSpPr>
          <p:nvPr/>
        </p:nvCxnSpPr>
        <p:spPr>
          <a:xfrm flipV="1">
            <a:off x="6180113" y="1636303"/>
            <a:ext cx="0" cy="4647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617542" y="3488796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Satisfier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1572" y="3488796"/>
            <a:ext cx="113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Delighter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94257" y="3997829"/>
            <a:ext cx="125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Indifferent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57194" y="399782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Basic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270DA-4F67-1388-69EB-D7E32F30605E}"/>
              </a:ext>
            </a:extLst>
          </p:cNvPr>
          <p:cNvSpPr txBox="1"/>
          <p:nvPr/>
        </p:nvSpPr>
        <p:spPr>
          <a:xfrm>
            <a:off x="681014" y="1636303"/>
            <a:ext cx="543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제작자의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Signature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 주변에 핸드폰 걸 수 있는 장치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지지 바닥 면에 부착된 파우치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6BF51-1B1C-4940-F9FB-2EDC23FCF354}"/>
              </a:ext>
            </a:extLst>
          </p:cNvPr>
          <p:cNvSpPr txBox="1"/>
          <p:nvPr/>
        </p:nvSpPr>
        <p:spPr>
          <a:xfrm>
            <a:off x="6345213" y="1691875"/>
            <a:ext cx="59791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 가능한 디자인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상황에 따라 늘어날 수 있는 천 조직구조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전세계 배송가능 및 배송 비용 제시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8CEA2-4E67-E8D9-5DBA-7F1583C6F5AF}"/>
              </a:ext>
            </a:extLst>
          </p:cNvPr>
          <p:cNvSpPr txBox="1"/>
          <p:nvPr/>
        </p:nvSpPr>
        <p:spPr>
          <a:xfrm>
            <a:off x="681014" y="4525010"/>
            <a:ext cx="543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자체의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UV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온도에도 견뎌지는 내구성이 있어 사계절에도 활용 가능함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제조 국가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BAB7E-09E1-B96A-2639-04A14FCF4A3D}"/>
              </a:ext>
            </a:extLst>
          </p:cNvPr>
          <p:cNvSpPr txBox="1"/>
          <p:nvPr/>
        </p:nvSpPr>
        <p:spPr>
          <a:xfrm>
            <a:off x="6345212" y="4456328"/>
            <a:ext cx="597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다리를 뻗은 채 누울 수 있음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조립 가능하여 수송이 쉬움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제품이 흔들려도 지지가 가능함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/>
          </a:p>
        </p:txBody>
      </p:sp>
      <p:sp>
        <p:nvSpPr>
          <p:cNvPr id="18" name="오른쪽 화살표 17"/>
          <p:cNvSpPr/>
          <p:nvPr/>
        </p:nvSpPr>
        <p:spPr>
          <a:xfrm>
            <a:off x="4409468" y="6425469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89284" y="6468757"/>
            <a:ext cx="727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무관심한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(Indifferent)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요소를 매력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(Delighter)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요소로 향상시킬 방안 고민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94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1137</Words>
  <Application>Microsoft Office PowerPoint</Application>
  <PresentationFormat>와이드스크린</PresentationFormat>
  <Paragraphs>290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Wingdings</vt:lpstr>
      <vt:lpstr>KoPubWorld돋움체 Bold</vt:lpstr>
      <vt:lpstr>Arial</vt:lpstr>
      <vt:lpstr>맑은 고딕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이예린(전자전기공학과)</cp:lastModifiedBy>
  <cp:revision>64</cp:revision>
  <dcterms:created xsi:type="dcterms:W3CDTF">2020-01-03T14:16:53Z</dcterms:created>
  <dcterms:modified xsi:type="dcterms:W3CDTF">2022-12-16T07:39:08Z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C:\Users\user\Downloads\민트색 심플한 PPT 템플릿 무료나눔.pptx</vt:lpwstr>
  </property>
</Properties>
</file>