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5" r:id="rId7"/>
    <p:sldId id="271" r:id="rId8"/>
    <p:sldId id="267" r:id="rId9"/>
    <p:sldId id="268" r:id="rId10"/>
    <p:sldId id="272" r:id="rId11"/>
    <p:sldId id="263" r:id="rId12"/>
    <p:sldId id="264" r:id="rId13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14"/>
    </p:embeddedFont>
    <p:embeddedFont>
      <p:font typeface="KoPubWorld돋움체 Light" panose="00000300000000000000" pitchFamily="2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798463" y="2922628"/>
            <a:ext cx="70855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지식융합디자인</a:t>
            </a:r>
            <a:endParaRPr lang="en-US" altLang="ko-KR" sz="4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휴대용 해먹 아이디어 개선안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4046224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926076" y="2522518"/>
            <a:ext cx="4189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 </a:t>
            </a:r>
            <a:r>
              <a:rPr lang="en-US" altLang="ko-KR" sz="2000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김진철</a:t>
            </a:r>
            <a:r>
              <a:rPr lang="en-US" altLang="ko-KR" sz="2000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김희서</a:t>
            </a:r>
            <a:r>
              <a:rPr lang="en-US" altLang="ko-KR" sz="2000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양국필</a:t>
            </a:r>
            <a:r>
              <a:rPr lang="en-US" altLang="ko-KR" sz="2000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이예린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752627" y="1444195"/>
            <a:ext cx="109311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64DEC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The Vista Portable Hammock &amp; Stand</a:t>
            </a:r>
            <a:endParaRPr lang="en-US" altLang="ko-KR" sz="3200" dirty="0">
              <a:solidFill>
                <a:srgbClr val="64DECF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4000" b="1" dirty="0" smtClean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개선 방안</a:t>
            </a:r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지형에 </a:t>
            </a:r>
            <a:r>
              <a:rPr lang="ko-KR" altLang="en-US" sz="4000" b="1" dirty="0" smtClean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관계없이 설치 가능한 </a:t>
            </a:r>
            <a:r>
              <a:rPr lang="ko-KR" altLang="en-US" sz="4000" b="1" dirty="0" err="1" smtClean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침낭형</a:t>
            </a:r>
            <a:r>
              <a:rPr lang="ko-KR" altLang="en-US" sz="4000" b="1" dirty="0" smtClean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해먹</a:t>
            </a:r>
            <a:endParaRPr lang="en-US" altLang="ko-KR" sz="40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ko-KR" altLang="en-US" sz="40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832068" y="2736857"/>
            <a:ext cx="473238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1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해먹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제품에 침낭 등 추가 부착 개선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필요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①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추운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날씨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및 계절 사용에 대한 활용 시간 증대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② 사용자 피부 보호를 통해 모기 물림 등의 병충 문제 해결 가능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  <a:sym typeface="Wingdings" panose="05000000000000000000" pitchFamily="2" charset="2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2.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프레임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지지성을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 높여 평평한 곳 외에도 설치 가능토록 필요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①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하천이나 계곡 주변 야영장 경우 경사가 있어 해먹 설치 곤란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.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②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기존 야영장 외에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구급용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및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보관장치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등으로 활용 확대 가능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  <a:sym typeface="Wingdings" panose="05000000000000000000" pitchFamily="2" charset="2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354831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결론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038" name="Picture 14" descr="방수 해먹침낭, 아웃도어용 해외직구 프로모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74" y="4147010"/>
            <a:ext cx="3823513" cy="20713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202943" y="6317218"/>
            <a:ext cx="1948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Expected Design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6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896413" y="2587442"/>
            <a:ext cx="2895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600" dirty="0">
                <a:solidFill>
                  <a:schemeClr val="bg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6000" spc="600" dirty="0">
              <a:solidFill>
                <a:schemeClr val="bg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93B6E9-C890-4D5A-A71D-291AA2FC09FB}"/>
              </a:ext>
            </a:extLst>
          </p:cNvPr>
          <p:cNvGrpSpPr/>
          <p:nvPr/>
        </p:nvGrpSpPr>
        <p:grpSpPr>
          <a:xfrm>
            <a:off x="878243" y="1470090"/>
            <a:ext cx="2995960" cy="830997"/>
            <a:chOff x="3403338" y="2598003"/>
            <a:chExt cx="2995960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3403338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E13764-1EF0-4A6F-8554-79E11A74BCAB}"/>
                </a:ext>
              </a:extLst>
            </p:cNvPr>
            <p:cNvSpPr txBox="1"/>
            <p:nvPr/>
          </p:nvSpPr>
          <p:spPr>
            <a:xfrm>
              <a:off x="4182024" y="2669726"/>
              <a:ext cx="22172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</a:t>
              </a:r>
            </a:p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기존 제품 아이디어 제시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78243" y="3089977"/>
            <a:ext cx="4714379" cy="830997"/>
            <a:chOff x="878243" y="2437540"/>
            <a:chExt cx="4714379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1C3A4C-9A1E-4998-B64C-27B322E1FB56}"/>
                </a:ext>
              </a:extLst>
            </p:cNvPr>
            <p:cNvSpPr txBox="1"/>
            <p:nvPr/>
          </p:nvSpPr>
          <p:spPr>
            <a:xfrm>
              <a:off x="878243" y="2437540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D65EA8-75FC-4381-8F1B-C7736D8545B7}"/>
                </a:ext>
              </a:extLst>
            </p:cNvPr>
            <p:cNvSpPr txBox="1"/>
            <p:nvPr/>
          </p:nvSpPr>
          <p:spPr>
            <a:xfrm>
              <a:off x="1656929" y="2556691"/>
              <a:ext cx="39356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본문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Design Thinking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을 통한 개선 프로세스 활용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08CA84-006B-484A-8754-1324C45CC9BF}"/>
              </a:ext>
            </a:extLst>
          </p:cNvPr>
          <p:cNvGrpSpPr/>
          <p:nvPr/>
        </p:nvGrpSpPr>
        <p:grpSpPr>
          <a:xfrm>
            <a:off x="878243" y="5003514"/>
            <a:ext cx="2995960" cy="830997"/>
            <a:chOff x="3403338" y="2598003"/>
            <a:chExt cx="2995960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CFC9F3-8653-43AE-9477-2C2433CDFB7C}"/>
                </a:ext>
              </a:extLst>
            </p:cNvPr>
            <p:cNvSpPr txBox="1"/>
            <p:nvPr/>
          </p:nvSpPr>
          <p:spPr>
            <a:xfrm>
              <a:off x="3403338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5E7C0A-107D-42CB-B9CD-E10345F601C6}"/>
                </a:ext>
              </a:extLst>
            </p:cNvPr>
            <p:cNvSpPr txBox="1"/>
            <p:nvPr/>
          </p:nvSpPr>
          <p:spPr>
            <a:xfrm>
              <a:off x="4182024" y="2670211"/>
              <a:ext cx="22172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결론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개선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방안 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아이디어 제시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Introduction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The Vista Portable Hammock &amp; Stand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1532413" y="1638005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910277" y="1657463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The VISTA</a:t>
            </a:r>
            <a:endParaRPr lang="ko-KR" altLang="en-US" sz="1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252711" y="6157290"/>
            <a:ext cx="7273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해당 제품은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Portable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 장점만으로 기존 해먹 구매 희망자들에게 큰 호응을 가져왔음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추가적인 아이디어를 통해 제품의 활용 시간 및 활용 장소 등을 확장할 수 있는 가능성이 보였음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pic>
        <p:nvPicPr>
          <p:cNvPr id="2050" name="Picture 2" descr="The Vista is lightweight, portable, easy to carry, 30 second assemb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40" y="2311665"/>
            <a:ext cx="3359957" cy="266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406404" y="3230268"/>
            <a:ext cx="930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VS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052" name="Picture 4" descr="Camping Hammock | DD Hammoc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810" y="2082884"/>
            <a:ext cx="2541063" cy="16909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7869485" y="1638005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8247349" y="1657463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The Others</a:t>
            </a:r>
            <a:endParaRPr lang="ko-KR" altLang="en-US" sz="1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2054" name="Picture 6" descr="Amazon.com : PNAEUT Max 475lbs Capacity Double Hammock with Stand Included  2 Person Heavy Duty Traditional 2 People Rope Hammocks Stand with Pillow  for Outside Porch Patio Garden Backyard Outdoor ( Burlywood ) :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370" y="2524139"/>
            <a:ext cx="1770230" cy="1770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y New Hammock Is The Closest Thing I Have To Outdoor Space | The Strategist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445" y="3851489"/>
            <a:ext cx="1371446" cy="13714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1301177" y="5833553"/>
            <a:ext cx="1241997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494871" y="5846596"/>
            <a:ext cx="85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선정이유</a:t>
            </a:r>
            <a:endParaRPr lang="ko-KR" altLang="en-US" sz="1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Design Thinking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Empathy mapping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774700" y="3546978"/>
            <a:ext cx="106426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146800" y="1282700"/>
            <a:ext cx="0" cy="508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917486" y="3107796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Hear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61572" y="3107796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See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10264" y="3616829"/>
            <a:ext cx="1476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Think &amp; Feel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81042" y="3616829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Say &amp; Do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14925" y="2590110"/>
            <a:ext cx="1924834" cy="19152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Joe Demin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562841" y="4094792"/>
            <a:ext cx="10663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Joe </a:t>
            </a: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Demin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48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074" name="Picture 2" descr="Joe Demin: Co-founder &amp; Chief Relaxation Officer of Yellow Leaf - The Kara  Goldin Show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334" y="2562948"/>
            <a:ext cx="1756278" cy="175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583772" y="1585345"/>
            <a:ext cx="274904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날씨가 하루 사이에 맑았다가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비나 눈이 내림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325861" y="1045638"/>
            <a:ext cx="31293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Case :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제품 활용을 위해 한국 야영장에 온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Joe Denim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1272569" y="1977107"/>
            <a:ext cx="2749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생각보다 계곡이나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산 주변에 벌레가 많다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816784" y="2412731"/>
            <a:ext cx="2749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캠핑 이용자들이 쓰는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차 트렁크가 작다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3810567" y="2208265"/>
            <a:ext cx="18202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다른 사람들은 대부분 캠핑용 의자를 쓰고 있음</a:t>
            </a:r>
            <a:endParaRPr lang="en-US" altLang="ko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6908950" y="1795801"/>
            <a:ext cx="2749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어디서 사는지 구매처를 물음</a:t>
            </a:r>
            <a:endParaRPr lang="en-US" altLang="ko-KR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7586258" y="2149450"/>
            <a:ext cx="2749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누울 때 눈부시지 않냐고 물음</a:t>
            </a:r>
            <a:endParaRPr lang="en-US" altLang="ko-KR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8267541" y="2532579"/>
            <a:ext cx="2749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튼튼한 제품이냐 물음</a:t>
            </a:r>
            <a:endParaRPr lang="en-US" altLang="ko-KR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9559572" y="1588856"/>
            <a:ext cx="18577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계곡에 설치해도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괜찮냐고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물음</a:t>
            </a:r>
            <a:endParaRPr lang="en-US" altLang="ko-KR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671009" y="4127094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프레임이 길어서 트렁크에 쉽게 안 들어간다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865826" y="5541241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바닥에 자갈이 많아서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해먹이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덜컹거린다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422047" y="4917282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계곡에 설치해보니 진짜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해먹이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기울더라</a:t>
            </a:r>
            <a:endParaRPr lang="en-US" altLang="ko-KR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2849169" y="4489928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모기에 물렸는데 긁기가 힘들다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3332819" y="5060741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여름이나 봄 정도만 쓸 수 있을 거 같다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8801350" y="4103186"/>
            <a:ext cx="2833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프레임 주변에 자갈 등을 치워 평평하게 만들었다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3360239" y="5921454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비바람이 부니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해먹에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있기가 너무 춥다</a:t>
            </a:r>
            <a:endParaRPr lang="en-US" altLang="ko-KR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1132976" y="6301667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해먹에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오래 누우니 허리가 아프다</a:t>
            </a:r>
            <a:endParaRPr lang="en-US" altLang="ko-KR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9983150" y="2208265"/>
            <a:ext cx="1961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천 디자인이 예쁘다고 칭찬 들었다</a:t>
            </a:r>
            <a:endParaRPr lang="en-US" altLang="ko-KR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7632123" y="5423035"/>
            <a:ext cx="2963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그냥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해먹만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두기 뭐해서 수박 등의 과일을 두었다</a:t>
            </a:r>
            <a:endParaRPr lang="en-US" altLang="ko-KR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6784484" y="4616886"/>
            <a:ext cx="3388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추워서 웅크리려 했지만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겨우 새우 자세 정도로 휠 수 있었다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9377811" y="5019960"/>
            <a:ext cx="2256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선글라스를 낀 채로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해먹에서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잠을 잤다</a:t>
            </a:r>
            <a:endParaRPr lang="en-US" altLang="ko-KR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9802593" y="2780130"/>
            <a:ext cx="18577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 내리는데 젖어도 되냐고 물음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Design Thinking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Empathy mapping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774700" y="3546978"/>
            <a:ext cx="106426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146800" y="1282700"/>
            <a:ext cx="0" cy="508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917486" y="3107796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Hear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61572" y="3107796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See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10264" y="3616829"/>
            <a:ext cx="1476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Think &amp; Feel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81042" y="3616829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Say &amp; Do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14925" y="2590110"/>
            <a:ext cx="1924834" cy="19152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Joe Demin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562841" y="4094792"/>
            <a:ext cx="10663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Joe </a:t>
            </a: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Demin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48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074" name="Picture 2" descr="Joe Demin: Co-founder &amp; Chief Relaxation Officer of Yellow Leaf - The Kara  Goldin Show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334" y="2562948"/>
            <a:ext cx="1756278" cy="175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583772" y="1585345"/>
            <a:ext cx="274904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날씨가 하루 사이에 맑았다가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비나 눈이 내림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325861" y="1045638"/>
            <a:ext cx="31293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Case :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제품 활용을 위해 한국 야영장에 온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Joe Denim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1272569" y="1977107"/>
            <a:ext cx="2749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생각보다 계곡이나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산 주변에 벌레가 많다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816784" y="2412731"/>
            <a:ext cx="2749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캠핑 이용자들이 쓰는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차 트렁크가 작다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6908950" y="1795801"/>
            <a:ext cx="2749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어디서 사는지 구매처를 물음</a:t>
            </a:r>
            <a:endParaRPr lang="en-US" altLang="ko-KR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7586258" y="2149450"/>
            <a:ext cx="2749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누울 때 눈부시지 않냐고 물음</a:t>
            </a:r>
            <a:endParaRPr lang="en-US" altLang="ko-KR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8267541" y="2532579"/>
            <a:ext cx="2749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튼튼한 제품이냐 물음</a:t>
            </a:r>
            <a:endParaRPr lang="en-US" altLang="ko-KR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9559572" y="1588856"/>
            <a:ext cx="18577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계곡에 설치해도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괜찮냐고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물음</a:t>
            </a:r>
            <a:endParaRPr lang="en-US" altLang="ko-KR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671009" y="4127094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프레임이 길어서 트렁크에 쉽게 안 들어간다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865826" y="5541241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바닥에 자갈이 많아서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해먹이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덜컹거린다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422047" y="4917282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계곡에 설치해보니 진짜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해먹이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기울더라</a:t>
            </a:r>
            <a:endParaRPr lang="en-US" altLang="ko-KR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2849169" y="4489928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모기에 물렸는데 긁기가 힘들다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3332819" y="5060741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여름이나 봄 정도만 쓸 수 있을 거 같다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8801350" y="4103186"/>
            <a:ext cx="2833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프레임 주변에 자갈 등을 치워 평평하게 만들었다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3360239" y="5921454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비바람이 부니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해먹에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있기가 너무 춥다</a:t>
            </a:r>
            <a:endParaRPr lang="en-US" altLang="ko-KR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1132976" y="6301667"/>
            <a:ext cx="2613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해먹에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오래 누우니 허리가 아프다</a:t>
            </a:r>
            <a:endParaRPr lang="en-US" altLang="ko-KR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9983150" y="2208265"/>
            <a:ext cx="1961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천 디자인이 예쁘다고 칭찬 들었다</a:t>
            </a:r>
            <a:endParaRPr lang="en-US" altLang="ko-KR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7632123" y="5423035"/>
            <a:ext cx="2963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그냥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해먹만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두기 뭐해서 수박 등의 과일을 두었다</a:t>
            </a:r>
            <a:endParaRPr lang="en-US" altLang="ko-KR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6784484" y="4616886"/>
            <a:ext cx="3388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추워서 웅크리려 했지만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겨우 새우 자세 정도로 휠 수 있었다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9377811" y="5019960"/>
            <a:ext cx="2256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선글라스를 낀 채로 </a:t>
            </a: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해먹에서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잠을 잤다</a:t>
            </a:r>
            <a:endParaRPr lang="en-US" altLang="ko-KR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9802593" y="2780130"/>
            <a:ext cx="18577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 내리는데 젖어도 되냐고 물음</a:t>
            </a:r>
            <a:endParaRPr lang="en-US" altLang="ko-KR" sz="1200" dirty="0"/>
          </a:p>
        </p:txBody>
      </p:sp>
      <p:sp>
        <p:nvSpPr>
          <p:cNvPr id="39" name="오른쪽 화살표 38"/>
          <p:cNvSpPr/>
          <p:nvPr/>
        </p:nvSpPr>
        <p:spPr>
          <a:xfrm>
            <a:off x="6831332" y="6362700"/>
            <a:ext cx="479816" cy="455908"/>
          </a:xfrm>
          <a:prstGeom prst="rightArrow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311148" y="6405988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다양한 지형 및 날씨 등에도 활용 가능성 고민 필요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72376" y="1624473"/>
            <a:ext cx="807694" cy="1475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352804" y="2588633"/>
            <a:ext cx="1161049" cy="14680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864654" y="2808793"/>
            <a:ext cx="1651071" cy="185952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680669" y="4133274"/>
            <a:ext cx="1736631" cy="185952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90859" y="5549993"/>
            <a:ext cx="2233341" cy="2451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C7D6A8-FFF4-8FBC-405B-D756F169CEFE}"/>
              </a:ext>
            </a:extLst>
          </p:cNvPr>
          <p:cNvSpPr txBox="1"/>
          <p:nvPr/>
        </p:nvSpPr>
        <p:spPr>
          <a:xfrm>
            <a:off x="3810567" y="2208265"/>
            <a:ext cx="18202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다른 사람들은 대부분 캠핑용 의자를 쓰고 있음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589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Design Thinking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5W1H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524890" y="3829037"/>
            <a:ext cx="1128611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8421909" y="1336159"/>
            <a:ext cx="0" cy="508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4309490" y="1336159"/>
            <a:ext cx="0" cy="508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047538" y="3380833"/>
            <a:ext cx="73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What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52077" y="3380833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When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04674" y="3380833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Why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0152" y="3907910"/>
            <a:ext cx="874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Where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8602" y="390791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Who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05784" y="3907910"/>
            <a:ext cx="658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How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3609" y="1748181"/>
            <a:ext cx="29381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보다 나은 휴식을 위해 해먹을 사용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휴대하기 쉬워 휴대용 장치를 사용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보다 편안하게 눕기 위해 사용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CD6914-847C-F06E-9208-1A5091C6E3F5}"/>
              </a:ext>
            </a:extLst>
          </p:cNvPr>
          <p:cNvSpPr txBox="1"/>
          <p:nvPr/>
        </p:nvSpPr>
        <p:spPr>
          <a:xfrm>
            <a:off x="4545412" y="1748920"/>
            <a:ext cx="33500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혼자 쉬고 싶을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때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자연과 같은 분위기에 동화되고 싶을 때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휴가 등에 여가시간을 위해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4AC8BB-FE89-178A-664D-C02BC018EA87}"/>
              </a:ext>
            </a:extLst>
          </p:cNvPr>
          <p:cNvSpPr txBox="1"/>
          <p:nvPr/>
        </p:nvSpPr>
        <p:spPr>
          <a:xfrm>
            <a:off x="8520029" y="1748181"/>
            <a:ext cx="36719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질 높은 휴식을 원할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때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남의 간섭을 받지 않을 수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있음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허리가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아픈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경우에 의자보다 편해서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388A6-8433-D7B2-DC63-5DC778F90852}"/>
              </a:ext>
            </a:extLst>
          </p:cNvPr>
          <p:cNvSpPr txBox="1"/>
          <p:nvPr/>
        </p:nvSpPr>
        <p:spPr>
          <a:xfrm>
            <a:off x="211608" y="4338305"/>
            <a:ext cx="4053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바다 및 모래사장 등의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해변가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산이나 계곡 등의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야영지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집이나 카페 등의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캠핑장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지형이 구불구불한 곳에서는 사용 불가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257B92-BC2C-913F-EF92-21A6308B0DA9}"/>
              </a:ext>
            </a:extLst>
          </p:cNvPr>
          <p:cNvSpPr txBox="1"/>
          <p:nvPr/>
        </p:nvSpPr>
        <p:spPr>
          <a:xfrm>
            <a:off x="4338932" y="4225023"/>
            <a:ext cx="382399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여행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야형을 좋아하는 사람들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다양한 캠핑용품을 실을 수 있는 차량 보유자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잠시 자고 싶은 사람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허리가 불편한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사람들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몸무게와 키가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사이즈에 부합하지 않는 경우 사용 불가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E9117E-143F-153D-0FA7-26F98647F25C}"/>
              </a:ext>
            </a:extLst>
          </p:cNvPr>
          <p:cNvSpPr txBox="1"/>
          <p:nvPr/>
        </p:nvSpPr>
        <p:spPr>
          <a:xfrm>
            <a:off x="8510603" y="4292139"/>
            <a:ext cx="33861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30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초 이내로 두 가지 정도의 절차로 설치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및 해체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사람 외에도 환자 등 동물 및 과일을 실음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지지 구조 개선 필요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6612711" y="6425469"/>
            <a:ext cx="479816" cy="455908"/>
          </a:xfrm>
          <a:prstGeom prst="rightArrow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092527" y="6468757"/>
            <a:ext cx="5099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단순히 취침 외에도 다양한 방도로 활용이 가능성 확인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4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Design Thinking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Trend matrix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2A33EF95-078C-FDEA-DAF1-0D1C70B32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06383"/>
              </p:ext>
            </p:extLst>
          </p:nvPr>
        </p:nvGraphicFramePr>
        <p:xfrm>
          <a:off x="274321" y="1471751"/>
          <a:ext cx="11471563" cy="4978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7811">
                  <a:extLst>
                    <a:ext uri="{9D8B030D-6E8A-4147-A177-3AD203B41FA5}">
                      <a16:colId xmlns:a16="http://schemas.microsoft.com/office/drawing/2014/main" val="4115424645"/>
                    </a:ext>
                  </a:extLst>
                </a:gridCol>
                <a:gridCol w="3404606">
                  <a:extLst>
                    <a:ext uri="{9D8B030D-6E8A-4147-A177-3AD203B41FA5}">
                      <a16:colId xmlns:a16="http://schemas.microsoft.com/office/drawing/2014/main" val="3356605253"/>
                    </a:ext>
                  </a:extLst>
                </a:gridCol>
                <a:gridCol w="2880884">
                  <a:extLst>
                    <a:ext uri="{9D8B030D-6E8A-4147-A177-3AD203B41FA5}">
                      <a16:colId xmlns:a16="http://schemas.microsoft.com/office/drawing/2014/main" val="2864403519"/>
                    </a:ext>
                  </a:extLst>
                </a:gridCol>
                <a:gridCol w="2718262">
                  <a:extLst>
                    <a:ext uri="{9D8B030D-6E8A-4147-A177-3AD203B41FA5}">
                      <a16:colId xmlns:a16="http://schemas.microsoft.com/office/drawing/2014/main" val="884031576"/>
                    </a:ext>
                  </a:extLst>
                </a:gridCol>
              </a:tblGrid>
              <a:tr h="848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Formerly</a:t>
                      </a:r>
                      <a:endParaRPr lang="ko-KR" altLang="en-US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Currently</a:t>
                      </a:r>
                      <a:endParaRPr lang="ko-KR" altLang="en-US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Emerging</a:t>
                      </a:r>
                      <a:endParaRPr lang="ko-KR" altLang="en-US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601186"/>
                  </a:ext>
                </a:extLst>
              </a:tr>
              <a:tr h="6883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캠핑용품</a:t>
                      </a:r>
                      <a:endParaRPr lang="en-US" altLang="ko-KR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간이식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 직접 제작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소형화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차나 텐트 등에 내장 가능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전자화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소형 가전기기 형태로 제작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3585120670"/>
                  </a:ext>
                </a:extLst>
              </a:tr>
              <a:tr h="6883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취식 방법</a:t>
                      </a:r>
                      <a:endParaRPr lang="en-US" altLang="ko-KR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사용자가 용도에 맞게 재료를 다듬음</a:t>
                      </a:r>
                      <a:endParaRPr lang="en-US" altLang="ko-KR" sz="14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전투식량 등의 </a:t>
                      </a:r>
                      <a:r>
                        <a:rPr lang="ko-KR" altLang="en-US" sz="14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야영용</a:t>
                      </a: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식량 섭취</a:t>
                      </a:r>
                      <a:endParaRPr lang="en-US" altLang="ko-KR" sz="14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밀키트로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간편히 취식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드론이나</a:t>
                      </a: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카트 등을 통해 직접 배송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167578426"/>
                  </a:ext>
                </a:extLst>
              </a:tr>
              <a:tr h="6883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사고 알림</a:t>
                      </a:r>
                      <a:endParaRPr lang="en-US" altLang="ko-KR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119</a:t>
                      </a: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나 응급구조대 등을 통해 직접 연락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 생체 신호에 따라 자동적으로 위급 알림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 외에 주변 사람들의 경황에 따라 자동적으로 위급 알림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2081290893"/>
                  </a:ext>
                </a:extLst>
              </a:tr>
              <a:tr h="6883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정보 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공유</a:t>
                      </a:r>
                      <a:endParaRPr lang="en-US" altLang="ko-KR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동호회 등을 통해 오프라인 형태 공유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커뮤니티 등의 온라인 소모임 형태 공유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당근마켓처럼 위치 </a:t>
                      </a: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정보를 기반으로 한 소모임 형태 공유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1490989262"/>
                  </a:ext>
                </a:extLst>
              </a:tr>
              <a:tr h="6883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사용공간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야영장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야영장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카페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개인공간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공공장소 </a:t>
                      </a:r>
                      <a:endParaRPr lang="en-US" altLang="ko-KR" sz="14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 허가된 어느 곳이든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2044621337"/>
                  </a:ext>
                </a:extLst>
              </a:tr>
              <a:tr h="6883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생존이나 특수 환경 내 거주 등을 위한 목적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취미용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레저용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휴식용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취미용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레저용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4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휴식용</a:t>
                      </a: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변함 없음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061866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86210" y="1019162"/>
            <a:ext cx="191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Topic :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Camping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6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Design Thinking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Kano analysis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DDF955D-B1DE-A5FA-CECA-AE8CC00F1B7E}"/>
              </a:ext>
            </a:extLst>
          </p:cNvPr>
          <p:cNvCxnSpPr/>
          <p:nvPr/>
        </p:nvCxnSpPr>
        <p:spPr>
          <a:xfrm>
            <a:off x="1201713" y="3908661"/>
            <a:ext cx="10287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E37AB4E-B830-2FD2-2E8B-024B2132EE17}"/>
              </a:ext>
            </a:extLst>
          </p:cNvPr>
          <p:cNvCxnSpPr>
            <a:cxnSpLocks/>
          </p:cNvCxnSpPr>
          <p:nvPr/>
        </p:nvCxnSpPr>
        <p:spPr>
          <a:xfrm flipV="1">
            <a:off x="6180113" y="1636303"/>
            <a:ext cx="0" cy="4647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617542" y="3488796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Satisfier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61572" y="3488796"/>
            <a:ext cx="1131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Delighter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94257" y="3997829"/>
            <a:ext cx="125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Indifferent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57194" y="3997829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Basic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270DA-4F67-1388-69EB-D7E32F30605E}"/>
              </a:ext>
            </a:extLst>
          </p:cNvPr>
          <p:cNvSpPr txBox="1"/>
          <p:nvPr/>
        </p:nvSpPr>
        <p:spPr>
          <a:xfrm>
            <a:off x="681014" y="1636303"/>
            <a:ext cx="5435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제품 제작자의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Signature</a:t>
            </a:r>
          </a:p>
          <a:p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 주변에 핸드폰 걸 수 있는 장치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지지 바닥 면에 부착된 파우치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6BF51-1B1C-4940-F9FB-2EDC23FCF354}"/>
              </a:ext>
            </a:extLst>
          </p:cNvPr>
          <p:cNvSpPr txBox="1"/>
          <p:nvPr/>
        </p:nvSpPr>
        <p:spPr>
          <a:xfrm>
            <a:off x="6345213" y="1691875"/>
            <a:ext cx="597916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무게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선택 가능한 디자인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상황에 따라 늘어날 수 있는 천 조직구조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전세계 배송가능 및 배송 비용 제시</a:t>
            </a:r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8CEA2-4E67-E8D9-5DBA-7F1583C6F5AF}"/>
              </a:ext>
            </a:extLst>
          </p:cNvPr>
          <p:cNvSpPr txBox="1"/>
          <p:nvPr/>
        </p:nvSpPr>
        <p:spPr>
          <a:xfrm>
            <a:off x="681014" y="4525010"/>
            <a:ext cx="5435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제품 자체의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UV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차단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다양한 온도에도 견뎌지는 내구성이 있어 사계절에도 활용 가능함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제조 국가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4BAB7E-09E1-B96A-2639-04A14FCF4A3D}"/>
              </a:ext>
            </a:extLst>
          </p:cNvPr>
          <p:cNvSpPr txBox="1"/>
          <p:nvPr/>
        </p:nvSpPr>
        <p:spPr>
          <a:xfrm>
            <a:off x="6345212" y="4456328"/>
            <a:ext cx="5979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다리를 뻗을 채 누울 수 있음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조립 가능하여 수송이 쉬움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제품이 흔들려도 지지가 가능함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/>
          </a:p>
        </p:txBody>
      </p:sp>
      <p:sp>
        <p:nvSpPr>
          <p:cNvPr id="18" name="오른쪽 화살표 17"/>
          <p:cNvSpPr/>
          <p:nvPr/>
        </p:nvSpPr>
        <p:spPr>
          <a:xfrm>
            <a:off x="4409468" y="6425469"/>
            <a:ext cx="479816" cy="455908"/>
          </a:xfrm>
          <a:prstGeom prst="rightArrow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889284" y="6468757"/>
            <a:ext cx="7271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무관심한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(Indifferent)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요소를 매력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(Delighter)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요소로 향상시킬 방안 고민 필요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9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Design Thinking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User Journey mapping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DF955D-B1DE-A5FA-CECA-AE8CC00F1B7E}"/>
              </a:ext>
            </a:extLst>
          </p:cNvPr>
          <p:cNvCxnSpPr/>
          <p:nvPr/>
        </p:nvCxnSpPr>
        <p:spPr>
          <a:xfrm>
            <a:off x="1201713" y="6283561"/>
            <a:ext cx="10287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E37AB4E-B830-2FD2-2E8B-024B2132EE17}"/>
              </a:ext>
            </a:extLst>
          </p:cNvPr>
          <p:cNvCxnSpPr>
            <a:cxnSpLocks/>
          </p:cNvCxnSpPr>
          <p:nvPr/>
        </p:nvCxnSpPr>
        <p:spPr>
          <a:xfrm flipV="1">
            <a:off x="1201713" y="1636303"/>
            <a:ext cx="0" cy="4647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7B309C-B049-5274-BFB6-07EF98A5B455}"/>
              </a:ext>
            </a:extLst>
          </p:cNvPr>
          <p:cNvSpPr txBox="1"/>
          <p:nvPr/>
        </p:nvSpPr>
        <p:spPr>
          <a:xfrm>
            <a:off x="151000" y="1351175"/>
            <a:ext cx="1084082" cy="55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User’s feeling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FC8B4-0016-47F7-EA78-CD952A72183C}"/>
              </a:ext>
            </a:extLst>
          </p:cNvPr>
          <p:cNvSpPr txBox="1"/>
          <p:nvPr/>
        </p:nvSpPr>
        <p:spPr>
          <a:xfrm>
            <a:off x="11200781" y="6336425"/>
            <a:ext cx="1084082" cy="314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64E15-06ED-9128-7DCA-0379EC20A7B6}"/>
              </a:ext>
            </a:extLst>
          </p:cNvPr>
          <p:cNvSpPr txBox="1"/>
          <p:nvPr/>
        </p:nvSpPr>
        <p:spPr>
          <a:xfrm>
            <a:off x="1511538" y="6377958"/>
            <a:ext cx="5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F37CD-8B1E-01DA-084E-AA767F40DA5B}"/>
              </a:ext>
            </a:extLst>
          </p:cNvPr>
          <p:cNvSpPr txBox="1"/>
          <p:nvPr/>
        </p:nvSpPr>
        <p:spPr>
          <a:xfrm>
            <a:off x="2453752" y="6377958"/>
            <a:ext cx="5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4AEED1-4835-BFD3-BB2D-22D5AA5CBAB9}"/>
              </a:ext>
            </a:extLst>
          </p:cNvPr>
          <p:cNvSpPr txBox="1"/>
          <p:nvPr/>
        </p:nvSpPr>
        <p:spPr>
          <a:xfrm>
            <a:off x="3404164" y="6377958"/>
            <a:ext cx="556305" cy="314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B3038-B251-DCB1-1F81-FF9B21837314}"/>
              </a:ext>
            </a:extLst>
          </p:cNvPr>
          <p:cNvSpPr txBox="1"/>
          <p:nvPr/>
        </p:nvSpPr>
        <p:spPr>
          <a:xfrm>
            <a:off x="7538406" y="6377958"/>
            <a:ext cx="556305" cy="314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15FEC6-34E7-F7F6-808E-C89D3588E9EB}"/>
              </a:ext>
            </a:extLst>
          </p:cNvPr>
          <p:cNvSpPr txBox="1"/>
          <p:nvPr/>
        </p:nvSpPr>
        <p:spPr>
          <a:xfrm>
            <a:off x="8358315" y="6377958"/>
            <a:ext cx="5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19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E9C518-1543-C559-B3A6-5334D86BA95D}"/>
              </a:ext>
            </a:extLst>
          </p:cNvPr>
          <p:cNvSpPr txBox="1"/>
          <p:nvPr/>
        </p:nvSpPr>
        <p:spPr>
          <a:xfrm>
            <a:off x="10286906" y="6377958"/>
            <a:ext cx="5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21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0E3D05-17C7-49F2-502D-E92E0F67ED45}"/>
              </a:ext>
            </a:extLst>
          </p:cNvPr>
          <p:cNvCxnSpPr>
            <a:cxnSpLocks/>
          </p:cNvCxnSpPr>
          <p:nvPr/>
        </p:nvCxnSpPr>
        <p:spPr>
          <a:xfrm>
            <a:off x="1775490" y="171291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CD3D44F-A6AD-D33B-9753-B663E9E2218D}"/>
              </a:ext>
            </a:extLst>
          </p:cNvPr>
          <p:cNvCxnSpPr>
            <a:cxnSpLocks/>
          </p:cNvCxnSpPr>
          <p:nvPr/>
        </p:nvCxnSpPr>
        <p:spPr>
          <a:xfrm>
            <a:off x="2702889" y="171291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6FAFD8E-47C3-5175-A913-EF627B43AA13}"/>
              </a:ext>
            </a:extLst>
          </p:cNvPr>
          <p:cNvCxnSpPr>
            <a:cxnSpLocks/>
          </p:cNvCxnSpPr>
          <p:nvPr/>
        </p:nvCxnSpPr>
        <p:spPr>
          <a:xfrm>
            <a:off x="3669163" y="171291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A94D4C7-36D7-89D7-5D7E-FE8541B1A74B}"/>
              </a:ext>
            </a:extLst>
          </p:cNvPr>
          <p:cNvCxnSpPr>
            <a:cxnSpLocks/>
          </p:cNvCxnSpPr>
          <p:nvPr/>
        </p:nvCxnSpPr>
        <p:spPr>
          <a:xfrm>
            <a:off x="7804452" y="171291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8C0907A-9ED3-B752-00FB-B9B66148FC4C}"/>
              </a:ext>
            </a:extLst>
          </p:cNvPr>
          <p:cNvCxnSpPr>
            <a:cxnSpLocks/>
          </p:cNvCxnSpPr>
          <p:nvPr/>
        </p:nvCxnSpPr>
        <p:spPr>
          <a:xfrm>
            <a:off x="4522461" y="171291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0FF242A-30BF-D15B-E61B-C7004F9101B7}"/>
              </a:ext>
            </a:extLst>
          </p:cNvPr>
          <p:cNvCxnSpPr>
            <a:cxnSpLocks/>
          </p:cNvCxnSpPr>
          <p:nvPr/>
        </p:nvCxnSpPr>
        <p:spPr>
          <a:xfrm>
            <a:off x="8607697" y="171291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BBAC0D-593A-5641-5E35-E8810D2BB377}"/>
              </a:ext>
            </a:extLst>
          </p:cNvPr>
          <p:cNvCxnSpPr>
            <a:cxnSpLocks/>
          </p:cNvCxnSpPr>
          <p:nvPr/>
        </p:nvCxnSpPr>
        <p:spPr>
          <a:xfrm>
            <a:off x="9568503" y="171291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64ACCC-8E68-B745-2092-C6181431A162}"/>
              </a:ext>
            </a:extLst>
          </p:cNvPr>
          <p:cNvSpPr/>
          <p:nvPr/>
        </p:nvSpPr>
        <p:spPr>
          <a:xfrm>
            <a:off x="1639005" y="4466200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B16A3A-2647-1A84-6547-AF848F9063E0}"/>
              </a:ext>
            </a:extLst>
          </p:cNvPr>
          <p:cNvSpPr/>
          <p:nvPr/>
        </p:nvSpPr>
        <p:spPr>
          <a:xfrm>
            <a:off x="2593822" y="3506553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25633B-B343-D69A-F79C-6B6BD8D33C21}"/>
              </a:ext>
            </a:extLst>
          </p:cNvPr>
          <p:cNvSpPr/>
          <p:nvPr/>
        </p:nvSpPr>
        <p:spPr>
          <a:xfrm>
            <a:off x="3537915" y="3348294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021BCF-3EE6-AA89-7307-09AB42476A30}"/>
              </a:ext>
            </a:extLst>
          </p:cNvPr>
          <p:cNvSpPr/>
          <p:nvPr/>
        </p:nvSpPr>
        <p:spPr>
          <a:xfrm>
            <a:off x="5212470" y="4141972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5B2E5C-499E-E10A-F534-94B3B7F7A8D0}"/>
              </a:ext>
            </a:extLst>
          </p:cNvPr>
          <p:cNvSpPr/>
          <p:nvPr/>
        </p:nvSpPr>
        <p:spPr>
          <a:xfrm>
            <a:off x="7669014" y="4054826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C0C608-1414-E754-56DF-9B4BBF084C53}"/>
              </a:ext>
            </a:extLst>
          </p:cNvPr>
          <p:cNvSpPr/>
          <p:nvPr/>
        </p:nvSpPr>
        <p:spPr>
          <a:xfrm>
            <a:off x="8474879" y="4882872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132EFF-FE45-2C32-9506-F70155ACC657}"/>
              </a:ext>
            </a:extLst>
          </p:cNvPr>
          <p:cNvSpPr/>
          <p:nvPr/>
        </p:nvSpPr>
        <p:spPr>
          <a:xfrm>
            <a:off x="9441481" y="4882872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9D7B5E-2EF0-D2B9-1FEA-2BF4D50F134F}"/>
              </a:ext>
            </a:extLst>
          </p:cNvPr>
          <p:cNvSpPr txBox="1"/>
          <p:nvPr/>
        </p:nvSpPr>
        <p:spPr>
          <a:xfrm>
            <a:off x="1170038" y="4699949"/>
            <a:ext cx="120538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프레임 길이가 길어 트렁크에 잘 실리지 않아 짜증이 났음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DD9FAF-8EDD-9FCB-E283-D055B997958F}"/>
              </a:ext>
            </a:extLst>
          </p:cNvPr>
          <p:cNvSpPr txBox="1"/>
          <p:nvPr/>
        </p:nvSpPr>
        <p:spPr>
          <a:xfrm>
            <a:off x="2137384" y="3658887"/>
            <a:ext cx="120538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캠핑에 와서 설치는 쉬워서 좋았으며 특히 캠핑에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설치해놓으니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디자인이 예뻐 좋았음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67E457-11D2-49F6-45B3-567B5812366E}"/>
              </a:ext>
            </a:extLst>
          </p:cNvPr>
          <p:cNvSpPr txBox="1"/>
          <p:nvPr/>
        </p:nvSpPr>
        <p:spPr>
          <a:xfrm>
            <a:off x="3760943" y="2129989"/>
            <a:ext cx="14994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해먹에서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낮잠을 자니 시원했다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65244B-0F2F-B880-02DC-AAB8F1C00C10}"/>
              </a:ext>
            </a:extLst>
          </p:cNvPr>
          <p:cNvSpPr txBox="1"/>
          <p:nvPr/>
        </p:nvSpPr>
        <p:spPr>
          <a:xfrm>
            <a:off x="7132312" y="3379907"/>
            <a:ext cx="11598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해가 져 불을 피우니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저녁이었다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964E15-06ED-9128-7DCA-0379EC20A7B6}"/>
              </a:ext>
            </a:extLst>
          </p:cNvPr>
          <p:cNvSpPr txBox="1"/>
          <p:nvPr/>
        </p:nvSpPr>
        <p:spPr>
          <a:xfrm>
            <a:off x="169337" y="2488004"/>
            <a:ext cx="89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Good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964E15-06ED-9128-7DCA-0379EC20A7B6}"/>
              </a:ext>
            </a:extLst>
          </p:cNvPr>
          <p:cNvSpPr txBox="1"/>
          <p:nvPr/>
        </p:nvSpPr>
        <p:spPr>
          <a:xfrm>
            <a:off x="159071" y="3661895"/>
            <a:ext cx="89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So so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964E15-06ED-9128-7DCA-0379EC20A7B6}"/>
              </a:ext>
            </a:extLst>
          </p:cNvPr>
          <p:cNvSpPr txBox="1"/>
          <p:nvPr/>
        </p:nvSpPr>
        <p:spPr>
          <a:xfrm>
            <a:off x="169337" y="5054260"/>
            <a:ext cx="89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Bad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D55D7D-C43D-7E36-4507-05DEF88C23B2}"/>
              </a:ext>
            </a:extLst>
          </p:cNvPr>
          <p:cNvSpPr txBox="1"/>
          <p:nvPr/>
        </p:nvSpPr>
        <p:spPr>
          <a:xfrm>
            <a:off x="4270115" y="6377958"/>
            <a:ext cx="5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8C0907A-9ED3-B752-00FB-B9B66148FC4C}"/>
              </a:ext>
            </a:extLst>
          </p:cNvPr>
          <p:cNvCxnSpPr>
            <a:cxnSpLocks/>
          </p:cNvCxnSpPr>
          <p:nvPr/>
        </p:nvCxnSpPr>
        <p:spPr>
          <a:xfrm>
            <a:off x="6149174" y="171291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021BCF-3EE6-AA89-7307-09AB42476A30}"/>
              </a:ext>
            </a:extLst>
          </p:cNvPr>
          <p:cNvSpPr/>
          <p:nvPr/>
        </p:nvSpPr>
        <p:spPr>
          <a:xfrm>
            <a:off x="6020545" y="4694145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D55D7D-C43D-7E36-4507-05DEF88C23B2}"/>
              </a:ext>
            </a:extLst>
          </p:cNvPr>
          <p:cNvSpPr txBox="1"/>
          <p:nvPr/>
        </p:nvSpPr>
        <p:spPr>
          <a:xfrm>
            <a:off x="5850542" y="6377958"/>
            <a:ext cx="5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C0907A-9ED3-B752-00FB-B9B66148FC4C}"/>
              </a:ext>
            </a:extLst>
          </p:cNvPr>
          <p:cNvCxnSpPr>
            <a:cxnSpLocks/>
          </p:cNvCxnSpPr>
          <p:nvPr/>
        </p:nvCxnSpPr>
        <p:spPr>
          <a:xfrm>
            <a:off x="7018260" y="171291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6021BCF-3EE6-AA89-7307-09AB42476A30}"/>
              </a:ext>
            </a:extLst>
          </p:cNvPr>
          <p:cNvSpPr/>
          <p:nvPr/>
        </p:nvSpPr>
        <p:spPr>
          <a:xfrm>
            <a:off x="6889631" y="5187125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DB3038-B251-DCB1-1F81-FF9B21837314}"/>
              </a:ext>
            </a:extLst>
          </p:cNvPr>
          <p:cNvSpPr txBox="1"/>
          <p:nvPr/>
        </p:nvSpPr>
        <p:spPr>
          <a:xfrm>
            <a:off x="6718497" y="6377958"/>
            <a:ext cx="5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16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DD9FAF-8EDD-9FCB-E283-D055B997958F}"/>
              </a:ext>
            </a:extLst>
          </p:cNvPr>
          <p:cNvSpPr txBox="1"/>
          <p:nvPr/>
        </p:nvSpPr>
        <p:spPr>
          <a:xfrm>
            <a:off x="3066469" y="3087311"/>
            <a:ext cx="1205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점심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65244B-0F2F-B880-02DC-AAB8F1C00C10}"/>
              </a:ext>
            </a:extLst>
          </p:cNvPr>
          <p:cNvSpPr txBox="1"/>
          <p:nvPr/>
        </p:nvSpPr>
        <p:spPr>
          <a:xfrm>
            <a:off x="5363960" y="4220785"/>
            <a:ext cx="14693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갑작스레 소나기가 내려 근처로 피신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65244B-0F2F-B880-02DC-AAB8F1C00C10}"/>
              </a:ext>
            </a:extLst>
          </p:cNvPr>
          <p:cNvSpPr txBox="1"/>
          <p:nvPr/>
        </p:nvSpPr>
        <p:spPr>
          <a:xfrm>
            <a:off x="6307640" y="5333179"/>
            <a:ext cx="14693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돌아와보니 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젖어있다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65244B-0F2F-B880-02DC-AAB8F1C00C10}"/>
              </a:ext>
            </a:extLst>
          </p:cNvPr>
          <p:cNvSpPr txBox="1"/>
          <p:nvPr/>
        </p:nvSpPr>
        <p:spPr>
          <a:xfrm>
            <a:off x="7902447" y="5017766"/>
            <a:ext cx="13763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말리려고 화로 주변에 둔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조금 탔다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65244B-0F2F-B880-02DC-AAB8F1C00C10}"/>
              </a:ext>
            </a:extLst>
          </p:cNvPr>
          <p:cNvSpPr txBox="1"/>
          <p:nvPr/>
        </p:nvSpPr>
        <p:spPr>
          <a:xfrm>
            <a:off x="9062849" y="3916888"/>
            <a:ext cx="108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그래도 피곤해서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해먹에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누우려는데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그물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사이로 바람이 샌다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15FEC6-34E7-F7F6-808E-C89D3588E9EB}"/>
              </a:ext>
            </a:extLst>
          </p:cNvPr>
          <p:cNvSpPr txBox="1"/>
          <p:nvPr/>
        </p:nvSpPr>
        <p:spPr>
          <a:xfrm>
            <a:off x="9282810" y="6377958"/>
            <a:ext cx="5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1BBAC0D-593A-5641-5E35-E8810D2BB377}"/>
              </a:ext>
            </a:extLst>
          </p:cNvPr>
          <p:cNvCxnSpPr>
            <a:cxnSpLocks/>
          </p:cNvCxnSpPr>
          <p:nvPr/>
        </p:nvCxnSpPr>
        <p:spPr>
          <a:xfrm>
            <a:off x="10565059" y="171291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2132EFF-FE45-2C32-9506-F70155ACC657}"/>
              </a:ext>
            </a:extLst>
          </p:cNvPr>
          <p:cNvSpPr/>
          <p:nvPr/>
        </p:nvSpPr>
        <p:spPr>
          <a:xfrm>
            <a:off x="10438037" y="5281130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65244B-0F2F-B880-02DC-AAB8F1C00C10}"/>
              </a:ext>
            </a:extLst>
          </p:cNvPr>
          <p:cNvSpPr txBox="1"/>
          <p:nvPr/>
        </p:nvSpPr>
        <p:spPr>
          <a:xfrm>
            <a:off x="9708480" y="5459682"/>
            <a:ext cx="17131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그냥 해체 후 트렁크에 도로 집어넣었다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8C0907A-9ED3-B752-00FB-B9B66148FC4C}"/>
              </a:ext>
            </a:extLst>
          </p:cNvPr>
          <p:cNvCxnSpPr>
            <a:cxnSpLocks/>
          </p:cNvCxnSpPr>
          <p:nvPr/>
        </p:nvCxnSpPr>
        <p:spPr>
          <a:xfrm>
            <a:off x="5363960" y="1712910"/>
            <a:ext cx="0" cy="4570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9D55D7D-C43D-7E36-4507-05DEF88C23B2}"/>
              </a:ext>
            </a:extLst>
          </p:cNvPr>
          <p:cNvSpPr txBox="1"/>
          <p:nvPr/>
        </p:nvSpPr>
        <p:spPr>
          <a:xfrm>
            <a:off x="5070341" y="6377958"/>
            <a:ext cx="5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425633B-B343-D69A-F79C-6B6BD8D33C21}"/>
              </a:ext>
            </a:extLst>
          </p:cNvPr>
          <p:cNvSpPr/>
          <p:nvPr/>
        </p:nvSpPr>
        <p:spPr>
          <a:xfrm>
            <a:off x="4384378" y="2563339"/>
            <a:ext cx="276166" cy="9375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67E457-11D2-49F6-45B3-567B5812366E}"/>
              </a:ext>
            </a:extLst>
          </p:cNvPr>
          <p:cNvSpPr txBox="1"/>
          <p:nvPr/>
        </p:nvSpPr>
        <p:spPr>
          <a:xfrm>
            <a:off x="4649290" y="3615082"/>
            <a:ext cx="14994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그물 사이로 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모기에 물려 깼다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1704975" y="2562225"/>
            <a:ext cx="9982200" cy="2915001"/>
          </a:xfrm>
          <a:custGeom>
            <a:avLst/>
            <a:gdLst>
              <a:gd name="connsiteX0" fmla="*/ 0 w 9982200"/>
              <a:gd name="connsiteY0" fmla="*/ 1914525 h 2915001"/>
              <a:gd name="connsiteX1" fmla="*/ 57150 w 9982200"/>
              <a:gd name="connsiteY1" fmla="*/ 1905000 h 2915001"/>
              <a:gd name="connsiteX2" fmla="*/ 114300 w 9982200"/>
              <a:gd name="connsiteY2" fmla="*/ 1857375 h 2915001"/>
              <a:gd name="connsiteX3" fmla="*/ 133350 w 9982200"/>
              <a:gd name="connsiteY3" fmla="*/ 1828800 h 2915001"/>
              <a:gd name="connsiteX4" fmla="*/ 171450 w 9982200"/>
              <a:gd name="connsiteY4" fmla="*/ 1809750 h 2915001"/>
              <a:gd name="connsiteX5" fmla="*/ 247650 w 9982200"/>
              <a:gd name="connsiteY5" fmla="*/ 1724025 h 2915001"/>
              <a:gd name="connsiteX6" fmla="*/ 285750 w 9982200"/>
              <a:gd name="connsiteY6" fmla="*/ 1704975 h 2915001"/>
              <a:gd name="connsiteX7" fmla="*/ 419100 w 9982200"/>
              <a:gd name="connsiteY7" fmla="*/ 1609725 h 2915001"/>
              <a:gd name="connsiteX8" fmla="*/ 485775 w 9982200"/>
              <a:gd name="connsiteY8" fmla="*/ 1562100 h 2915001"/>
              <a:gd name="connsiteX9" fmla="*/ 447675 w 9982200"/>
              <a:gd name="connsiteY9" fmla="*/ 1524000 h 2915001"/>
              <a:gd name="connsiteX10" fmla="*/ 504825 w 9982200"/>
              <a:gd name="connsiteY10" fmla="*/ 1466850 h 2915001"/>
              <a:gd name="connsiteX11" fmla="*/ 561975 w 9982200"/>
              <a:gd name="connsiteY11" fmla="*/ 1419225 h 2915001"/>
              <a:gd name="connsiteX12" fmla="*/ 590550 w 9982200"/>
              <a:gd name="connsiteY12" fmla="*/ 1400175 h 2915001"/>
              <a:gd name="connsiteX13" fmla="*/ 619125 w 9982200"/>
              <a:gd name="connsiteY13" fmla="*/ 1371600 h 2915001"/>
              <a:gd name="connsiteX14" fmla="*/ 685800 w 9982200"/>
              <a:gd name="connsiteY14" fmla="*/ 1333500 h 2915001"/>
              <a:gd name="connsiteX15" fmla="*/ 714375 w 9982200"/>
              <a:gd name="connsiteY15" fmla="*/ 1295400 h 2915001"/>
              <a:gd name="connsiteX16" fmla="*/ 771525 w 9982200"/>
              <a:gd name="connsiteY16" fmla="*/ 1276350 h 2915001"/>
              <a:gd name="connsiteX17" fmla="*/ 828675 w 9982200"/>
              <a:gd name="connsiteY17" fmla="*/ 1228725 h 2915001"/>
              <a:gd name="connsiteX18" fmla="*/ 857250 w 9982200"/>
              <a:gd name="connsiteY18" fmla="*/ 1219200 h 2915001"/>
              <a:gd name="connsiteX19" fmla="*/ 885825 w 9982200"/>
              <a:gd name="connsiteY19" fmla="*/ 1190625 h 2915001"/>
              <a:gd name="connsiteX20" fmla="*/ 904875 w 9982200"/>
              <a:gd name="connsiteY20" fmla="*/ 1162050 h 2915001"/>
              <a:gd name="connsiteX21" fmla="*/ 933450 w 9982200"/>
              <a:gd name="connsiteY21" fmla="*/ 1143000 h 2915001"/>
              <a:gd name="connsiteX22" fmla="*/ 942975 w 9982200"/>
              <a:gd name="connsiteY22" fmla="*/ 1114425 h 2915001"/>
              <a:gd name="connsiteX23" fmla="*/ 981075 w 9982200"/>
              <a:gd name="connsiteY23" fmla="*/ 1057275 h 2915001"/>
              <a:gd name="connsiteX24" fmla="*/ 1000125 w 9982200"/>
              <a:gd name="connsiteY24" fmla="*/ 1000125 h 2915001"/>
              <a:gd name="connsiteX25" fmla="*/ 1028700 w 9982200"/>
              <a:gd name="connsiteY25" fmla="*/ 942975 h 2915001"/>
              <a:gd name="connsiteX26" fmla="*/ 1057275 w 9982200"/>
              <a:gd name="connsiteY26" fmla="*/ 923925 h 2915001"/>
              <a:gd name="connsiteX27" fmla="*/ 1076325 w 9982200"/>
              <a:gd name="connsiteY27" fmla="*/ 895350 h 2915001"/>
              <a:gd name="connsiteX28" fmla="*/ 1104900 w 9982200"/>
              <a:gd name="connsiteY28" fmla="*/ 885825 h 2915001"/>
              <a:gd name="connsiteX29" fmla="*/ 1133475 w 9982200"/>
              <a:gd name="connsiteY29" fmla="*/ 866775 h 2915001"/>
              <a:gd name="connsiteX30" fmla="*/ 1162050 w 9982200"/>
              <a:gd name="connsiteY30" fmla="*/ 857250 h 2915001"/>
              <a:gd name="connsiteX31" fmla="*/ 1228725 w 9982200"/>
              <a:gd name="connsiteY31" fmla="*/ 828675 h 2915001"/>
              <a:gd name="connsiteX32" fmla="*/ 1257300 w 9982200"/>
              <a:gd name="connsiteY32" fmla="*/ 819150 h 2915001"/>
              <a:gd name="connsiteX33" fmla="*/ 1971675 w 9982200"/>
              <a:gd name="connsiteY33" fmla="*/ 809625 h 2915001"/>
              <a:gd name="connsiteX34" fmla="*/ 2028825 w 9982200"/>
              <a:gd name="connsiteY34" fmla="*/ 790575 h 2915001"/>
              <a:gd name="connsiteX35" fmla="*/ 2057400 w 9982200"/>
              <a:gd name="connsiteY35" fmla="*/ 781050 h 2915001"/>
              <a:gd name="connsiteX36" fmla="*/ 2085975 w 9982200"/>
              <a:gd name="connsiteY36" fmla="*/ 762000 h 2915001"/>
              <a:gd name="connsiteX37" fmla="*/ 2143125 w 9982200"/>
              <a:gd name="connsiteY37" fmla="*/ 714375 h 2915001"/>
              <a:gd name="connsiteX38" fmla="*/ 2171700 w 9982200"/>
              <a:gd name="connsiteY38" fmla="*/ 704850 h 2915001"/>
              <a:gd name="connsiteX39" fmla="*/ 2238375 w 9982200"/>
              <a:gd name="connsiteY39" fmla="*/ 666750 h 2915001"/>
              <a:gd name="connsiteX40" fmla="*/ 2305050 w 9982200"/>
              <a:gd name="connsiteY40" fmla="*/ 619125 h 2915001"/>
              <a:gd name="connsiteX41" fmla="*/ 2371725 w 9982200"/>
              <a:gd name="connsiteY41" fmla="*/ 581025 h 2915001"/>
              <a:gd name="connsiteX42" fmla="*/ 2419350 w 9982200"/>
              <a:gd name="connsiteY42" fmla="*/ 533400 h 2915001"/>
              <a:gd name="connsiteX43" fmla="*/ 2438400 w 9982200"/>
              <a:gd name="connsiteY43" fmla="*/ 504825 h 2915001"/>
              <a:gd name="connsiteX44" fmla="*/ 2495550 w 9982200"/>
              <a:gd name="connsiteY44" fmla="*/ 466725 h 2915001"/>
              <a:gd name="connsiteX45" fmla="*/ 2543175 w 9982200"/>
              <a:gd name="connsiteY45" fmla="*/ 409575 h 2915001"/>
              <a:gd name="connsiteX46" fmla="*/ 2600325 w 9982200"/>
              <a:gd name="connsiteY46" fmla="*/ 361950 h 2915001"/>
              <a:gd name="connsiteX47" fmla="*/ 2667000 w 9982200"/>
              <a:gd name="connsiteY47" fmla="*/ 276225 h 2915001"/>
              <a:gd name="connsiteX48" fmla="*/ 2676525 w 9982200"/>
              <a:gd name="connsiteY48" fmla="*/ 247650 h 2915001"/>
              <a:gd name="connsiteX49" fmla="*/ 2724150 w 9982200"/>
              <a:gd name="connsiteY49" fmla="*/ 190500 h 2915001"/>
              <a:gd name="connsiteX50" fmla="*/ 2752725 w 9982200"/>
              <a:gd name="connsiteY50" fmla="*/ 133350 h 2915001"/>
              <a:gd name="connsiteX51" fmla="*/ 2790825 w 9982200"/>
              <a:gd name="connsiteY51" fmla="*/ 38100 h 2915001"/>
              <a:gd name="connsiteX52" fmla="*/ 2809875 w 9982200"/>
              <a:gd name="connsiteY52" fmla="*/ 9525 h 2915001"/>
              <a:gd name="connsiteX53" fmla="*/ 2838450 w 9982200"/>
              <a:gd name="connsiteY53" fmla="*/ 0 h 2915001"/>
              <a:gd name="connsiteX54" fmla="*/ 2933700 w 9982200"/>
              <a:gd name="connsiteY54" fmla="*/ 19050 h 2915001"/>
              <a:gd name="connsiteX55" fmla="*/ 2990850 w 9982200"/>
              <a:gd name="connsiteY55" fmla="*/ 57150 h 2915001"/>
              <a:gd name="connsiteX56" fmla="*/ 3009900 w 9982200"/>
              <a:gd name="connsiteY56" fmla="*/ 85725 h 2915001"/>
              <a:gd name="connsiteX57" fmla="*/ 3038475 w 9982200"/>
              <a:gd name="connsiteY57" fmla="*/ 104775 h 2915001"/>
              <a:gd name="connsiteX58" fmla="*/ 3048000 w 9982200"/>
              <a:gd name="connsiteY58" fmla="*/ 133350 h 2915001"/>
              <a:gd name="connsiteX59" fmla="*/ 3086100 w 9982200"/>
              <a:gd name="connsiteY59" fmla="*/ 190500 h 2915001"/>
              <a:gd name="connsiteX60" fmla="*/ 3095625 w 9982200"/>
              <a:gd name="connsiteY60" fmla="*/ 219075 h 2915001"/>
              <a:gd name="connsiteX61" fmla="*/ 3133725 w 9982200"/>
              <a:gd name="connsiteY61" fmla="*/ 276225 h 2915001"/>
              <a:gd name="connsiteX62" fmla="*/ 3152775 w 9982200"/>
              <a:gd name="connsiteY62" fmla="*/ 333375 h 2915001"/>
              <a:gd name="connsiteX63" fmla="*/ 3162300 w 9982200"/>
              <a:gd name="connsiteY63" fmla="*/ 361950 h 2915001"/>
              <a:gd name="connsiteX64" fmla="*/ 3200400 w 9982200"/>
              <a:gd name="connsiteY64" fmla="*/ 428625 h 2915001"/>
              <a:gd name="connsiteX65" fmla="*/ 3219450 w 9982200"/>
              <a:gd name="connsiteY65" fmla="*/ 485775 h 2915001"/>
              <a:gd name="connsiteX66" fmla="*/ 3228975 w 9982200"/>
              <a:gd name="connsiteY66" fmla="*/ 523875 h 2915001"/>
              <a:gd name="connsiteX67" fmla="*/ 3248025 w 9982200"/>
              <a:gd name="connsiteY67" fmla="*/ 552450 h 2915001"/>
              <a:gd name="connsiteX68" fmla="*/ 3267075 w 9982200"/>
              <a:gd name="connsiteY68" fmla="*/ 666750 h 2915001"/>
              <a:gd name="connsiteX69" fmla="*/ 3286125 w 9982200"/>
              <a:gd name="connsiteY69" fmla="*/ 704850 h 2915001"/>
              <a:gd name="connsiteX70" fmla="*/ 3305175 w 9982200"/>
              <a:gd name="connsiteY70" fmla="*/ 781050 h 2915001"/>
              <a:gd name="connsiteX71" fmla="*/ 3324225 w 9982200"/>
              <a:gd name="connsiteY71" fmla="*/ 847725 h 2915001"/>
              <a:gd name="connsiteX72" fmla="*/ 3333750 w 9982200"/>
              <a:gd name="connsiteY72" fmla="*/ 923925 h 2915001"/>
              <a:gd name="connsiteX73" fmla="*/ 3352800 w 9982200"/>
              <a:gd name="connsiteY73" fmla="*/ 981075 h 2915001"/>
              <a:gd name="connsiteX74" fmla="*/ 3362325 w 9982200"/>
              <a:gd name="connsiteY74" fmla="*/ 1009650 h 2915001"/>
              <a:gd name="connsiteX75" fmla="*/ 3371850 w 9982200"/>
              <a:gd name="connsiteY75" fmla="*/ 1038225 h 2915001"/>
              <a:gd name="connsiteX76" fmla="*/ 3381375 w 9982200"/>
              <a:gd name="connsiteY76" fmla="*/ 1066800 h 2915001"/>
              <a:gd name="connsiteX77" fmla="*/ 3400425 w 9982200"/>
              <a:gd name="connsiteY77" fmla="*/ 1104900 h 2915001"/>
              <a:gd name="connsiteX78" fmla="*/ 3419475 w 9982200"/>
              <a:gd name="connsiteY78" fmla="*/ 1133475 h 2915001"/>
              <a:gd name="connsiteX79" fmla="*/ 3438525 w 9982200"/>
              <a:gd name="connsiteY79" fmla="*/ 1190625 h 2915001"/>
              <a:gd name="connsiteX80" fmla="*/ 3467100 w 9982200"/>
              <a:gd name="connsiteY80" fmla="*/ 1247775 h 2915001"/>
              <a:gd name="connsiteX81" fmla="*/ 3486150 w 9982200"/>
              <a:gd name="connsiteY81" fmla="*/ 1276350 h 2915001"/>
              <a:gd name="connsiteX82" fmla="*/ 3514725 w 9982200"/>
              <a:gd name="connsiteY82" fmla="*/ 1333500 h 2915001"/>
              <a:gd name="connsiteX83" fmla="*/ 3562350 w 9982200"/>
              <a:gd name="connsiteY83" fmla="*/ 1428750 h 2915001"/>
              <a:gd name="connsiteX84" fmla="*/ 3562350 w 9982200"/>
              <a:gd name="connsiteY84" fmla="*/ 1428750 h 2915001"/>
              <a:gd name="connsiteX85" fmla="*/ 3571875 w 9982200"/>
              <a:gd name="connsiteY85" fmla="*/ 1457325 h 2915001"/>
              <a:gd name="connsiteX86" fmla="*/ 3590925 w 9982200"/>
              <a:gd name="connsiteY86" fmla="*/ 1485900 h 2915001"/>
              <a:gd name="connsiteX87" fmla="*/ 3609975 w 9982200"/>
              <a:gd name="connsiteY87" fmla="*/ 1543050 h 2915001"/>
              <a:gd name="connsiteX88" fmla="*/ 3629025 w 9982200"/>
              <a:gd name="connsiteY88" fmla="*/ 1571625 h 2915001"/>
              <a:gd name="connsiteX89" fmla="*/ 3638550 w 9982200"/>
              <a:gd name="connsiteY89" fmla="*/ 1600200 h 2915001"/>
              <a:gd name="connsiteX90" fmla="*/ 3667125 w 9982200"/>
              <a:gd name="connsiteY90" fmla="*/ 1619250 h 2915001"/>
              <a:gd name="connsiteX91" fmla="*/ 3705225 w 9982200"/>
              <a:gd name="connsiteY91" fmla="*/ 1657350 h 2915001"/>
              <a:gd name="connsiteX92" fmla="*/ 3724275 w 9982200"/>
              <a:gd name="connsiteY92" fmla="*/ 1685925 h 2915001"/>
              <a:gd name="connsiteX93" fmla="*/ 3752850 w 9982200"/>
              <a:gd name="connsiteY93" fmla="*/ 1695450 h 2915001"/>
              <a:gd name="connsiteX94" fmla="*/ 3819525 w 9982200"/>
              <a:gd name="connsiteY94" fmla="*/ 1724025 h 2915001"/>
              <a:gd name="connsiteX95" fmla="*/ 3933825 w 9982200"/>
              <a:gd name="connsiteY95" fmla="*/ 1800225 h 2915001"/>
              <a:gd name="connsiteX96" fmla="*/ 3962400 w 9982200"/>
              <a:gd name="connsiteY96" fmla="*/ 1819275 h 2915001"/>
              <a:gd name="connsiteX97" fmla="*/ 3990975 w 9982200"/>
              <a:gd name="connsiteY97" fmla="*/ 1838325 h 2915001"/>
              <a:gd name="connsiteX98" fmla="*/ 4029075 w 9982200"/>
              <a:gd name="connsiteY98" fmla="*/ 1847850 h 2915001"/>
              <a:gd name="connsiteX99" fmla="*/ 4086225 w 9982200"/>
              <a:gd name="connsiteY99" fmla="*/ 1885950 h 2915001"/>
              <a:gd name="connsiteX100" fmla="*/ 4152900 w 9982200"/>
              <a:gd name="connsiteY100" fmla="*/ 1905000 h 2915001"/>
              <a:gd name="connsiteX101" fmla="*/ 4181475 w 9982200"/>
              <a:gd name="connsiteY101" fmla="*/ 1924050 h 2915001"/>
              <a:gd name="connsiteX102" fmla="*/ 4238625 w 9982200"/>
              <a:gd name="connsiteY102" fmla="*/ 1943100 h 2915001"/>
              <a:gd name="connsiteX103" fmla="*/ 4286250 w 9982200"/>
              <a:gd name="connsiteY103" fmla="*/ 1990725 h 2915001"/>
              <a:gd name="connsiteX104" fmla="*/ 4343400 w 9982200"/>
              <a:gd name="connsiteY104" fmla="*/ 2038350 h 2915001"/>
              <a:gd name="connsiteX105" fmla="*/ 4362450 w 9982200"/>
              <a:gd name="connsiteY105" fmla="*/ 2066925 h 2915001"/>
              <a:gd name="connsiteX106" fmla="*/ 4391025 w 9982200"/>
              <a:gd name="connsiteY106" fmla="*/ 2085975 h 2915001"/>
              <a:gd name="connsiteX107" fmla="*/ 4400550 w 9982200"/>
              <a:gd name="connsiteY107" fmla="*/ 2114550 h 2915001"/>
              <a:gd name="connsiteX108" fmla="*/ 4438650 w 9982200"/>
              <a:gd name="connsiteY108" fmla="*/ 2171700 h 2915001"/>
              <a:gd name="connsiteX109" fmla="*/ 4457700 w 9982200"/>
              <a:gd name="connsiteY109" fmla="*/ 2200275 h 2915001"/>
              <a:gd name="connsiteX110" fmla="*/ 4476750 w 9982200"/>
              <a:gd name="connsiteY110" fmla="*/ 2228850 h 2915001"/>
              <a:gd name="connsiteX111" fmla="*/ 4533900 w 9982200"/>
              <a:gd name="connsiteY111" fmla="*/ 2286000 h 2915001"/>
              <a:gd name="connsiteX112" fmla="*/ 4572000 w 9982200"/>
              <a:gd name="connsiteY112" fmla="*/ 2333625 h 2915001"/>
              <a:gd name="connsiteX113" fmla="*/ 4629150 w 9982200"/>
              <a:gd name="connsiteY113" fmla="*/ 2390775 h 2915001"/>
              <a:gd name="connsiteX114" fmla="*/ 4686300 w 9982200"/>
              <a:gd name="connsiteY114" fmla="*/ 2428875 h 2915001"/>
              <a:gd name="connsiteX115" fmla="*/ 4714875 w 9982200"/>
              <a:gd name="connsiteY115" fmla="*/ 2457450 h 2915001"/>
              <a:gd name="connsiteX116" fmla="*/ 4743450 w 9982200"/>
              <a:gd name="connsiteY116" fmla="*/ 2466975 h 2915001"/>
              <a:gd name="connsiteX117" fmla="*/ 4772025 w 9982200"/>
              <a:gd name="connsiteY117" fmla="*/ 2486025 h 2915001"/>
              <a:gd name="connsiteX118" fmla="*/ 4800600 w 9982200"/>
              <a:gd name="connsiteY118" fmla="*/ 2495550 h 2915001"/>
              <a:gd name="connsiteX119" fmla="*/ 4838700 w 9982200"/>
              <a:gd name="connsiteY119" fmla="*/ 2514600 h 2915001"/>
              <a:gd name="connsiteX120" fmla="*/ 4886325 w 9982200"/>
              <a:gd name="connsiteY120" fmla="*/ 2524125 h 2915001"/>
              <a:gd name="connsiteX121" fmla="*/ 4924425 w 9982200"/>
              <a:gd name="connsiteY121" fmla="*/ 2533650 h 2915001"/>
              <a:gd name="connsiteX122" fmla="*/ 4981575 w 9982200"/>
              <a:gd name="connsiteY122" fmla="*/ 2552700 h 2915001"/>
              <a:gd name="connsiteX123" fmla="*/ 5019675 w 9982200"/>
              <a:gd name="connsiteY123" fmla="*/ 2562225 h 2915001"/>
              <a:gd name="connsiteX124" fmla="*/ 5067300 w 9982200"/>
              <a:gd name="connsiteY124" fmla="*/ 2571750 h 2915001"/>
              <a:gd name="connsiteX125" fmla="*/ 5124450 w 9982200"/>
              <a:gd name="connsiteY125" fmla="*/ 2590800 h 2915001"/>
              <a:gd name="connsiteX126" fmla="*/ 5162550 w 9982200"/>
              <a:gd name="connsiteY126" fmla="*/ 2600325 h 2915001"/>
              <a:gd name="connsiteX127" fmla="*/ 5210175 w 9982200"/>
              <a:gd name="connsiteY127" fmla="*/ 2609850 h 2915001"/>
              <a:gd name="connsiteX128" fmla="*/ 5238750 w 9982200"/>
              <a:gd name="connsiteY128" fmla="*/ 2619375 h 2915001"/>
              <a:gd name="connsiteX129" fmla="*/ 5410200 w 9982200"/>
              <a:gd name="connsiteY129" fmla="*/ 2609850 h 2915001"/>
              <a:gd name="connsiteX130" fmla="*/ 5467350 w 9982200"/>
              <a:gd name="connsiteY130" fmla="*/ 2571750 h 2915001"/>
              <a:gd name="connsiteX131" fmla="*/ 5534025 w 9982200"/>
              <a:gd name="connsiteY131" fmla="*/ 2505075 h 2915001"/>
              <a:gd name="connsiteX132" fmla="*/ 5581650 w 9982200"/>
              <a:gd name="connsiteY132" fmla="*/ 2438400 h 2915001"/>
              <a:gd name="connsiteX133" fmla="*/ 5610225 w 9982200"/>
              <a:gd name="connsiteY133" fmla="*/ 2409825 h 2915001"/>
              <a:gd name="connsiteX134" fmla="*/ 5619750 w 9982200"/>
              <a:gd name="connsiteY134" fmla="*/ 2381250 h 2915001"/>
              <a:gd name="connsiteX135" fmla="*/ 5686425 w 9982200"/>
              <a:gd name="connsiteY135" fmla="*/ 2305050 h 2915001"/>
              <a:gd name="connsiteX136" fmla="*/ 5724525 w 9982200"/>
              <a:gd name="connsiteY136" fmla="*/ 2247900 h 2915001"/>
              <a:gd name="connsiteX137" fmla="*/ 5743575 w 9982200"/>
              <a:gd name="connsiteY137" fmla="*/ 2219325 h 2915001"/>
              <a:gd name="connsiteX138" fmla="*/ 5772150 w 9982200"/>
              <a:gd name="connsiteY138" fmla="*/ 2181225 h 2915001"/>
              <a:gd name="connsiteX139" fmla="*/ 5791200 w 9982200"/>
              <a:gd name="connsiteY139" fmla="*/ 2143125 h 2915001"/>
              <a:gd name="connsiteX140" fmla="*/ 5838825 w 9982200"/>
              <a:gd name="connsiteY140" fmla="*/ 2066925 h 2915001"/>
              <a:gd name="connsiteX141" fmla="*/ 5848350 w 9982200"/>
              <a:gd name="connsiteY141" fmla="*/ 2038350 h 2915001"/>
              <a:gd name="connsiteX142" fmla="*/ 5895975 w 9982200"/>
              <a:gd name="connsiteY142" fmla="*/ 1971675 h 2915001"/>
              <a:gd name="connsiteX143" fmla="*/ 5905500 w 9982200"/>
              <a:gd name="connsiteY143" fmla="*/ 1943100 h 2915001"/>
              <a:gd name="connsiteX144" fmla="*/ 5924550 w 9982200"/>
              <a:gd name="connsiteY144" fmla="*/ 1905000 h 2915001"/>
              <a:gd name="connsiteX145" fmla="*/ 5943600 w 9982200"/>
              <a:gd name="connsiteY145" fmla="*/ 1847850 h 2915001"/>
              <a:gd name="connsiteX146" fmla="*/ 5991225 w 9982200"/>
              <a:gd name="connsiteY146" fmla="*/ 1704975 h 2915001"/>
              <a:gd name="connsiteX147" fmla="*/ 6029325 w 9982200"/>
              <a:gd name="connsiteY147" fmla="*/ 1590675 h 2915001"/>
              <a:gd name="connsiteX148" fmla="*/ 6067425 w 9982200"/>
              <a:gd name="connsiteY148" fmla="*/ 1524000 h 2915001"/>
              <a:gd name="connsiteX149" fmla="*/ 6096000 w 9982200"/>
              <a:gd name="connsiteY149" fmla="*/ 1514475 h 2915001"/>
              <a:gd name="connsiteX150" fmla="*/ 6210300 w 9982200"/>
              <a:gd name="connsiteY150" fmla="*/ 1524000 h 2915001"/>
              <a:gd name="connsiteX151" fmla="*/ 6267450 w 9982200"/>
              <a:gd name="connsiteY151" fmla="*/ 1562100 h 2915001"/>
              <a:gd name="connsiteX152" fmla="*/ 6334125 w 9982200"/>
              <a:gd name="connsiteY152" fmla="*/ 1600200 h 2915001"/>
              <a:gd name="connsiteX153" fmla="*/ 6372225 w 9982200"/>
              <a:gd name="connsiteY153" fmla="*/ 1647825 h 2915001"/>
              <a:gd name="connsiteX154" fmla="*/ 6438900 w 9982200"/>
              <a:gd name="connsiteY154" fmla="*/ 1714500 h 2915001"/>
              <a:gd name="connsiteX155" fmla="*/ 6457950 w 9982200"/>
              <a:gd name="connsiteY155" fmla="*/ 1743075 h 2915001"/>
              <a:gd name="connsiteX156" fmla="*/ 6486525 w 9982200"/>
              <a:gd name="connsiteY156" fmla="*/ 1771650 h 2915001"/>
              <a:gd name="connsiteX157" fmla="*/ 6524625 w 9982200"/>
              <a:gd name="connsiteY157" fmla="*/ 1828800 h 2915001"/>
              <a:gd name="connsiteX158" fmla="*/ 6543675 w 9982200"/>
              <a:gd name="connsiteY158" fmla="*/ 1866900 h 2915001"/>
              <a:gd name="connsiteX159" fmla="*/ 6619875 w 9982200"/>
              <a:gd name="connsiteY159" fmla="*/ 1962150 h 2915001"/>
              <a:gd name="connsiteX160" fmla="*/ 6686550 w 9982200"/>
              <a:gd name="connsiteY160" fmla="*/ 2057400 h 2915001"/>
              <a:gd name="connsiteX161" fmla="*/ 6705600 w 9982200"/>
              <a:gd name="connsiteY161" fmla="*/ 2085975 h 2915001"/>
              <a:gd name="connsiteX162" fmla="*/ 6734175 w 9982200"/>
              <a:gd name="connsiteY162" fmla="*/ 2114550 h 2915001"/>
              <a:gd name="connsiteX163" fmla="*/ 6772275 w 9982200"/>
              <a:gd name="connsiteY163" fmla="*/ 2190750 h 2915001"/>
              <a:gd name="connsiteX164" fmla="*/ 6800850 w 9982200"/>
              <a:gd name="connsiteY164" fmla="*/ 2219325 h 2915001"/>
              <a:gd name="connsiteX165" fmla="*/ 6838950 w 9982200"/>
              <a:gd name="connsiteY165" fmla="*/ 2276475 h 2915001"/>
              <a:gd name="connsiteX166" fmla="*/ 6858000 w 9982200"/>
              <a:gd name="connsiteY166" fmla="*/ 2305050 h 2915001"/>
              <a:gd name="connsiteX167" fmla="*/ 6915150 w 9982200"/>
              <a:gd name="connsiteY167" fmla="*/ 2343150 h 2915001"/>
              <a:gd name="connsiteX168" fmla="*/ 7010400 w 9982200"/>
              <a:gd name="connsiteY168" fmla="*/ 2371725 h 2915001"/>
              <a:gd name="connsiteX169" fmla="*/ 7248525 w 9982200"/>
              <a:gd name="connsiteY169" fmla="*/ 2390775 h 2915001"/>
              <a:gd name="connsiteX170" fmla="*/ 7991475 w 9982200"/>
              <a:gd name="connsiteY170" fmla="*/ 2390775 h 2915001"/>
              <a:gd name="connsiteX171" fmla="*/ 8020050 w 9982200"/>
              <a:gd name="connsiteY171" fmla="*/ 2400300 h 2915001"/>
              <a:gd name="connsiteX172" fmla="*/ 8134350 w 9982200"/>
              <a:gd name="connsiteY172" fmla="*/ 2419350 h 2915001"/>
              <a:gd name="connsiteX173" fmla="*/ 8162925 w 9982200"/>
              <a:gd name="connsiteY173" fmla="*/ 2438400 h 2915001"/>
              <a:gd name="connsiteX174" fmla="*/ 8258175 w 9982200"/>
              <a:gd name="connsiteY174" fmla="*/ 2457450 h 2915001"/>
              <a:gd name="connsiteX175" fmla="*/ 8324850 w 9982200"/>
              <a:gd name="connsiteY175" fmla="*/ 2495550 h 2915001"/>
              <a:gd name="connsiteX176" fmla="*/ 8391525 w 9982200"/>
              <a:gd name="connsiteY176" fmla="*/ 2514600 h 2915001"/>
              <a:gd name="connsiteX177" fmla="*/ 8429625 w 9982200"/>
              <a:gd name="connsiteY177" fmla="*/ 2533650 h 2915001"/>
              <a:gd name="connsiteX178" fmla="*/ 8496300 w 9982200"/>
              <a:gd name="connsiteY178" fmla="*/ 2552700 h 2915001"/>
              <a:gd name="connsiteX179" fmla="*/ 8534400 w 9982200"/>
              <a:gd name="connsiteY179" fmla="*/ 2571750 h 2915001"/>
              <a:gd name="connsiteX180" fmla="*/ 8562975 w 9982200"/>
              <a:gd name="connsiteY180" fmla="*/ 2581275 h 2915001"/>
              <a:gd name="connsiteX181" fmla="*/ 8591550 w 9982200"/>
              <a:gd name="connsiteY181" fmla="*/ 2600325 h 2915001"/>
              <a:gd name="connsiteX182" fmla="*/ 8620125 w 9982200"/>
              <a:gd name="connsiteY182" fmla="*/ 2609850 h 2915001"/>
              <a:gd name="connsiteX183" fmla="*/ 8686800 w 9982200"/>
              <a:gd name="connsiteY183" fmla="*/ 2647950 h 2915001"/>
              <a:gd name="connsiteX184" fmla="*/ 8753475 w 9982200"/>
              <a:gd name="connsiteY184" fmla="*/ 2667000 h 2915001"/>
              <a:gd name="connsiteX185" fmla="*/ 8810625 w 9982200"/>
              <a:gd name="connsiteY185" fmla="*/ 2686050 h 2915001"/>
              <a:gd name="connsiteX186" fmla="*/ 8867775 w 9982200"/>
              <a:gd name="connsiteY186" fmla="*/ 2724150 h 2915001"/>
              <a:gd name="connsiteX187" fmla="*/ 8896350 w 9982200"/>
              <a:gd name="connsiteY187" fmla="*/ 2733675 h 2915001"/>
              <a:gd name="connsiteX188" fmla="*/ 8982075 w 9982200"/>
              <a:gd name="connsiteY188" fmla="*/ 2752725 h 2915001"/>
              <a:gd name="connsiteX189" fmla="*/ 9048750 w 9982200"/>
              <a:gd name="connsiteY189" fmla="*/ 2771775 h 2915001"/>
              <a:gd name="connsiteX190" fmla="*/ 9096375 w 9982200"/>
              <a:gd name="connsiteY190" fmla="*/ 2781300 h 2915001"/>
              <a:gd name="connsiteX191" fmla="*/ 9124950 w 9982200"/>
              <a:gd name="connsiteY191" fmla="*/ 2790825 h 2915001"/>
              <a:gd name="connsiteX192" fmla="*/ 9182100 w 9982200"/>
              <a:gd name="connsiteY192" fmla="*/ 2800350 h 2915001"/>
              <a:gd name="connsiteX193" fmla="*/ 9210675 w 9982200"/>
              <a:gd name="connsiteY193" fmla="*/ 2809875 h 2915001"/>
              <a:gd name="connsiteX194" fmla="*/ 9248775 w 9982200"/>
              <a:gd name="connsiteY194" fmla="*/ 2819400 h 2915001"/>
              <a:gd name="connsiteX195" fmla="*/ 9277350 w 9982200"/>
              <a:gd name="connsiteY195" fmla="*/ 2828925 h 2915001"/>
              <a:gd name="connsiteX196" fmla="*/ 9334500 w 9982200"/>
              <a:gd name="connsiteY196" fmla="*/ 2838450 h 2915001"/>
              <a:gd name="connsiteX197" fmla="*/ 9448800 w 9982200"/>
              <a:gd name="connsiteY197" fmla="*/ 2857500 h 2915001"/>
              <a:gd name="connsiteX198" fmla="*/ 9525000 w 9982200"/>
              <a:gd name="connsiteY198" fmla="*/ 2867025 h 2915001"/>
              <a:gd name="connsiteX199" fmla="*/ 9620250 w 9982200"/>
              <a:gd name="connsiteY199" fmla="*/ 2895600 h 2915001"/>
              <a:gd name="connsiteX200" fmla="*/ 9696450 w 9982200"/>
              <a:gd name="connsiteY200" fmla="*/ 2905125 h 2915001"/>
              <a:gd name="connsiteX201" fmla="*/ 9982200 w 9982200"/>
              <a:gd name="connsiteY201" fmla="*/ 2914650 h 291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9982200" h="2915001">
                <a:moveTo>
                  <a:pt x="0" y="1914525"/>
                </a:moveTo>
                <a:cubicBezTo>
                  <a:pt x="19050" y="1911350"/>
                  <a:pt x="38828" y="1911107"/>
                  <a:pt x="57150" y="1905000"/>
                </a:cubicBezTo>
                <a:cubicBezTo>
                  <a:pt x="74440" y="1899237"/>
                  <a:pt x="104097" y="1869618"/>
                  <a:pt x="114300" y="1857375"/>
                </a:cubicBezTo>
                <a:cubicBezTo>
                  <a:pt x="121629" y="1848581"/>
                  <a:pt x="124556" y="1836129"/>
                  <a:pt x="133350" y="1828800"/>
                </a:cubicBezTo>
                <a:cubicBezTo>
                  <a:pt x="144258" y="1819710"/>
                  <a:pt x="158750" y="1816100"/>
                  <a:pt x="171450" y="1809750"/>
                </a:cubicBezTo>
                <a:cubicBezTo>
                  <a:pt x="191582" y="1779552"/>
                  <a:pt x="215028" y="1740336"/>
                  <a:pt x="247650" y="1724025"/>
                </a:cubicBezTo>
                <a:cubicBezTo>
                  <a:pt x="260350" y="1717675"/>
                  <a:pt x="273936" y="1712851"/>
                  <a:pt x="285750" y="1704975"/>
                </a:cubicBezTo>
                <a:cubicBezTo>
                  <a:pt x="311637" y="1687717"/>
                  <a:pt x="385022" y="1626764"/>
                  <a:pt x="419100" y="1609725"/>
                </a:cubicBezTo>
                <a:cubicBezTo>
                  <a:pt x="469248" y="1584651"/>
                  <a:pt x="447160" y="1600715"/>
                  <a:pt x="485775" y="1562100"/>
                </a:cubicBezTo>
                <a:cubicBezTo>
                  <a:pt x="473075" y="1549400"/>
                  <a:pt x="444153" y="1541612"/>
                  <a:pt x="447675" y="1524000"/>
                </a:cubicBezTo>
                <a:cubicBezTo>
                  <a:pt x="452959" y="1497582"/>
                  <a:pt x="482409" y="1481794"/>
                  <a:pt x="504825" y="1466850"/>
                </a:cubicBezTo>
                <a:cubicBezTo>
                  <a:pt x="575771" y="1419552"/>
                  <a:pt x="488636" y="1480341"/>
                  <a:pt x="561975" y="1419225"/>
                </a:cubicBezTo>
                <a:cubicBezTo>
                  <a:pt x="570769" y="1411896"/>
                  <a:pt x="581756" y="1407504"/>
                  <a:pt x="590550" y="1400175"/>
                </a:cubicBezTo>
                <a:cubicBezTo>
                  <a:pt x="600898" y="1391551"/>
                  <a:pt x="608164" y="1379430"/>
                  <a:pt x="619125" y="1371600"/>
                </a:cubicBezTo>
                <a:cubicBezTo>
                  <a:pt x="645272" y="1352923"/>
                  <a:pt x="663302" y="1355998"/>
                  <a:pt x="685800" y="1333500"/>
                </a:cubicBezTo>
                <a:cubicBezTo>
                  <a:pt x="697025" y="1322275"/>
                  <a:pt x="701166" y="1304206"/>
                  <a:pt x="714375" y="1295400"/>
                </a:cubicBezTo>
                <a:cubicBezTo>
                  <a:pt x="731083" y="1284261"/>
                  <a:pt x="771525" y="1276350"/>
                  <a:pt x="771525" y="1276350"/>
                </a:cubicBezTo>
                <a:cubicBezTo>
                  <a:pt x="792591" y="1255284"/>
                  <a:pt x="802153" y="1241986"/>
                  <a:pt x="828675" y="1228725"/>
                </a:cubicBezTo>
                <a:cubicBezTo>
                  <a:pt x="837655" y="1224235"/>
                  <a:pt x="847725" y="1222375"/>
                  <a:pt x="857250" y="1219200"/>
                </a:cubicBezTo>
                <a:cubicBezTo>
                  <a:pt x="866775" y="1209675"/>
                  <a:pt x="877201" y="1200973"/>
                  <a:pt x="885825" y="1190625"/>
                </a:cubicBezTo>
                <a:cubicBezTo>
                  <a:pt x="893154" y="1181831"/>
                  <a:pt x="896780" y="1170145"/>
                  <a:pt x="904875" y="1162050"/>
                </a:cubicBezTo>
                <a:cubicBezTo>
                  <a:pt x="912970" y="1153955"/>
                  <a:pt x="923925" y="1149350"/>
                  <a:pt x="933450" y="1143000"/>
                </a:cubicBezTo>
                <a:cubicBezTo>
                  <a:pt x="936625" y="1133475"/>
                  <a:pt x="938099" y="1123202"/>
                  <a:pt x="942975" y="1114425"/>
                </a:cubicBezTo>
                <a:cubicBezTo>
                  <a:pt x="954094" y="1094411"/>
                  <a:pt x="973835" y="1078995"/>
                  <a:pt x="981075" y="1057275"/>
                </a:cubicBezTo>
                <a:lnTo>
                  <a:pt x="1000125" y="1000125"/>
                </a:lnTo>
                <a:cubicBezTo>
                  <a:pt x="1007872" y="976884"/>
                  <a:pt x="1010236" y="961439"/>
                  <a:pt x="1028700" y="942975"/>
                </a:cubicBezTo>
                <a:cubicBezTo>
                  <a:pt x="1036795" y="934880"/>
                  <a:pt x="1047750" y="930275"/>
                  <a:pt x="1057275" y="923925"/>
                </a:cubicBezTo>
                <a:cubicBezTo>
                  <a:pt x="1063625" y="914400"/>
                  <a:pt x="1067386" y="902501"/>
                  <a:pt x="1076325" y="895350"/>
                </a:cubicBezTo>
                <a:cubicBezTo>
                  <a:pt x="1084165" y="889078"/>
                  <a:pt x="1095920" y="890315"/>
                  <a:pt x="1104900" y="885825"/>
                </a:cubicBezTo>
                <a:cubicBezTo>
                  <a:pt x="1115139" y="880705"/>
                  <a:pt x="1123236" y="871895"/>
                  <a:pt x="1133475" y="866775"/>
                </a:cubicBezTo>
                <a:cubicBezTo>
                  <a:pt x="1142455" y="862285"/>
                  <a:pt x="1153070" y="861740"/>
                  <a:pt x="1162050" y="857250"/>
                </a:cubicBezTo>
                <a:cubicBezTo>
                  <a:pt x="1239386" y="818582"/>
                  <a:pt x="1136215" y="855106"/>
                  <a:pt x="1228725" y="828675"/>
                </a:cubicBezTo>
                <a:cubicBezTo>
                  <a:pt x="1238379" y="825917"/>
                  <a:pt x="1247263" y="819407"/>
                  <a:pt x="1257300" y="819150"/>
                </a:cubicBezTo>
                <a:cubicBezTo>
                  <a:pt x="1495368" y="813046"/>
                  <a:pt x="1733550" y="812800"/>
                  <a:pt x="1971675" y="809625"/>
                </a:cubicBezTo>
                <a:lnTo>
                  <a:pt x="2028825" y="790575"/>
                </a:lnTo>
                <a:cubicBezTo>
                  <a:pt x="2038350" y="787400"/>
                  <a:pt x="2049046" y="786619"/>
                  <a:pt x="2057400" y="781050"/>
                </a:cubicBezTo>
                <a:cubicBezTo>
                  <a:pt x="2066925" y="774700"/>
                  <a:pt x="2077181" y="769329"/>
                  <a:pt x="2085975" y="762000"/>
                </a:cubicBezTo>
                <a:cubicBezTo>
                  <a:pt x="2117573" y="735668"/>
                  <a:pt x="2107652" y="732112"/>
                  <a:pt x="2143125" y="714375"/>
                </a:cubicBezTo>
                <a:cubicBezTo>
                  <a:pt x="2152105" y="709885"/>
                  <a:pt x="2162175" y="708025"/>
                  <a:pt x="2171700" y="704850"/>
                </a:cubicBezTo>
                <a:cubicBezTo>
                  <a:pt x="2263828" y="635754"/>
                  <a:pt x="2165649" y="703113"/>
                  <a:pt x="2238375" y="666750"/>
                </a:cubicBezTo>
                <a:cubicBezTo>
                  <a:pt x="2253340" y="659267"/>
                  <a:pt x="2294983" y="626316"/>
                  <a:pt x="2305050" y="619125"/>
                </a:cubicBezTo>
                <a:cubicBezTo>
                  <a:pt x="2336464" y="596686"/>
                  <a:pt x="2334519" y="599628"/>
                  <a:pt x="2371725" y="581025"/>
                </a:cubicBezTo>
                <a:cubicBezTo>
                  <a:pt x="2422525" y="504825"/>
                  <a:pt x="2355850" y="596900"/>
                  <a:pt x="2419350" y="533400"/>
                </a:cubicBezTo>
                <a:cubicBezTo>
                  <a:pt x="2427445" y="525305"/>
                  <a:pt x="2429785" y="512363"/>
                  <a:pt x="2438400" y="504825"/>
                </a:cubicBezTo>
                <a:cubicBezTo>
                  <a:pt x="2455630" y="489748"/>
                  <a:pt x="2479361" y="482914"/>
                  <a:pt x="2495550" y="466725"/>
                </a:cubicBezTo>
                <a:cubicBezTo>
                  <a:pt x="2579032" y="383243"/>
                  <a:pt x="2476870" y="489141"/>
                  <a:pt x="2543175" y="409575"/>
                </a:cubicBezTo>
                <a:cubicBezTo>
                  <a:pt x="2566094" y="382073"/>
                  <a:pt x="2572228" y="380681"/>
                  <a:pt x="2600325" y="361950"/>
                </a:cubicBezTo>
                <a:cubicBezTo>
                  <a:pt x="2645897" y="293592"/>
                  <a:pt x="2622236" y="320989"/>
                  <a:pt x="2667000" y="276225"/>
                </a:cubicBezTo>
                <a:cubicBezTo>
                  <a:pt x="2670175" y="266700"/>
                  <a:pt x="2672035" y="256630"/>
                  <a:pt x="2676525" y="247650"/>
                </a:cubicBezTo>
                <a:cubicBezTo>
                  <a:pt x="2689786" y="221128"/>
                  <a:pt x="2703084" y="211566"/>
                  <a:pt x="2724150" y="190500"/>
                </a:cubicBezTo>
                <a:cubicBezTo>
                  <a:pt x="2758888" y="86287"/>
                  <a:pt x="2703486" y="244137"/>
                  <a:pt x="2752725" y="133350"/>
                </a:cubicBezTo>
                <a:cubicBezTo>
                  <a:pt x="2791755" y="45533"/>
                  <a:pt x="2751842" y="106321"/>
                  <a:pt x="2790825" y="38100"/>
                </a:cubicBezTo>
                <a:cubicBezTo>
                  <a:pt x="2796505" y="28161"/>
                  <a:pt x="2800936" y="16676"/>
                  <a:pt x="2809875" y="9525"/>
                </a:cubicBezTo>
                <a:cubicBezTo>
                  <a:pt x="2817715" y="3253"/>
                  <a:pt x="2828925" y="3175"/>
                  <a:pt x="2838450" y="0"/>
                </a:cubicBezTo>
                <a:cubicBezTo>
                  <a:pt x="2855015" y="2366"/>
                  <a:pt x="2910681" y="6262"/>
                  <a:pt x="2933700" y="19050"/>
                </a:cubicBezTo>
                <a:cubicBezTo>
                  <a:pt x="2953714" y="30169"/>
                  <a:pt x="2990850" y="57150"/>
                  <a:pt x="2990850" y="57150"/>
                </a:cubicBezTo>
                <a:cubicBezTo>
                  <a:pt x="2997200" y="66675"/>
                  <a:pt x="3001805" y="77630"/>
                  <a:pt x="3009900" y="85725"/>
                </a:cubicBezTo>
                <a:cubicBezTo>
                  <a:pt x="3017995" y="93820"/>
                  <a:pt x="3031324" y="95836"/>
                  <a:pt x="3038475" y="104775"/>
                </a:cubicBezTo>
                <a:cubicBezTo>
                  <a:pt x="3044747" y="112615"/>
                  <a:pt x="3043124" y="124573"/>
                  <a:pt x="3048000" y="133350"/>
                </a:cubicBezTo>
                <a:cubicBezTo>
                  <a:pt x="3059119" y="153364"/>
                  <a:pt x="3078860" y="168780"/>
                  <a:pt x="3086100" y="190500"/>
                </a:cubicBezTo>
                <a:cubicBezTo>
                  <a:pt x="3089275" y="200025"/>
                  <a:pt x="3090749" y="210298"/>
                  <a:pt x="3095625" y="219075"/>
                </a:cubicBezTo>
                <a:cubicBezTo>
                  <a:pt x="3106744" y="239089"/>
                  <a:pt x="3126485" y="254505"/>
                  <a:pt x="3133725" y="276225"/>
                </a:cubicBezTo>
                <a:lnTo>
                  <a:pt x="3152775" y="333375"/>
                </a:lnTo>
                <a:cubicBezTo>
                  <a:pt x="3155950" y="342900"/>
                  <a:pt x="3156731" y="353596"/>
                  <a:pt x="3162300" y="361950"/>
                </a:cubicBezTo>
                <a:cubicBezTo>
                  <a:pt x="3179483" y="387725"/>
                  <a:pt x="3188315" y="398413"/>
                  <a:pt x="3200400" y="428625"/>
                </a:cubicBezTo>
                <a:cubicBezTo>
                  <a:pt x="3207858" y="447269"/>
                  <a:pt x="3214580" y="466294"/>
                  <a:pt x="3219450" y="485775"/>
                </a:cubicBezTo>
                <a:cubicBezTo>
                  <a:pt x="3222625" y="498475"/>
                  <a:pt x="3223818" y="511843"/>
                  <a:pt x="3228975" y="523875"/>
                </a:cubicBezTo>
                <a:cubicBezTo>
                  <a:pt x="3233484" y="534397"/>
                  <a:pt x="3241675" y="542925"/>
                  <a:pt x="3248025" y="552450"/>
                </a:cubicBezTo>
                <a:cubicBezTo>
                  <a:pt x="3251483" y="580110"/>
                  <a:pt x="3255275" y="635283"/>
                  <a:pt x="3267075" y="666750"/>
                </a:cubicBezTo>
                <a:cubicBezTo>
                  <a:pt x="3272061" y="680045"/>
                  <a:pt x="3279775" y="692150"/>
                  <a:pt x="3286125" y="704850"/>
                </a:cubicBezTo>
                <a:cubicBezTo>
                  <a:pt x="3305490" y="801676"/>
                  <a:pt x="3285649" y="712709"/>
                  <a:pt x="3305175" y="781050"/>
                </a:cubicBezTo>
                <a:cubicBezTo>
                  <a:pt x="3329095" y="864771"/>
                  <a:pt x="3301387" y="779212"/>
                  <a:pt x="3324225" y="847725"/>
                </a:cubicBezTo>
                <a:cubicBezTo>
                  <a:pt x="3327400" y="873125"/>
                  <a:pt x="3328387" y="898896"/>
                  <a:pt x="3333750" y="923925"/>
                </a:cubicBezTo>
                <a:cubicBezTo>
                  <a:pt x="3337957" y="943560"/>
                  <a:pt x="3346450" y="962025"/>
                  <a:pt x="3352800" y="981075"/>
                </a:cubicBezTo>
                <a:lnTo>
                  <a:pt x="3362325" y="1009650"/>
                </a:lnTo>
                <a:lnTo>
                  <a:pt x="3371850" y="1038225"/>
                </a:lnTo>
                <a:cubicBezTo>
                  <a:pt x="3375025" y="1047750"/>
                  <a:pt x="3376885" y="1057820"/>
                  <a:pt x="3381375" y="1066800"/>
                </a:cubicBezTo>
                <a:cubicBezTo>
                  <a:pt x="3387725" y="1079500"/>
                  <a:pt x="3393380" y="1092572"/>
                  <a:pt x="3400425" y="1104900"/>
                </a:cubicBezTo>
                <a:cubicBezTo>
                  <a:pt x="3406105" y="1114839"/>
                  <a:pt x="3414826" y="1123014"/>
                  <a:pt x="3419475" y="1133475"/>
                </a:cubicBezTo>
                <a:cubicBezTo>
                  <a:pt x="3427630" y="1151825"/>
                  <a:pt x="3427386" y="1173917"/>
                  <a:pt x="3438525" y="1190625"/>
                </a:cubicBezTo>
                <a:cubicBezTo>
                  <a:pt x="3493120" y="1272517"/>
                  <a:pt x="3427665" y="1168905"/>
                  <a:pt x="3467100" y="1247775"/>
                </a:cubicBezTo>
                <a:cubicBezTo>
                  <a:pt x="3472220" y="1258014"/>
                  <a:pt x="3481030" y="1266111"/>
                  <a:pt x="3486150" y="1276350"/>
                </a:cubicBezTo>
                <a:cubicBezTo>
                  <a:pt x="3525585" y="1355220"/>
                  <a:pt x="3460130" y="1251608"/>
                  <a:pt x="3514725" y="1333500"/>
                </a:cubicBezTo>
                <a:cubicBezTo>
                  <a:pt x="3529803" y="1393812"/>
                  <a:pt x="3516988" y="1360708"/>
                  <a:pt x="3562350" y="1428750"/>
                </a:cubicBezTo>
                <a:lnTo>
                  <a:pt x="3562350" y="1428750"/>
                </a:lnTo>
                <a:cubicBezTo>
                  <a:pt x="3565525" y="1438275"/>
                  <a:pt x="3567385" y="1448345"/>
                  <a:pt x="3571875" y="1457325"/>
                </a:cubicBezTo>
                <a:cubicBezTo>
                  <a:pt x="3576995" y="1467564"/>
                  <a:pt x="3586276" y="1475439"/>
                  <a:pt x="3590925" y="1485900"/>
                </a:cubicBezTo>
                <a:cubicBezTo>
                  <a:pt x="3599080" y="1504250"/>
                  <a:pt x="3598836" y="1526342"/>
                  <a:pt x="3609975" y="1543050"/>
                </a:cubicBezTo>
                <a:cubicBezTo>
                  <a:pt x="3616325" y="1552575"/>
                  <a:pt x="3623905" y="1561386"/>
                  <a:pt x="3629025" y="1571625"/>
                </a:cubicBezTo>
                <a:cubicBezTo>
                  <a:pt x="3633515" y="1580605"/>
                  <a:pt x="3632278" y="1592360"/>
                  <a:pt x="3638550" y="1600200"/>
                </a:cubicBezTo>
                <a:cubicBezTo>
                  <a:pt x="3645701" y="1609139"/>
                  <a:pt x="3657600" y="1612900"/>
                  <a:pt x="3667125" y="1619250"/>
                </a:cubicBezTo>
                <a:cubicBezTo>
                  <a:pt x="3687907" y="1681595"/>
                  <a:pt x="3659043" y="1620405"/>
                  <a:pt x="3705225" y="1657350"/>
                </a:cubicBezTo>
                <a:cubicBezTo>
                  <a:pt x="3714164" y="1664501"/>
                  <a:pt x="3715336" y="1678774"/>
                  <a:pt x="3724275" y="1685925"/>
                </a:cubicBezTo>
                <a:cubicBezTo>
                  <a:pt x="3732115" y="1692197"/>
                  <a:pt x="3743870" y="1690960"/>
                  <a:pt x="3752850" y="1695450"/>
                </a:cubicBezTo>
                <a:cubicBezTo>
                  <a:pt x="3818629" y="1728339"/>
                  <a:pt x="3740231" y="1704201"/>
                  <a:pt x="3819525" y="1724025"/>
                </a:cubicBezTo>
                <a:lnTo>
                  <a:pt x="3933825" y="1800225"/>
                </a:lnTo>
                <a:lnTo>
                  <a:pt x="3962400" y="1819275"/>
                </a:lnTo>
                <a:cubicBezTo>
                  <a:pt x="3971925" y="1825625"/>
                  <a:pt x="3979869" y="1835549"/>
                  <a:pt x="3990975" y="1838325"/>
                </a:cubicBezTo>
                <a:lnTo>
                  <a:pt x="4029075" y="1847850"/>
                </a:lnTo>
                <a:cubicBezTo>
                  <a:pt x="4048125" y="1860550"/>
                  <a:pt x="4064013" y="1880397"/>
                  <a:pt x="4086225" y="1885950"/>
                </a:cubicBezTo>
                <a:cubicBezTo>
                  <a:pt x="4098432" y="1889002"/>
                  <a:pt x="4139235" y="1898168"/>
                  <a:pt x="4152900" y="1905000"/>
                </a:cubicBezTo>
                <a:cubicBezTo>
                  <a:pt x="4163139" y="1910120"/>
                  <a:pt x="4171014" y="1919401"/>
                  <a:pt x="4181475" y="1924050"/>
                </a:cubicBezTo>
                <a:cubicBezTo>
                  <a:pt x="4199825" y="1932205"/>
                  <a:pt x="4238625" y="1943100"/>
                  <a:pt x="4238625" y="1943100"/>
                </a:cubicBezTo>
                <a:cubicBezTo>
                  <a:pt x="4273550" y="1995487"/>
                  <a:pt x="4238625" y="1951038"/>
                  <a:pt x="4286250" y="1990725"/>
                </a:cubicBezTo>
                <a:cubicBezTo>
                  <a:pt x="4359589" y="2051841"/>
                  <a:pt x="4272454" y="1991052"/>
                  <a:pt x="4343400" y="2038350"/>
                </a:cubicBezTo>
                <a:cubicBezTo>
                  <a:pt x="4349750" y="2047875"/>
                  <a:pt x="4354355" y="2058830"/>
                  <a:pt x="4362450" y="2066925"/>
                </a:cubicBezTo>
                <a:cubicBezTo>
                  <a:pt x="4370545" y="2075020"/>
                  <a:pt x="4383874" y="2077036"/>
                  <a:pt x="4391025" y="2085975"/>
                </a:cubicBezTo>
                <a:cubicBezTo>
                  <a:pt x="4397297" y="2093815"/>
                  <a:pt x="4395674" y="2105773"/>
                  <a:pt x="4400550" y="2114550"/>
                </a:cubicBezTo>
                <a:cubicBezTo>
                  <a:pt x="4411669" y="2134564"/>
                  <a:pt x="4425950" y="2152650"/>
                  <a:pt x="4438650" y="2171700"/>
                </a:cubicBezTo>
                <a:lnTo>
                  <a:pt x="4457700" y="2200275"/>
                </a:lnTo>
                <a:cubicBezTo>
                  <a:pt x="4464050" y="2209800"/>
                  <a:pt x="4468655" y="2220755"/>
                  <a:pt x="4476750" y="2228850"/>
                </a:cubicBezTo>
                <a:lnTo>
                  <a:pt x="4533900" y="2286000"/>
                </a:lnTo>
                <a:cubicBezTo>
                  <a:pt x="4550454" y="2335663"/>
                  <a:pt x="4531184" y="2297344"/>
                  <a:pt x="4572000" y="2333625"/>
                </a:cubicBezTo>
                <a:cubicBezTo>
                  <a:pt x="4592136" y="2351523"/>
                  <a:pt x="4606734" y="2375831"/>
                  <a:pt x="4629150" y="2390775"/>
                </a:cubicBezTo>
                <a:cubicBezTo>
                  <a:pt x="4648200" y="2403475"/>
                  <a:pt x="4670111" y="2412686"/>
                  <a:pt x="4686300" y="2428875"/>
                </a:cubicBezTo>
                <a:cubicBezTo>
                  <a:pt x="4695825" y="2438400"/>
                  <a:pt x="4703667" y="2449978"/>
                  <a:pt x="4714875" y="2457450"/>
                </a:cubicBezTo>
                <a:cubicBezTo>
                  <a:pt x="4723229" y="2463019"/>
                  <a:pt x="4734470" y="2462485"/>
                  <a:pt x="4743450" y="2466975"/>
                </a:cubicBezTo>
                <a:cubicBezTo>
                  <a:pt x="4753689" y="2472095"/>
                  <a:pt x="4761786" y="2480905"/>
                  <a:pt x="4772025" y="2486025"/>
                </a:cubicBezTo>
                <a:cubicBezTo>
                  <a:pt x="4781005" y="2490515"/>
                  <a:pt x="4791372" y="2491595"/>
                  <a:pt x="4800600" y="2495550"/>
                </a:cubicBezTo>
                <a:cubicBezTo>
                  <a:pt x="4813651" y="2501143"/>
                  <a:pt x="4825230" y="2510110"/>
                  <a:pt x="4838700" y="2514600"/>
                </a:cubicBezTo>
                <a:cubicBezTo>
                  <a:pt x="4854059" y="2519720"/>
                  <a:pt x="4870521" y="2520613"/>
                  <a:pt x="4886325" y="2524125"/>
                </a:cubicBezTo>
                <a:cubicBezTo>
                  <a:pt x="4899104" y="2526965"/>
                  <a:pt x="4911886" y="2529888"/>
                  <a:pt x="4924425" y="2533650"/>
                </a:cubicBezTo>
                <a:cubicBezTo>
                  <a:pt x="4943659" y="2539420"/>
                  <a:pt x="4962094" y="2547830"/>
                  <a:pt x="4981575" y="2552700"/>
                </a:cubicBezTo>
                <a:cubicBezTo>
                  <a:pt x="4994275" y="2555875"/>
                  <a:pt x="5006896" y="2559385"/>
                  <a:pt x="5019675" y="2562225"/>
                </a:cubicBezTo>
                <a:cubicBezTo>
                  <a:pt x="5035479" y="2565737"/>
                  <a:pt x="5051681" y="2567490"/>
                  <a:pt x="5067300" y="2571750"/>
                </a:cubicBezTo>
                <a:cubicBezTo>
                  <a:pt x="5086673" y="2577034"/>
                  <a:pt x="5104969" y="2585930"/>
                  <a:pt x="5124450" y="2590800"/>
                </a:cubicBezTo>
                <a:cubicBezTo>
                  <a:pt x="5137150" y="2593975"/>
                  <a:pt x="5149771" y="2597485"/>
                  <a:pt x="5162550" y="2600325"/>
                </a:cubicBezTo>
                <a:cubicBezTo>
                  <a:pt x="5178354" y="2603837"/>
                  <a:pt x="5194469" y="2605923"/>
                  <a:pt x="5210175" y="2609850"/>
                </a:cubicBezTo>
                <a:cubicBezTo>
                  <a:pt x="5219915" y="2612285"/>
                  <a:pt x="5229225" y="2616200"/>
                  <a:pt x="5238750" y="2619375"/>
                </a:cubicBezTo>
                <a:cubicBezTo>
                  <a:pt x="5295900" y="2616200"/>
                  <a:pt x="5354165" y="2621524"/>
                  <a:pt x="5410200" y="2609850"/>
                </a:cubicBezTo>
                <a:cubicBezTo>
                  <a:pt x="5432614" y="2605180"/>
                  <a:pt x="5451161" y="2587939"/>
                  <a:pt x="5467350" y="2571750"/>
                </a:cubicBezTo>
                <a:cubicBezTo>
                  <a:pt x="5489575" y="2549525"/>
                  <a:pt x="5516590" y="2531227"/>
                  <a:pt x="5534025" y="2505075"/>
                </a:cubicBezTo>
                <a:cubicBezTo>
                  <a:pt x="5549102" y="2482460"/>
                  <a:pt x="5563928" y="2459075"/>
                  <a:pt x="5581650" y="2438400"/>
                </a:cubicBezTo>
                <a:cubicBezTo>
                  <a:pt x="5590416" y="2428173"/>
                  <a:pt x="5600700" y="2419350"/>
                  <a:pt x="5610225" y="2409825"/>
                </a:cubicBezTo>
                <a:cubicBezTo>
                  <a:pt x="5613400" y="2400300"/>
                  <a:pt x="5614769" y="2389967"/>
                  <a:pt x="5619750" y="2381250"/>
                </a:cubicBezTo>
                <a:cubicBezTo>
                  <a:pt x="5637239" y="2350643"/>
                  <a:pt x="5661834" y="2329641"/>
                  <a:pt x="5686425" y="2305050"/>
                </a:cubicBezTo>
                <a:cubicBezTo>
                  <a:pt x="5703164" y="2254832"/>
                  <a:pt x="5684887" y="2295466"/>
                  <a:pt x="5724525" y="2247900"/>
                </a:cubicBezTo>
                <a:cubicBezTo>
                  <a:pt x="5731854" y="2239106"/>
                  <a:pt x="5736921" y="2228640"/>
                  <a:pt x="5743575" y="2219325"/>
                </a:cubicBezTo>
                <a:cubicBezTo>
                  <a:pt x="5752802" y="2206407"/>
                  <a:pt x="5763736" y="2194687"/>
                  <a:pt x="5772150" y="2181225"/>
                </a:cubicBezTo>
                <a:cubicBezTo>
                  <a:pt x="5779675" y="2169184"/>
                  <a:pt x="5784155" y="2155453"/>
                  <a:pt x="5791200" y="2143125"/>
                </a:cubicBezTo>
                <a:cubicBezTo>
                  <a:pt x="5821424" y="2090233"/>
                  <a:pt x="5802898" y="2138780"/>
                  <a:pt x="5838825" y="2066925"/>
                </a:cubicBezTo>
                <a:cubicBezTo>
                  <a:pt x="5843315" y="2057945"/>
                  <a:pt x="5843369" y="2047067"/>
                  <a:pt x="5848350" y="2038350"/>
                </a:cubicBezTo>
                <a:cubicBezTo>
                  <a:pt x="5865608" y="2008149"/>
                  <a:pt x="5881233" y="2001159"/>
                  <a:pt x="5895975" y="1971675"/>
                </a:cubicBezTo>
                <a:cubicBezTo>
                  <a:pt x="5900465" y="1962695"/>
                  <a:pt x="5901545" y="1952328"/>
                  <a:pt x="5905500" y="1943100"/>
                </a:cubicBezTo>
                <a:cubicBezTo>
                  <a:pt x="5911093" y="1930049"/>
                  <a:pt x="5919277" y="1918183"/>
                  <a:pt x="5924550" y="1905000"/>
                </a:cubicBezTo>
                <a:cubicBezTo>
                  <a:pt x="5932008" y="1886356"/>
                  <a:pt x="5937250" y="1866900"/>
                  <a:pt x="5943600" y="1847850"/>
                </a:cubicBezTo>
                <a:lnTo>
                  <a:pt x="5991225" y="1704975"/>
                </a:lnTo>
                <a:lnTo>
                  <a:pt x="6029325" y="1590675"/>
                </a:lnTo>
                <a:cubicBezTo>
                  <a:pt x="6038820" y="1562189"/>
                  <a:pt x="6040810" y="1546179"/>
                  <a:pt x="6067425" y="1524000"/>
                </a:cubicBezTo>
                <a:cubicBezTo>
                  <a:pt x="6075138" y="1517572"/>
                  <a:pt x="6086475" y="1517650"/>
                  <a:pt x="6096000" y="1514475"/>
                </a:cubicBezTo>
                <a:cubicBezTo>
                  <a:pt x="6134100" y="1517650"/>
                  <a:pt x="6173463" y="1513767"/>
                  <a:pt x="6210300" y="1524000"/>
                </a:cubicBezTo>
                <a:cubicBezTo>
                  <a:pt x="6232360" y="1530128"/>
                  <a:pt x="6246972" y="1551861"/>
                  <a:pt x="6267450" y="1562100"/>
                </a:cubicBezTo>
                <a:cubicBezTo>
                  <a:pt x="6282391" y="1569571"/>
                  <a:pt x="6320662" y="1586737"/>
                  <a:pt x="6334125" y="1600200"/>
                </a:cubicBezTo>
                <a:cubicBezTo>
                  <a:pt x="6348500" y="1614575"/>
                  <a:pt x="6358488" y="1632839"/>
                  <a:pt x="6372225" y="1647825"/>
                </a:cubicBezTo>
                <a:cubicBezTo>
                  <a:pt x="6393464" y="1670994"/>
                  <a:pt x="6421465" y="1688348"/>
                  <a:pt x="6438900" y="1714500"/>
                </a:cubicBezTo>
                <a:cubicBezTo>
                  <a:pt x="6445250" y="1724025"/>
                  <a:pt x="6450621" y="1734281"/>
                  <a:pt x="6457950" y="1743075"/>
                </a:cubicBezTo>
                <a:cubicBezTo>
                  <a:pt x="6466574" y="1753423"/>
                  <a:pt x="6478255" y="1761017"/>
                  <a:pt x="6486525" y="1771650"/>
                </a:cubicBezTo>
                <a:cubicBezTo>
                  <a:pt x="6500581" y="1789722"/>
                  <a:pt x="6514386" y="1808322"/>
                  <a:pt x="6524625" y="1828800"/>
                </a:cubicBezTo>
                <a:cubicBezTo>
                  <a:pt x="6530975" y="1841500"/>
                  <a:pt x="6535422" y="1855346"/>
                  <a:pt x="6543675" y="1866900"/>
                </a:cubicBezTo>
                <a:cubicBezTo>
                  <a:pt x="6567308" y="1899986"/>
                  <a:pt x="6597321" y="1928319"/>
                  <a:pt x="6619875" y="1962150"/>
                </a:cubicBezTo>
                <a:cubicBezTo>
                  <a:pt x="6707463" y="2093532"/>
                  <a:pt x="6616030" y="1958672"/>
                  <a:pt x="6686550" y="2057400"/>
                </a:cubicBezTo>
                <a:cubicBezTo>
                  <a:pt x="6693204" y="2066715"/>
                  <a:pt x="6698271" y="2077181"/>
                  <a:pt x="6705600" y="2085975"/>
                </a:cubicBezTo>
                <a:cubicBezTo>
                  <a:pt x="6714224" y="2096323"/>
                  <a:pt x="6726943" y="2103186"/>
                  <a:pt x="6734175" y="2114550"/>
                </a:cubicBezTo>
                <a:cubicBezTo>
                  <a:pt x="6749421" y="2138508"/>
                  <a:pt x="6752195" y="2170670"/>
                  <a:pt x="6772275" y="2190750"/>
                </a:cubicBezTo>
                <a:cubicBezTo>
                  <a:pt x="6781800" y="2200275"/>
                  <a:pt x="6792580" y="2208692"/>
                  <a:pt x="6800850" y="2219325"/>
                </a:cubicBezTo>
                <a:cubicBezTo>
                  <a:pt x="6814906" y="2237397"/>
                  <a:pt x="6826250" y="2257425"/>
                  <a:pt x="6838950" y="2276475"/>
                </a:cubicBezTo>
                <a:cubicBezTo>
                  <a:pt x="6845300" y="2286000"/>
                  <a:pt x="6848475" y="2298700"/>
                  <a:pt x="6858000" y="2305050"/>
                </a:cubicBezTo>
                <a:cubicBezTo>
                  <a:pt x="6877050" y="2317750"/>
                  <a:pt x="6893430" y="2335910"/>
                  <a:pt x="6915150" y="2343150"/>
                </a:cubicBezTo>
                <a:cubicBezTo>
                  <a:pt x="6944973" y="2353091"/>
                  <a:pt x="6978730" y="2365967"/>
                  <a:pt x="7010400" y="2371725"/>
                </a:cubicBezTo>
                <a:cubicBezTo>
                  <a:pt x="7095679" y="2387230"/>
                  <a:pt x="7151690" y="2385395"/>
                  <a:pt x="7248525" y="2390775"/>
                </a:cubicBezTo>
                <a:cubicBezTo>
                  <a:pt x="7465785" y="2387093"/>
                  <a:pt x="7754030" y="2369189"/>
                  <a:pt x="7991475" y="2390775"/>
                </a:cubicBezTo>
                <a:cubicBezTo>
                  <a:pt x="8001474" y="2391684"/>
                  <a:pt x="8010310" y="2397865"/>
                  <a:pt x="8020050" y="2400300"/>
                </a:cubicBezTo>
                <a:cubicBezTo>
                  <a:pt x="8057191" y="2409585"/>
                  <a:pt x="8096716" y="2413974"/>
                  <a:pt x="8134350" y="2419350"/>
                </a:cubicBezTo>
                <a:cubicBezTo>
                  <a:pt x="8143875" y="2425700"/>
                  <a:pt x="8151960" y="2435111"/>
                  <a:pt x="8162925" y="2438400"/>
                </a:cubicBezTo>
                <a:cubicBezTo>
                  <a:pt x="8250571" y="2464694"/>
                  <a:pt x="8203368" y="2433961"/>
                  <a:pt x="8258175" y="2457450"/>
                </a:cubicBezTo>
                <a:cubicBezTo>
                  <a:pt x="8375067" y="2507547"/>
                  <a:pt x="8229191" y="2447721"/>
                  <a:pt x="8324850" y="2495550"/>
                </a:cubicBezTo>
                <a:cubicBezTo>
                  <a:pt x="8347877" y="2507064"/>
                  <a:pt x="8367110" y="2505445"/>
                  <a:pt x="8391525" y="2514600"/>
                </a:cubicBezTo>
                <a:cubicBezTo>
                  <a:pt x="8404820" y="2519586"/>
                  <a:pt x="8416574" y="2528057"/>
                  <a:pt x="8429625" y="2533650"/>
                </a:cubicBezTo>
                <a:cubicBezTo>
                  <a:pt x="8483355" y="2556677"/>
                  <a:pt x="8431854" y="2528533"/>
                  <a:pt x="8496300" y="2552700"/>
                </a:cubicBezTo>
                <a:cubicBezTo>
                  <a:pt x="8509595" y="2557686"/>
                  <a:pt x="8521349" y="2566157"/>
                  <a:pt x="8534400" y="2571750"/>
                </a:cubicBezTo>
                <a:cubicBezTo>
                  <a:pt x="8543628" y="2575705"/>
                  <a:pt x="8553995" y="2576785"/>
                  <a:pt x="8562975" y="2581275"/>
                </a:cubicBezTo>
                <a:cubicBezTo>
                  <a:pt x="8573214" y="2586395"/>
                  <a:pt x="8581311" y="2595205"/>
                  <a:pt x="8591550" y="2600325"/>
                </a:cubicBezTo>
                <a:cubicBezTo>
                  <a:pt x="8600530" y="2604815"/>
                  <a:pt x="8611145" y="2605360"/>
                  <a:pt x="8620125" y="2609850"/>
                </a:cubicBezTo>
                <a:cubicBezTo>
                  <a:pt x="8715784" y="2657679"/>
                  <a:pt x="8569908" y="2597853"/>
                  <a:pt x="8686800" y="2647950"/>
                </a:cubicBezTo>
                <a:cubicBezTo>
                  <a:pt x="8711697" y="2658620"/>
                  <a:pt x="8726622" y="2658944"/>
                  <a:pt x="8753475" y="2667000"/>
                </a:cubicBezTo>
                <a:cubicBezTo>
                  <a:pt x="8772709" y="2672770"/>
                  <a:pt x="8793917" y="2674911"/>
                  <a:pt x="8810625" y="2686050"/>
                </a:cubicBezTo>
                <a:cubicBezTo>
                  <a:pt x="8829675" y="2698750"/>
                  <a:pt x="8846055" y="2716910"/>
                  <a:pt x="8867775" y="2724150"/>
                </a:cubicBezTo>
                <a:cubicBezTo>
                  <a:pt x="8877300" y="2727325"/>
                  <a:pt x="8886610" y="2731240"/>
                  <a:pt x="8896350" y="2733675"/>
                </a:cubicBezTo>
                <a:cubicBezTo>
                  <a:pt x="9023286" y="2765409"/>
                  <a:pt x="8874518" y="2723391"/>
                  <a:pt x="8982075" y="2752725"/>
                </a:cubicBezTo>
                <a:cubicBezTo>
                  <a:pt x="9004375" y="2758807"/>
                  <a:pt x="9026326" y="2766169"/>
                  <a:pt x="9048750" y="2771775"/>
                </a:cubicBezTo>
                <a:cubicBezTo>
                  <a:pt x="9064456" y="2775702"/>
                  <a:pt x="9080669" y="2777373"/>
                  <a:pt x="9096375" y="2781300"/>
                </a:cubicBezTo>
                <a:cubicBezTo>
                  <a:pt x="9106115" y="2783735"/>
                  <a:pt x="9115149" y="2788647"/>
                  <a:pt x="9124950" y="2790825"/>
                </a:cubicBezTo>
                <a:cubicBezTo>
                  <a:pt x="9143803" y="2795015"/>
                  <a:pt x="9163247" y="2796160"/>
                  <a:pt x="9182100" y="2800350"/>
                </a:cubicBezTo>
                <a:cubicBezTo>
                  <a:pt x="9191901" y="2802528"/>
                  <a:pt x="9201021" y="2807117"/>
                  <a:pt x="9210675" y="2809875"/>
                </a:cubicBezTo>
                <a:cubicBezTo>
                  <a:pt x="9223262" y="2813471"/>
                  <a:pt x="9236188" y="2815804"/>
                  <a:pt x="9248775" y="2819400"/>
                </a:cubicBezTo>
                <a:cubicBezTo>
                  <a:pt x="9258429" y="2822158"/>
                  <a:pt x="9267549" y="2826747"/>
                  <a:pt x="9277350" y="2828925"/>
                </a:cubicBezTo>
                <a:cubicBezTo>
                  <a:pt x="9296203" y="2833115"/>
                  <a:pt x="9315499" y="2834995"/>
                  <a:pt x="9334500" y="2838450"/>
                </a:cubicBezTo>
                <a:cubicBezTo>
                  <a:pt x="9418540" y="2853730"/>
                  <a:pt x="9346128" y="2843810"/>
                  <a:pt x="9448800" y="2857500"/>
                </a:cubicBezTo>
                <a:cubicBezTo>
                  <a:pt x="9474173" y="2860883"/>
                  <a:pt x="9499751" y="2862817"/>
                  <a:pt x="9525000" y="2867025"/>
                </a:cubicBezTo>
                <a:cubicBezTo>
                  <a:pt x="9595198" y="2878725"/>
                  <a:pt x="9531327" y="2876545"/>
                  <a:pt x="9620250" y="2895600"/>
                </a:cubicBezTo>
                <a:cubicBezTo>
                  <a:pt x="9645279" y="2900963"/>
                  <a:pt x="9670949" y="2902907"/>
                  <a:pt x="9696450" y="2905125"/>
                </a:cubicBezTo>
                <a:cubicBezTo>
                  <a:pt x="9842419" y="2917818"/>
                  <a:pt x="9835921" y="2914650"/>
                  <a:pt x="9982200" y="291465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9355728" y="4286220"/>
            <a:ext cx="674097" cy="15253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른쪽 화살표 74"/>
          <p:cNvSpPr/>
          <p:nvPr/>
        </p:nvSpPr>
        <p:spPr>
          <a:xfrm>
            <a:off x="6653449" y="1137953"/>
            <a:ext cx="472363" cy="426443"/>
          </a:xfrm>
          <a:prstGeom prst="rightArrow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7163142" y="1179902"/>
            <a:ext cx="4628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기존 천 외의 소재 변경을 통해 불만족 개선 필요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190463" y="5221527"/>
            <a:ext cx="916719" cy="16347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11514" y="3792929"/>
            <a:ext cx="916719" cy="16347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559900" y="5536585"/>
            <a:ext cx="916719" cy="16347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5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987</Words>
  <Application>Microsoft Office PowerPoint</Application>
  <PresentationFormat>와이드스크린</PresentationFormat>
  <Paragraphs>247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KoPubWorld돋움체 Bold</vt:lpstr>
      <vt:lpstr>KoPubWorld돋움체 Light</vt:lpstr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user</cp:lastModifiedBy>
  <cp:revision>53</cp:revision>
  <dcterms:created xsi:type="dcterms:W3CDTF">2020-01-03T14:16:53Z</dcterms:created>
  <dcterms:modified xsi:type="dcterms:W3CDTF">2022-12-12T03:07:44Z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C:\Users\user\Downloads\민트색 심플한 PPT 템플릿 무료나눔.pptx</vt:lpwstr>
  </property>
</Properties>
</file>